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280" r:id="rId3"/>
    <p:sldId id="258" r:id="rId4"/>
    <p:sldId id="320" r:id="rId5"/>
    <p:sldId id="281" r:id="rId6"/>
    <p:sldId id="264" r:id="rId7"/>
    <p:sldId id="262" r:id="rId8"/>
    <p:sldId id="290" r:id="rId9"/>
    <p:sldId id="261" r:id="rId10"/>
    <p:sldId id="321" r:id="rId11"/>
    <p:sldId id="307" r:id="rId12"/>
    <p:sldId id="265" r:id="rId13"/>
    <p:sldId id="322" r:id="rId14"/>
    <p:sldId id="292" r:id="rId15"/>
    <p:sldId id="291" r:id="rId16"/>
    <p:sldId id="270" r:id="rId17"/>
    <p:sldId id="295" r:id="rId18"/>
    <p:sldId id="318" r:id="rId19"/>
    <p:sldId id="323" r:id="rId20"/>
    <p:sldId id="301" r:id="rId21"/>
    <p:sldId id="308" r:id="rId22"/>
    <p:sldId id="309" r:id="rId23"/>
    <p:sldId id="312" r:id="rId24"/>
    <p:sldId id="317" r:id="rId25"/>
    <p:sldId id="272" r:id="rId26"/>
    <p:sldId id="314" r:id="rId27"/>
    <p:sldId id="316" r:id="rId28"/>
    <p:sldId id="287" r:id="rId29"/>
    <p:sldId id="319" r:id="rId30"/>
    <p:sldId id="278" r:id="rId31"/>
    <p:sldId id="279"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zbauer Schweitzer, Brandon K." initials="HSBK" lastIdx="1" clrIdx="0">
    <p:extLst>
      <p:ext uri="{19B8F6BF-5375-455C-9EA6-DF929625EA0E}">
        <p15:presenceInfo xmlns:p15="http://schemas.microsoft.com/office/powerpoint/2012/main" userId="Holzbauer Schweitzer, Brandon 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5C54A4-53A4-4CA6-B2AA-FEE14A2CCA70}" v="1750" dt="2019-06-04T03:38:21.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84724" autoAdjust="0"/>
  </p:normalViewPr>
  <p:slideViewPr>
    <p:cSldViewPr snapToGrid="0">
      <p:cViewPr varScale="1">
        <p:scale>
          <a:sx n="93" d="100"/>
          <a:sy n="93" d="100"/>
        </p:scale>
        <p:origin x="1128" y="90"/>
      </p:cViewPr>
      <p:guideLst>
        <p:guide orient="horz" pos="2184"/>
        <p:guide pos="3840"/>
      </p:guideLst>
    </p:cSldViewPr>
  </p:slideViewPr>
  <p:notesTextViewPr>
    <p:cViewPr>
      <p:scale>
        <a:sx n="1" d="1"/>
        <a:sy n="1" d="1"/>
      </p:scale>
      <p:origin x="0" y="0"/>
    </p:cViewPr>
  </p:notesTextViewPr>
  <p:sorterViewPr>
    <p:cViewPr>
      <p:scale>
        <a:sx n="150" d="100"/>
        <a:sy n="150" d="100"/>
      </p:scale>
      <p:origin x="0" y="-105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sooners-my.sharepoint.com/personal/bholzbauersch10_ou_edu/Documents/Documents/Research/Fall_2018_Research/Harper/ASD_FieldSpec_Data_05_27_2019_ASM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ooners-my.sharepoint.com/personal/bholzbauersch10_ou_edu/Documents/Documents/Research/Fall_2018_Research/Harper/ASD_FieldSpec_Data_05_27_2019_ASM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ooners-my.sharepoint.com/personal/bholzbauersch10_ou_edu/Documents/Documents/Research/Fall_2018_Research/Harper/ASD_FieldSpec_Data_05_27_2019_ASMR.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27584697144414"/>
          <c:y val="0.12959345747017675"/>
          <c:w val="0.82146611068455633"/>
          <c:h val="0.67939107611548555"/>
        </c:manualLayout>
      </c:layout>
      <c:scatterChart>
        <c:scatterStyle val="smoothMarker"/>
        <c:varyColors val="0"/>
        <c:ser>
          <c:idx val="0"/>
          <c:order val="0"/>
          <c:tx>
            <c:v>Yellow Grass</c:v>
          </c:tx>
          <c:spPr>
            <a:ln w="19050" cap="rnd">
              <a:noFill/>
              <a:round/>
            </a:ln>
            <a:effectLst/>
          </c:spPr>
          <c:marker>
            <c:symbol val="circle"/>
            <c:size val="8"/>
            <c:spPr>
              <a:solidFill>
                <a:srgbClr val="FFC000"/>
              </a:solidFill>
              <a:ln w="9525">
                <a:noFill/>
              </a:ln>
              <a:effectLst/>
            </c:spPr>
          </c:marker>
          <c:xVal>
            <c:numRef>
              <c:f>Reflectance_Data!$A$4:$A$2154</c:f>
              <c:numCache>
                <c:formatCode>General</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001">
                  <c:v>1351</c:v>
                </c:pt>
                <c:pt idx="1002">
                  <c:v>1352</c:v>
                </c:pt>
                <c:pt idx="1003">
                  <c:v>1353</c:v>
                </c:pt>
                <c:pt idx="1004">
                  <c:v>1354</c:v>
                </c:pt>
                <c:pt idx="1005">
                  <c:v>1355</c:v>
                </c:pt>
                <c:pt idx="1006">
                  <c:v>1356</c:v>
                </c:pt>
                <c:pt idx="1007">
                  <c:v>1357</c:v>
                </c:pt>
                <c:pt idx="1008">
                  <c:v>1358</c:v>
                </c:pt>
                <c:pt idx="1009">
                  <c:v>1359</c:v>
                </c:pt>
                <c:pt idx="1010">
                  <c:v>1360</c:v>
                </c:pt>
                <c:pt idx="1011">
                  <c:v>1361</c:v>
                </c:pt>
                <c:pt idx="1012">
                  <c:v>1362</c:v>
                </c:pt>
                <c:pt idx="1013">
                  <c:v>1363</c:v>
                </c:pt>
                <c:pt idx="1014">
                  <c:v>1364</c:v>
                </c:pt>
                <c:pt idx="1015">
                  <c:v>1365</c:v>
                </c:pt>
                <c:pt idx="1016">
                  <c:v>1366</c:v>
                </c:pt>
                <c:pt idx="1017">
                  <c:v>1367</c:v>
                </c:pt>
                <c:pt idx="1018">
                  <c:v>1368</c:v>
                </c:pt>
                <c:pt idx="1019">
                  <c:v>1369</c:v>
                </c:pt>
                <c:pt idx="1020">
                  <c:v>1370</c:v>
                </c:pt>
                <c:pt idx="1021">
                  <c:v>1371</c:v>
                </c:pt>
                <c:pt idx="1022">
                  <c:v>1372</c:v>
                </c:pt>
                <c:pt idx="1023">
                  <c:v>1373</c:v>
                </c:pt>
                <c:pt idx="1024">
                  <c:v>1374</c:v>
                </c:pt>
                <c:pt idx="1025">
                  <c:v>1375</c:v>
                </c:pt>
                <c:pt idx="1026">
                  <c:v>1376</c:v>
                </c:pt>
                <c:pt idx="1027">
                  <c:v>1377</c:v>
                </c:pt>
                <c:pt idx="1028">
                  <c:v>1378</c:v>
                </c:pt>
                <c:pt idx="1029">
                  <c:v>1379</c:v>
                </c:pt>
                <c:pt idx="1030">
                  <c:v>1380</c:v>
                </c:pt>
                <c:pt idx="1031">
                  <c:v>1381</c:v>
                </c:pt>
                <c:pt idx="1032">
                  <c:v>1382</c:v>
                </c:pt>
                <c:pt idx="1033">
                  <c:v>1383</c:v>
                </c:pt>
                <c:pt idx="1034">
                  <c:v>1384</c:v>
                </c:pt>
                <c:pt idx="1035">
                  <c:v>1385</c:v>
                </c:pt>
                <c:pt idx="1036">
                  <c:v>1386</c:v>
                </c:pt>
                <c:pt idx="1037">
                  <c:v>1387</c:v>
                </c:pt>
                <c:pt idx="1038">
                  <c:v>1388</c:v>
                </c:pt>
                <c:pt idx="1039">
                  <c:v>1389</c:v>
                </c:pt>
                <c:pt idx="1040">
                  <c:v>1390</c:v>
                </c:pt>
                <c:pt idx="1041">
                  <c:v>1391</c:v>
                </c:pt>
                <c:pt idx="1042">
                  <c:v>1392</c:v>
                </c:pt>
                <c:pt idx="1043">
                  <c:v>1393</c:v>
                </c:pt>
                <c:pt idx="1044">
                  <c:v>1394</c:v>
                </c:pt>
                <c:pt idx="1045">
                  <c:v>1395</c:v>
                </c:pt>
                <c:pt idx="1046">
                  <c:v>1396</c:v>
                </c:pt>
                <c:pt idx="1047">
                  <c:v>1397</c:v>
                </c:pt>
                <c:pt idx="1048">
                  <c:v>1398</c:v>
                </c:pt>
                <c:pt idx="1049">
                  <c:v>1399</c:v>
                </c:pt>
                <c:pt idx="1050">
                  <c:v>1400</c:v>
                </c:pt>
                <c:pt idx="1051">
                  <c:v>1401</c:v>
                </c:pt>
                <c:pt idx="1052">
                  <c:v>1402</c:v>
                </c:pt>
                <c:pt idx="1053">
                  <c:v>1403</c:v>
                </c:pt>
                <c:pt idx="1054">
                  <c:v>1404</c:v>
                </c:pt>
                <c:pt idx="1055">
                  <c:v>1405</c:v>
                </c:pt>
                <c:pt idx="1056">
                  <c:v>1406</c:v>
                </c:pt>
                <c:pt idx="1057">
                  <c:v>1407</c:v>
                </c:pt>
                <c:pt idx="1058">
                  <c:v>1408</c:v>
                </c:pt>
                <c:pt idx="1059">
                  <c:v>1409</c:v>
                </c:pt>
                <c:pt idx="1060">
                  <c:v>1410</c:v>
                </c:pt>
                <c:pt idx="1061">
                  <c:v>1411</c:v>
                </c:pt>
                <c:pt idx="1062">
                  <c:v>1412</c:v>
                </c:pt>
                <c:pt idx="1063">
                  <c:v>1413</c:v>
                </c:pt>
                <c:pt idx="1064">
                  <c:v>1414</c:v>
                </c:pt>
                <c:pt idx="1065">
                  <c:v>1415</c:v>
                </c:pt>
                <c:pt idx="1066">
                  <c:v>1416</c:v>
                </c:pt>
                <c:pt idx="1067">
                  <c:v>1417</c:v>
                </c:pt>
                <c:pt idx="1068">
                  <c:v>1418</c:v>
                </c:pt>
                <c:pt idx="1069">
                  <c:v>1419</c:v>
                </c:pt>
                <c:pt idx="1070">
                  <c:v>1420</c:v>
                </c:pt>
                <c:pt idx="1071">
                  <c:v>1421</c:v>
                </c:pt>
                <c:pt idx="1072">
                  <c:v>1422</c:v>
                </c:pt>
                <c:pt idx="1073">
                  <c:v>1423</c:v>
                </c:pt>
                <c:pt idx="1074">
                  <c:v>1424</c:v>
                </c:pt>
                <c:pt idx="1075">
                  <c:v>1425</c:v>
                </c:pt>
                <c:pt idx="1076">
                  <c:v>1426</c:v>
                </c:pt>
                <c:pt idx="1077">
                  <c:v>1427</c:v>
                </c:pt>
                <c:pt idx="1078">
                  <c:v>1428</c:v>
                </c:pt>
                <c:pt idx="1079">
                  <c:v>1429</c:v>
                </c:pt>
                <c:pt idx="1080">
                  <c:v>1430</c:v>
                </c:pt>
                <c:pt idx="1081">
                  <c:v>1431</c:v>
                </c:pt>
                <c:pt idx="1082">
                  <c:v>1432</c:v>
                </c:pt>
                <c:pt idx="1083">
                  <c:v>1433</c:v>
                </c:pt>
                <c:pt idx="1084">
                  <c:v>1434</c:v>
                </c:pt>
                <c:pt idx="1085">
                  <c:v>1435</c:v>
                </c:pt>
                <c:pt idx="1086">
                  <c:v>1436</c:v>
                </c:pt>
                <c:pt idx="1087">
                  <c:v>1437</c:v>
                </c:pt>
                <c:pt idx="1088">
                  <c:v>1438</c:v>
                </c:pt>
                <c:pt idx="1089">
                  <c:v>1439</c:v>
                </c:pt>
                <c:pt idx="1090">
                  <c:v>1440</c:v>
                </c:pt>
                <c:pt idx="1091">
                  <c:v>1441</c:v>
                </c:pt>
                <c:pt idx="1092">
                  <c:v>1442</c:v>
                </c:pt>
                <c:pt idx="1093">
                  <c:v>1443</c:v>
                </c:pt>
                <c:pt idx="1094">
                  <c:v>1444</c:v>
                </c:pt>
                <c:pt idx="1095">
                  <c:v>1445</c:v>
                </c:pt>
                <c:pt idx="1096">
                  <c:v>1446</c:v>
                </c:pt>
                <c:pt idx="1097">
                  <c:v>1447</c:v>
                </c:pt>
                <c:pt idx="1098">
                  <c:v>1448</c:v>
                </c:pt>
                <c:pt idx="1099">
                  <c:v>1449</c:v>
                </c:pt>
                <c:pt idx="1100">
                  <c:v>1450</c:v>
                </c:pt>
                <c:pt idx="1101">
                  <c:v>1451</c:v>
                </c:pt>
                <c:pt idx="1102">
                  <c:v>1452</c:v>
                </c:pt>
                <c:pt idx="1103">
                  <c:v>1453</c:v>
                </c:pt>
                <c:pt idx="1104">
                  <c:v>1454</c:v>
                </c:pt>
                <c:pt idx="1105">
                  <c:v>1455</c:v>
                </c:pt>
                <c:pt idx="1106">
                  <c:v>1456</c:v>
                </c:pt>
                <c:pt idx="1107">
                  <c:v>1457</c:v>
                </c:pt>
                <c:pt idx="1108">
                  <c:v>1458</c:v>
                </c:pt>
                <c:pt idx="1109">
                  <c:v>1459</c:v>
                </c:pt>
                <c:pt idx="1110">
                  <c:v>1460</c:v>
                </c:pt>
                <c:pt idx="1111">
                  <c:v>1461</c:v>
                </c:pt>
                <c:pt idx="1112">
                  <c:v>1462</c:v>
                </c:pt>
                <c:pt idx="1113">
                  <c:v>1463</c:v>
                </c:pt>
                <c:pt idx="1114">
                  <c:v>1464</c:v>
                </c:pt>
                <c:pt idx="1115">
                  <c:v>1465</c:v>
                </c:pt>
                <c:pt idx="1116">
                  <c:v>1466</c:v>
                </c:pt>
                <c:pt idx="1117">
                  <c:v>1467</c:v>
                </c:pt>
                <c:pt idx="1118">
                  <c:v>1468</c:v>
                </c:pt>
                <c:pt idx="1119">
                  <c:v>1469</c:v>
                </c:pt>
                <c:pt idx="1120">
                  <c:v>1470</c:v>
                </c:pt>
                <c:pt idx="1121">
                  <c:v>1471</c:v>
                </c:pt>
                <c:pt idx="1122">
                  <c:v>1472</c:v>
                </c:pt>
                <c:pt idx="1123">
                  <c:v>1473</c:v>
                </c:pt>
                <c:pt idx="1124">
                  <c:v>1474</c:v>
                </c:pt>
                <c:pt idx="1125">
                  <c:v>1475</c:v>
                </c:pt>
                <c:pt idx="1126">
                  <c:v>1476</c:v>
                </c:pt>
                <c:pt idx="1127">
                  <c:v>1477</c:v>
                </c:pt>
                <c:pt idx="1128">
                  <c:v>1478</c:v>
                </c:pt>
                <c:pt idx="1129">
                  <c:v>1479</c:v>
                </c:pt>
                <c:pt idx="1130">
                  <c:v>1480</c:v>
                </c:pt>
                <c:pt idx="1131">
                  <c:v>1481</c:v>
                </c:pt>
                <c:pt idx="1132">
                  <c:v>1482</c:v>
                </c:pt>
                <c:pt idx="1133">
                  <c:v>1483</c:v>
                </c:pt>
                <c:pt idx="1134">
                  <c:v>1484</c:v>
                </c:pt>
                <c:pt idx="1135">
                  <c:v>1485</c:v>
                </c:pt>
                <c:pt idx="1136">
                  <c:v>1486</c:v>
                </c:pt>
                <c:pt idx="1137">
                  <c:v>1487</c:v>
                </c:pt>
                <c:pt idx="1138">
                  <c:v>1488</c:v>
                </c:pt>
                <c:pt idx="1139">
                  <c:v>1489</c:v>
                </c:pt>
                <c:pt idx="1140">
                  <c:v>1490</c:v>
                </c:pt>
                <c:pt idx="1141">
                  <c:v>1491</c:v>
                </c:pt>
                <c:pt idx="1142">
                  <c:v>1492</c:v>
                </c:pt>
                <c:pt idx="1143">
                  <c:v>1493</c:v>
                </c:pt>
                <c:pt idx="1144">
                  <c:v>1494</c:v>
                </c:pt>
                <c:pt idx="1145">
                  <c:v>1495</c:v>
                </c:pt>
                <c:pt idx="1146">
                  <c:v>1496</c:v>
                </c:pt>
                <c:pt idx="1147">
                  <c:v>1497</c:v>
                </c:pt>
                <c:pt idx="1148">
                  <c:v>1498</c:v>
                </c:pt>
                <c:pt idx="1149">
                  <c:v>1499</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pt idx="1451">
                  <c:v>1801</c:v>
                </c:pt>
                <c:pt idx="1452">
                  <c:v>1802</c:v>
                </c:pt>
                <c:pt idx="1453">
                  <c:v>1803</c:v>
                </c:pt>
                <c:pt idx="1454">
                  <c:v>1804</c:v>
                </c:pt>
                <c:pt idx="1455">
                  <c:v>1805</c:v>
                </c:pt>
                <c:pt idx="1456">
                  <c:v>1806</c:v>
                </c:pt>
                <c:pt idx="1457">
                  <c:v>1807</c:v>
                </c:pt>
                <c:pt idx="1458">
                  <c:v>1808</c:v>
                </c:pt>
                <c:pt idx="1459">
                  <c:v>1809</c:v>
                </c:pt>
                <c:pt idx="1460">
                  <c:v>1810</c:v>
                </c:pt>
                <c:pt idx="1461">
                  <c:v>1811</c:v>
                </c:pt>
                <c:pt idx="1462">
                  <c:v>1812</c:v>
                </c:pt>
                <c:pt idx="1463">
                  <c:v>1813</c:v>
                </c:pt>
                <c:pt idx="1464">
                  <c:v>1814</c:v>
                </c:pt>
                <c:pt idx="1465">
                  <c:v>1815</c:v>
                </c:pt>
                <c:pt idx="1466">
                  <c:v>1816</c:v>
                </c:pt>
                <c:pt idx="1467">
                  <c:v>1817</c:v>
                </c:pt>
                <c:pt idx="1468">
                  <c:v>1818</c:v>
                </c:pt>
                <c:pt idx="1469">
                  <c:v>1819</c:v>
                </c:pt>
                <c:pt idx="1470">
                  <c:v>1820</c:v>
                </c:pt>
                <c:pt idx="1471">
                  <c:v>1821</c:v>
                </c:pt>
                <c:pt idx="1472">
                  <c:v>1822</c:v>
                </c:pt>
                <c:pt idx="1473">
                  <c:v>1823</c:v>
                </c:pt>
                <c:pt idx="1474">
                  <c:v>1824</c:v>
                </c:pt>
                <c:pt idx="1475">
                  <c:v>1825</c:v>
                </c:pt>
                <c:pt idx="1476">
                  <c:v>1826</c:v>
                </c:pt>
                <c:pt idx="1477">
                  <c:v>1827</c:v>
                </c:pt>
                <c:pt idx="1478">
                  <c:v>1828</c:v>
                </c:pt>
                <c:pt idx="1479">
                  <c:v>1829</c:v>
                </c:pt>
                <c:pt idx="1480">
                  <c:v>1830</c:v>
                </c:pt>
                <c:pt idx="1481">
                  <c:v>1831</c:v>
                </c:pt>
                <c:pt idx="1482">
                  <c:v>1832</c:v>
                </c:pt>
                <c:pt idx="1483">
                  <c:v>1833</c:v>
                </c:pt>
                <c:pt idx="1484">
                  <c:v>1834</c:v>
                </c:pt>
                <c:pt idx="1485">
                  <c:v>1835</c:v>
                </c:pt>
                <c:pt idx="1486">
                  <c:v>1836</c:v>
                </c:pt>
                <c:pt idx="1487">
                  <c:v>1837</c:v>
                </c:pt>
                <c:pt idx="1488">
                  <c:v>1838</c:v>
                </c:pt>
                <c:pt idx="1489">
                  <c:v>1839</c:v>
                </c:pt>
                <c:pt idx="1490">
                  <c:v>1840</c:v>
                </c:pt>
                <c:pt idx="1491">
                  <c:v>1841</c:v>
                </c:pt>
                <c:pt idx="1492">
                  <c:v>1842</c:v>
                </c:pt>
                <c:pt idx="1493">
                  <c:v>1843</c:v>
                </c:pt>
                <c:pt idx="1494">
                  <c:v>1844</c:v>
                </c:pt>
                <c:pt idx="1495">
                  <c:v>1845</c:v>
                </c:pt>
                <c:pt idx="1496">
                  <c:v>1846</c:v>
                </c:pt>
                <c:pt idx="1497">
                  <c:v>1847</c:v>
                </c:pt>
                <c:pt idx="1498">
                  <c:v>1848</c:v>
                </c:pt>
                <c:pt idx="1499">
                  <c:v>1849</c:v>
                </c:pt>
                <c:pt idx="1500">
                  <c:v>1850</c:v>
                </c:pt>
                <c:pt idx="1501">
                  <c:v>1851</c:v>
                </c:pt>
                <c:pt idx="1502">
                  <c:v>1852</c:v>
                </c:pt>
                <c:pt idx="1503">
                  <c:v>1853</c:v>
                </c:pt>
                <c:pt idx="1504">
                  <c:v>1854</c:v>
                </c:pt>
                <c:pt idx="1505">
                  <c:v>1855</c:v>
                </c:pt>
                <c:pt idx="1506">
                  <c:v>1856</c:v>
                </c:pt>
                <c:pt idx="1507">
                  <c:v>1857</c:v>
                </c:pt>
                <c:pt idx="1508">
                  <c:v>1858</c:v>
                </c:pt>
                <c:pt idx="1509">
                  <c:v>1859</c:v>
                </c:pt>
                <c:pt idx="1510">
                  <c:v>1860</c:v>
                </c:pt>
                <c:pt idx="1511">
                  <c:v>1861</c:v>
                </c:pt>
                <c:pt idx="1512">
                  <c:v>1862</c:v>
                </c:pt>
                <c:pt idx="1513">
                  <c:v>1863</c:v>
                </c:pt>
                <c:pt idx="1514">
                  <c:v>1864</c:v>
                </c:pt>
                <c:pt idx="1515">
                  <c:v>1865</c:v>
                </c:pt>
                <c:pt idx="1516">
                  <c:v>1866</c:v>
                </c:pt>
                <c:pt idx="1517">
                  <c:v>1867</c:v>
                </c:pt>
                <c:pt idx="1518">
                  <c:v>1868</c:v>
                </c:pt>
                <c:pt idx="1519">
                  <c:v>1869</c:v>
                </c:pt>
                <c:pt idx="1520">
                  <c:v>1870</c:v>
                </c:pt>
                <c:pt idx="1521">
                  <c:v>1871</c:v>
                </c:pt>
                <c:pt idx="1522">
                  <c:v>1872</c:v>
                </c:pt>
                <c:pt idx="1523">
                  <c:v>1873</c:v>
                </c:pt>
                <c:pt idx="1524">
                  <c:v>1874</c:v>
                </c:pt>
                <c:pt idx="1525">
                  <c:v>1875</c:v>
                </c:pt>
                <c:pt idx="1526">
                  <c:v>1876</c:v>
                </c:pt>
                <c:pt idx="1527">
                  <c:v>1877</c:v>
                </c:pt>
                <c:pt idx="1528">
                  <c:v>1878</c:v>
                </c:pt>
                <c:pt idx="1529">
                  <c:v>1879</c:v>
                </c:pt>
                <c:pt idx="1530">
                  <c:v>1880</c:v>
                </c:pt>
                <c:pt idx="1531">
                  <c:v>1881</c:v>
                </c:pt>
                <c:pt idx="1532">
                  <c:v>1882</c:v>
                </c:pt>
                <c:pt idx="1533">
                  <c:v>1883</c:v>
                </c:pt>
                <c:pt idx="1534">
                  <c:v>1884</c:v>
                </c:pt>
                <c:pt idx="1535">
                  <c:v>1885</c:v>
                </c:pt>
                <c:pt idx="1536">
                  <c:v>1886</c:v>
                </c:pt>
                <c:pt idx="1537">
                  <c:v>1887</c:v>
                </c:pt>
                <c:pt idx="1538">
                  <c:v>1888</c:v>
                </c:pt>
                <c:pt idx="1539">
                  <c:v>1889</c:v>
                </c:pt>
                <c:pt idx="1540">
                  <c:v>1890</c:v>
                </c:pt>
                <c:pt idx="1541">
                  <c:v>1891</c:v>
                </c:pt>
                <c:pt idx="1542">
                  <c:v>1892</c:v>
                </c:pt>
                <c:pt idx="1543">
                  <c:v>1893</c:v>
                </c:pt>
                <c:pt idx="1544">
                  <c:v>1894</c:v>
                </c:pt>
                <c:pt idx="1545">
                  <c:v>1895</c:v>
                </c:pt>
                <c:pt idx="1546">
                  <c:v>1896</c:v>
                </c:pt>
                <c:pt idx="1547">
                  <c:v>1897</c:v>
                </c:pt>
                <c:pt idx="1548">
                  <c:v>1898</c:v>
                </c:pt>
                <c:pt idx="1549">
                  <c:v>1899</c:v>
                </c:pt>
                <c:pt idx="1550">
                  <c:v>1900</c:v>
                </c:pt>
                <c:pt idx="1551">
                  <c:v>1901</c:v>
                </c:pt>
                <c:pt idx="1552">
                  <c:v>1902</c:v>
                </c:pt>
                <c:pt idx="1553">
                  <c:v>1903</c:v>
                </c:pt>
                <c:pt idx="1554">
                  <c:v>1904</c:v>
                </c:pt>
                <c:pt idx="1555">
                  <c:v>1905</c:v>
                </c:pt>
                <c:pt idx="1556">
                  <c:v>1906</c:v>
                </c:pt>
                <c:pt idx="1557">
                  <c:v>1907</c:v>
                </c:pt>
                <c:pt idx="1558">
                  <c:v>1908</c:v>
                </c:pt>
                <c:pt idx="1559">
                  <c:v>1909</c:v>
                </c:pt>
                <c:pt idx="1560">
                  <c:v>1910</c:v>
                </c:pt>
                <c:pt idx="1561">
                  <c:v>1911</c:v>
                </c:pt>
                <c:pt idx="1562">
                  <c:v>1912</c:v>
                </c:pt>
                <c:pt idx="1563">
                  <c:v>1913</c:v>
                </c:pt>
                <c:pt idx="1564">
                  <c:v>1914</c:v>
                </c:pt>
                <c:pt idx="1565">
                  <c:v>1915</c:v>
                </c:pt>
                <c:pt idx="1566">
                  <c:v>1916</c:v>
                </c:pt>
                <c:pt idx="1567">
                  <c:v>1917</c:v>
                </c:pt>
                <c:pt idx="1568">
                  <c:v>1918</c:v>
                </c:pt>
                <c:pt idx="1569">
                  <c:v>1919</c:v>
                </c:pt>
                <c:pt idx="1570">
                  <c:v>1920</c:v>
                </c:pt>
                <c:pt idx="1571">
                  <c:v>1921</c:v>
                </c:pt>
                <c:pt idx="1572">
                  <c:v>1922</c:v>
                </c:pt>
                <c:pt idx="1573">
                  <c:v>1923</c:v>
                </c:pt>
                <c:pt idx="1574">
                  <c:v>1924</c:v>
                </c:pt>
                <c:pt idx="1575">
                  <c:v>1925</c:v>
                </c:pt>
                <c:pt idx="1576">
                  <c:v>1926</c:v>
                </c:pt>
                <c:pt idx="1577">
                  <c:v>1927</c:v>
                </c:pt>
                <c:pt idx="1578">
                  <c:v>1928</c:v>
                </c:pt>
                <c:pt idx="1579">
                  <c:v>1929</c:v>
                </c:pt>
                <c:pt idx="1580">
                  <c:v>1930</c:v>
                </c:pt>
                <c:pt idx="1581">
                  <c:v>1931</c:v>
                </c:pt>
                <c:pt idx="1582">
                  <c:v>1932</c:v>
                </c:pt>
                <c:pt idx="1583">
                  <c:v>1933</c:v>
                </c:pt>
                <c:pt idx="1584">
                  <c:v>1934</c:v>
                </c:pt>
                <c:pt idx="1585">
                  <c:v>1935</c:v>
                </c:pt>
                <c:pt idx="1586">
                  <c:v>1936</c:v>
                </c:pt>
                <c:pt idx="1587">
                  <c:v>1937</c:v>
                </c:pt>
                <c:pt idx="1588">
                  <c:v>1938</c:v>
                </c:pt>
                <c:pt idx="1589">
                  <c:v>1939</c:v>
                </c:pt>
                <c:pt idx="1590">
                  <c:v>1940</c:v>
                </c:pt>
                <c:pt idx="1591">
                  <c:v>1941</c:v>
                </c:pt>
                <c:pt idx="1592">
                  <c:v>1942</c:v>
                </c:pt>
                <c:pt idx="1593">
                  <c:v>1943</c:v>
                </c:pt>
                <c:pt idx="1594">
                  <c:v>1944</c:v>
                </c:pt>
                <c:pt idx="1595">
                  <c:v>1945</c:v>
                </c:pt>
                <c:pt idx="1596">
                  <c:v>1946</c:v>
                </c:pt>
                <c:pt idx="1597">
                  <c:v>1947</c:v>
                </c:pt>
                <c:pt idx="1598">
                  <c:v>1948</c:v>
                </c:pt>
                <c:pt idx="1599">
                  <c:v>1949</c:v>
                </c:pt>
                <c:pt idx="1600">
                  <c:v>1950</c:v>
                </c:pt>
                <c:pt idx="1601">
                  <c:v>1951</c:v>
                </c:pt>
                <c:pt idx="1602">
                  <c:v>1952</c:v>
                </c:pt>
                <c:pt idx="1603">
                  <c:v>1953</c:v>
                </c:pt>
                <c:pt idx="1604">
                  <c:v>1954</c:v>
                </c:pt>
                <c:pt idx="1605">
                  <c:v>1955</c:v>
                </c:pt>
                <c:pt idx="1606">
                  <c:v>1956</c:v>
                </c:pt>
                <c:pt idx="1607">
                  <c:v>1957</c:v>
                </c:pt>
                <c:pt idx="1608">
                  <c:v>1958</c:v>
                </c:pt>
                <c:pt idx="1609">
                  <c:v>1959</c:v>
                </c:pt>
                <c:pt idx="1610">
                  <c:v>1960</c:v>
                </c:pt>
                <c:pt idx="1611">
                  <c:v>1961</c:v>
                </c:pt>
                <c:pt idx="1612">
                  <c:v>1962</c:v>
                </c:pt>
                <c:pt idx="1613">
                  <c:v>1963</c:v>
                </c:pt>
                <c:pt idx="1614">
                  <c:v>1964</c:v>
                </c:pt>
                <c:pt idx="1615">
                  <c:v>1965</c:v>
                </c:pt>
                <c:pt idx="1616">
                  <c:v>1966</c:v>
                </c:pt>
                <c:pt idx="1617">
                  <c:v>1967</c:v>
                </c:pt>
                <c:pt idx="1618">
                  <c:v>1968</c:v>
                </c:pt>
                <c:pt idx="1619">
                  <c:v>1969</c:v>
                </c:pt>
                <c:pt idx="1620">
                  <c:v>1970</c:v>
                </c:pt>
                <c:pt idx="1621">
                  <c:v>1971</c:v>
                </c:pt>
                <c:pt idx="1622">
                  <c:v>1972</c:v>
                </c:pt>
                <c:pt idx="1623">
                  <c:v>1973</c:v>
                </c:pt>
                <c:pt idx="1624">
                  <c:v>1974</c:v>
                </c:pt>
                <c:pt idx="1625">
                  <c:v>1975</c:v>
                </c:pt>
                <c:pt idx="1626">
                  <c:v>1976</c:v>
                </c:pt>
                <c:pt idx="1627">
                  <c:v>1977</c:v>
                </c:pt>
                <c:pt idx="1628">
                  <c:v>1978</c:v>
                </c:pt>
                <c:pt idx="1629">
                  <c:v>1979</c:v>
                </c:pt>
                <c:pt idx="1630">
                  <c:v>1980</c:v>
                </c:pt>
                <c:pt idx="1631">
                  <c:v>1981</c:v>
                </c:pt>
                <c:pt idx="1632">
                  <c:v>1982</c:v>
                </c:pt>
                <c:pt idx="1633">
                  <c:v>1983</c:v>
                </c:pt>
                <c:pt idx="1634">
                  <c:v>1984</c:v>
                </c:pt>
                <c:pt idx="1635">
                  <c:v>1985</c:v>
                </c:pt>
                <c:pt idx="1636">
                  <c:v>1986</c:v>
                </c:pt>
                <c:pt idx="1637">
                  <c:v>1987</c:v>
                </c:pt>
                <c:pt idx="1638">
                  <c:v>1988</c:v>
                </c:pt>
                <c:pt idx="1639">
                  <c:v>1989</c:v>
                </c:pt>
                <c:pt idx="1640">
                  <c:v>1990</c:v>
                </c:pt>
                <c:pt idx="1641">
                  <c:v>1991</c:v>
                </c:pt>
                <c:pt idx="1642">
                  <c:v>1992</c:v>
                </c:pt>
                <c:pt idx="1643">
                  <c:v>1993</c:v>
                </c:pt>
                <c:pt idx="1644">
                  <c:v>1994</c:v>
                </c:pt>
                <c:pt idx="1645">
                  <c:v>1995</c:v>
                </c:pt>
                <c:pt idx="1646">
                  <c:v>1996</c:v>
                </c:pt>
                <c:pt idx="1647">
                  <c:v>1997</c:v>
                </c:pt>
                <c:pt idx="1648">
                  <c:v>1998</c:v>
                </c:pt>
                <c:pt idx="1649">
                  <c:v>1999</c:v>
                </c:pt>
                <c:pt idx="1650">
                  <c:v>2000</c:v>
                </c:pt>
                <c:pt idx="1651">
                  <c:v>2001</c:v>
                </c:pt>
                <c:pt idx="1652">
                  <c:v>2002</c:v>
                </c:pt>
                <c:pt idx="1653">
                  <c:v>2003</c:v>
                </c:pt>
                <c:pt idx="1654">
                  <c:v>2004</c:v>
                </c:pt>
                <c:pt idx="1655">
                  <c:v>2005</c:v>
                </c:pt>
                <c:pt idx="1656">
                  <c:v>2006</c:v>
                </c:pt>
                <c:pt idx="1657">
                  <c:v>2007</c:v>
                </c:pt>
                <c:pt idx="1658">
                  <c:v>2008</c:v>
                </c:pt>
                <c:pt idx="1659">
                  <c:v>2009</c:v>
                </c:pt>
                <c:pt idx="1660">
                  <c:v>2010</c:v>
                </c:pt>
                <c:pt idx="1661">
                  <c:v>2011</c:v>
                </c:pt>
                <c:pt idx="1662">
                  <c:v>2012</c:v>
                </c:pt>
                <c:pt idx="1663">
                  <c:v>2013</c:v>
                </c:pt>
                <c:pt idx="1664">
                  <c:v>2014</c:v>
                </c:pt>
                <c:pt idx="1665">
                  <c:v>2015</c:v>
                </c:pt>
                <c:pt idx="1666">
                  <c:v>2016</c:v>
                </c:pt>
                <c:pt idx="1667">
                  <c:v>2017</c:v>
                </c:pt>
                <c:pt idx="1668">
                  <c:v>2018</c:v>
                </c:pt>
                <c:pt idx="1669">
                  <c:v>2019</c:v>
                </c:pt>
                <c:pt idx="1670">
                  <c:v>2020</c:v>
                </c:pt>
                <c:pt idx="1671">
                  <c:v>2021</c:v>
                </c:pt>
                <c:pt idx="1672">
                  <c:v>2022</c:v>
                </c:pt>
                <c:pt idx="1673">
                  <c:v>2023</c:v>
                </c:pt>
                <c:pt idx="1674">
                  <c:v>2024</c:v>
                </c:pt>
                <c:pt idx="1675">
                  <c:v>2025</c:v>
                </c:pt>
                <c:pt idx="1676">
                  <c:v>2026</c:v>
                </c:pt>
                <c:pt idx="1677">
                  <c:v>2027</c:v>
                </c:pt>
                <c:pt idx="1678">
                  <c:v>2028</c:v>
                </c:pt>
                <c:pt idx="1679">
                  <c:v>2029</c:v>
                </c:pt>
                <c:pt idx="1680">
                  <c:v>2030</c:v>
                </c:pt>
                <c:pt idx="1681">
                  <c:v>2031</c:v>
                </c:pt>
                <c:pt idx="1682">
                  <c:v>2032</c:v>
                </c:pt>
                <c:pt idx="1683">
                  <c:v>2033</c:v>
                </c:pt>
                <c:pt idx="1684">
                  <c:v>2034</c:v>
                </c:pt>
                <c:pt idx="1685">
                  <c:v>2035</c:v>
                </c:pt>
                <c:pt idx="1686">
                  <c:v>2036</c:v>
                </c:pt>
                <c:pt idx="1687">
                  <c:v>2037</c:v>
                </c:pt>
                <c:pt idx="1688">
                  <c:v>2038</c:v>
                </c:pt>
                <c:pt idx="1689">
                  <c:v>2039</c:v>
                </c:pt>
                <c:pt idx="1690">
                  <c:v>2040</c:v>
                </c:pt>
                <c:pt idx="1691">
                  <c:v>2041</c:v>
                </c:pt>
                <c:pt idx="1692">
                  <c:v>2042</c:v>
                </c:pt>
                <c:pt idx="1693">
                  <c:v>2043</c:v>
                </c:pt>
                <c:pt idx="1694">
                  <c:v>2044</c:v>
                </c:pt>
                <c:pt idx="1695">
                  <c:v>2045</c:v>
                </c:pt>
                <c:pt idx="1696">
                  <c:v>2046</c:v>
                </c:pt>
                <c:pt idx="1697">
                  <c:v>2047</c:v>
                </c:pt>
                <c:pt idx="1698">
                  <c:v>2048</c:v>
                </c:pt>
                <c:pt idx="1699">
                  <c:v>2049</c:v>
                </c:pt>
                <c:pt idx="1700">
                  <c:v>2050</c:v>
                </c:pt>
                <c:pt idx="1701">
                  <c:v>2051</c:v>
                </c:pt>
                <c:pt idx="1702">
                  <c:v>2052</c:v>
                </c:pt>
                <c:pt idx="1703">
                  <c:v>2053</c:v>
                </c:pt>
                <c:pt idx="1704">
                  <c:v>2054</c:v>
                </c:pt>
                <c:pt idx="1705">
                  <c:v>2055</c:v>
                </c:pt>
                <c:pt idx="1706">
                  <c:v>2056</c:v>
                </c:pt>
                <c:pt idx="1707">
                  <c:v>2057</c:v>
                </c:pt>
                <c:pt idx="1708">
                  <c:v>2058</c:v>
                </c:pt>
                <c:pt idx="1709">
                  <c:v>2059</c:v>
                </c:pt>
                <c:pt idx="1710">
                  <c:v>2060</c:v>
                </c:pt>
                <c:pt idx="1711">
                  <c:v>2061</c:v>
                </c:pt>
                <c:pt idx="1712">
                  <c:v>2062</c:v>
                </c:pt>
                <c:pt idx="1713">
                  <c:v>2063</c:v>
                </c:pt>
                <c:pt idx="1714">
                  <c:v>2064</c:v>
                </c:pt>
                <c:pt idx="1715">
                  <c:v>2065</c:v>
                </c:pt>
                <c:pt idx="1716">
                  <c:v>2066</c:v>
                </c:pt>
                <c:pt idx="1717">
                  <c:v>2067</c:v>
                </c:pt>
                <c:pt idx="1718">
                  <c:v>2068</c:v>
                </c:pt>
                <c:pt idx="1719">
                  <c:v>2069</c:v>
                </c:pt>
                <c:pt idx="1720">
                  <c:v>2070</c:v>
                </c:pt>
                <c:pt idx="1721">
                  <c:v>2071</c:v>
                </c:pt>
                <c:pt idx="1722">
                  <c:v>2072</c:v>
                </c:pt>
                <c:pt idx="1723">
                  <c:v>2073</c:v>
                </c:pt>
                <c:pt idx="1724">
                  <c:v>2074</c:v>
                </c:pt>
                <c:pt idx="1725">
                  <c:v>2075</c:v>
                </c:pt>
                <c:pt idx="1726">
                  <c:v>2076</c:v>
                </c:pt>
                <c:pt idx="1727">
                  <c:v>2077</c:v>
                </c:pt>
                <c:pt idx="1728">
                  <c:v>2078</c:v>
                </c:pt>
                <c:pt idx="1729">
                  <c:v>2079</c:v>
                </c:pt>
                <c:pt idx="1730">
                  <c:v>2080</c:v>
                </c:pt>
                <c:pt idx="1731">
                  <c:v>2081</c:v>
                </c:pt>
                <c:pt idx="1732">
                  <c:v>2082</c:v>
                </c:pt>
                <c:pt idx="1733">
                  <c:v>2083</c:v>
                </c:pt>
                <c:pt idx="1734">
                  <c:v>2084</c:v>
                </c:pt>
                <c:pt idx="1735">
                  <c:v>2085</c:v>
                </c:pt>
                <c:pt idx="1736">
                  <c:v>2086</c:v>
                </c:pt>
                <c:pt idx="1737">
                  <c:v>2087</c:v>
                </c:pt>
                <c:pt idx="1738">
                  <c:v>2088</c:v>
                </c:pt>
                <c:pt idx="1739">
                  <c:v>2089</c:v>
                </c:pt>
                <c:pt idx="1740">
                  <c:v>2090</c:v>
                </c:pt>
                <c:pt idx="1741">
                  <c:v>2091</c:v>
                </c:pt>
                <c:pt idx="1742">
                  <c:v>2092</c:v>
                </c:pt>
                <c:pt idx="1743">
                  <c:v>2093</c:v>
                </c:pt>
                <c:pt idx="1744">
                  <c:v>2094</c:v>
                </c:pt>
                <c:pt idx="1745">
                  <c:v>2095</c:v>
                </c:pt>
                <c:pt idx="1746">
                  <c:v>2096</c:v>
                </c:pt>
                <c:pt idx="1747">
                  <c:v>2097</c:v>
                </c:pt>
                <c:pt idx="1748">
                  <c:v>2098</c:v>
                </c:pt>
                <c:pt idx="1749">
                  <c:v>2099</c:v>
                </c:pt>
                <c:pt idx="1750">
                  <c:v>2100</c:v>
                </c:pt>
                <c:pt idx="1751">
                  <c:v>2101</c:v>
                </c:pt>
                <c:pt idx="1752">
                  <c:v>2102</c:v>
                </c:pt>
                <c:pt idx="1753">
                  <c:v>2103</c:v>
                </c:pt>
                <c:pt idx="1754">
                  <c:v>2104</c:v>
                </c:pt>
                <c:pt idx="1755">
                  <c:v>2105</c:v>
                </c:pt>
                <c:pt idx="1756">
                  <c:v>2106</c:v>
                </c:pt>
                <c:pt idx="1757">
                  <c:v>2107</c:v>
                </c:pt>
                <c:pt idx="1758">
                  <c:v>2108</c:v>
                </c:pt>
                <c:pt idx="1759">
                  <c:v>2109</c:v>
                </c:pt>
                <c:pt idx="1760">
                  <c:v>2110</c:v>
                </c:pt>
                <c:pt idx="1761">
                  <c:v>2111</c:v>
                </c:pt>
                <c:pt idx="1762">
                  <c:v>2112</c:v>
                </c:pt>
                <c:pt idx="1763">
                  <c:v>2113</c:v>
                </c:pt>
                <c:pt idx="1764">
                  <c:v>2114</c:v>
                </c:pt>
                <c:pt idx="1765">
                  <c:v>2115</c:v>
                </c:pt>
                <c:pt idx="1766">
                  <c:v>2116</c:v>
                </c:pt>
                <c:pt idx="1767">
                  <c:v>2117</c:v>
                </c:pt>
                <c:pt idx="1768">
                  <c:v>2118</c:v>
                </c:pt>
                <c:pt idx="1769">
                  <c:v>2119</c:v>
                </c:pt>
                <c:pt idx="1770">
                  <c:v>2120</c:v>
                </c:pt>
                <c:pt idx="1771">
                  <c:v>2121</c:v>
                </c:pt>
                <c:pt idx="1772">
                  <c:v>2122</c:v>
                </c:pt>
                <c:pt idx="1773">
                  <c:v>2123</c:v>
                </c:pt>
                <c:pt idx="1774">
                  <c:v>2124</c:v>
                </c:pt>
                <c:pt idx="1775">
                  <c:v>2125</c:v>
                </c:pt>
                <c:pt idx="1776">
                  <c:v>2126</c:v>
                </c:pt>
                <c:pt idx="1777">
                  <c:v>2127</c:v>
                </c:pt>
                <c:pt idx="1778">
                  <c:v>2128</c:v>
                </c:pt>
                <c:pt idx="1779">
                  <c:v>2129</c:v>
                </c:pt>
                <c:pt idx="1780">
                  <c:v>2130</c:v>
                </c:pt>
                <c:pt idx="1781">
                  <c:v>2131</c:v>
                </c:pt>
                <c:pt idx="1782">
                  <c:v>2132</c:v>
                </c:pt>
                <c:pt idx="1783">
                  <c:v>2133</c:v>
                </c:pt>
                <c:pt idx="1784">
                  <c:v>2134</c:v>
                </c:pt>
                <c:pt idx="1785">
                  <c:v>2135</c:v>
                </c:pt>
                <c:pt idx="1786">
                  <c:v>2136</c:v>
                </c:pt>
                <c:pt idx="1787">
                  <c:v>2137</c:v>
                </c:pt>
                <c:pt idx="1788">
                  <c:v>2138</c:v>
                </c:pt>
                <c:pt idx="1789">
                  <c:v>2139</c:v>
                </c:pt>
                <c:pt idx="1790">
                  <c:v>2140</c:v>
                </c:pt>
                <c:pt idx="1791">
                  <c:v>2141</c:v>
                </c:pt>
                <c:pt idx="1792">
                  <c:v>2142</c:v>
                </c:pt>
                <c:pt idx="1793">
                  <c:v>2143</c:v>
                </c:pt>
                <c:pt idx="1794">
                  <c:v>2144</c:v>
                </c:pt>
                <c:pt idx="1795">
                  <c:v>2145</c:v>
                </c:pt>
                <c:pt idx="1796">
                  <c:v>2146</c:v>
                </c:pt>
                <c:pt idx="1797">
                  <c:v>2147</c:v>
                </c:pt>
                <c:pt idx="1798">
                  <c:v>2148</c:v>
                </c:pt>
                <c:pt idx="1799">
                  <c:v>2149</c:v>
                </c:pt>
                <c:pt idx="1800">
                  <c:v>2150</c:v>
                </c:pt>
                <c:pt idx="1801">
                  <c:v>2151</c:v>
                </c:pt>
                <c:pt idx="1802">
                  <c:v>2152</c:v>
                </c:pt>
                <c:pt idx="1803">
                  <c:v>2153</c:v>
                </c:pt>
                <c:pt idx="1804">
                  <c:v>2154</c:v>
                </c:pt>
                <c:pt idx="1805">
                  <c:v>2155</c:v>
                </c:pt>
                <c:pt idx="1806">
                  <c:v>2156</c:v>
                </c:pt>
                <c:pt idx="1807">
                  <c:v>2157</c:v>
                </c:pt>
                <c:pt idx="1808">
                  <c:v>2158</c:v>
                </c:pt>
                <c:pt idx="1809">
                  <c:v>2159</c:v>
                </c:pt>
                <c:pt idx="1810">
                  <c:v>2160</c:v>
                </c:pt>
                <c:pt idx="1811">
                  <c:v>2161</c:v>
                </c:pt>
                <c:pt idx="1812">
                  <c:v>2162</c:v>
                </c:pt>
                <c:pt idx="1813">
                  <c:v>2163</c:v>
                </c:pt>
                <c:pt idx="1814">
                  <c:v>2164</c:v>
                </c:pt>
                <c:pt idx="1815">
                  <c:v>2165</c:v>
                </c:pt>
                <c:pt idx="1816">
                  <c:v>2166</c:v>
                </c:pt>
                <c:pt idx="1817">
                  <c:v>2167</c:v>
                </c:pt>
                <c:pt idx="1818">
                  <c:v>2168</c:v>
                </c:pt>
                <c:pt idx="1819">
                  <c:v>2169</c:v>
                </c:pt>
                <c:pt idx="1820">
                  <c:v>2170</c:v>
                </c:pt>
                <c:pt idx="1821">
                  <c:v>2171</c:v>
                </c:pt>
                <c:pt idx="1822">
                  <c:v>2172</c:v>
                </c:pt>
                <c:pt idx="1823">
                  <c:v>2173</c:v>
                </c:pt>
                <c:pt idx="1824">
                  <c:v>2174</c:v>
                </c:pt>
                <c:pt idx="1825">
                  <c:v>2175</c:v>
                </c:pt>
                <c:pt idx="1826">
                  <c:v>2176</c:v>
                </c:pt>
                <c:pt idx="1827">
                  <c:v>2177</c:v>
                </c:pt>
                <c:pt idx="1828">
                  <c:v>2178</c:v>
                </c:pt>
                <c:pt idx="1829">
                  <c:v>2179</c:v>
                </c:pt>
                <c:pt idx="1830">
                  <c:v>2180</c:v>
                </c:pt>
                <c:pt idx="1831">
                  <c:v>2181</c:v>
                </c:pt>
                <c:pt idx="1832">
                  <c:v>2182</c:v>
                </c:pt>
                <c:pt idx="1833">
                  <c:v>2183</c:v>
                </c:pt>
                <c:pt idx="1834">
                  <c:v>2184</c:v>
                </c:pt>
                <c:pt idx="1835">
                  <c:v>2185</c:v>
                </c:pt>
                <c:pt idx="1836">
                  <c:v>2186</c:v>
                </c:pt>
                <c:pt idx="1837">
                  <c:v>2187</c:v>
                </c:pt>
                <c:pt idx="1838">
                  <c:v>2188</c:v>
                </c:pt>
                <c:pt idx="1839">
                  <c:v>2189</c:v>
                </c:pt>
                <c:pt idx="1840">
                  <c:v>2190</c:v>
                </c:pt>
                <c:pt idx="1841">
                  <c:v>2191</c:v>
                </c:pt>
                <c:pt idx="1842">
                  <c:v>2192</c:v>
                </c:pt>
                <c:pt idx="1843">
                  <c:v>2193</c:v>
                </c:pt>
                <c:pt idx="1844">
                  <c:v>2194</c:v>
                </c:pt>
                <c:pt idx="1845">
                  <c:v>2195</c:v>
                </c:pt>
                <c:pt idx="1846">
                  <c:v>2196</c:v>
                </c:pt>
                <c:pt idx="1847">
                  <c:v>2197</c:v>
                </c:pt>
                <c:pt idx="1848">
                  <c:v>2198</c:v>
                </c:pt>
                <c:pt idx="1849">
                  <c:v>2199</c:v>
                </c:pt>
                <c:pt idx="1850">
                  <c:v>2200</c:v>
                </c:pt>
                <c:pt idx="1851">
                  <c:v>2201</c:v>
                </c:pt>
                <c:pt idx="1852">
                  <c:v>2202</c:v>
                </c:pt>
                <c:pt idx="1853">
                  <c:v>2203</c:v>
                </c:pt>
                <c:pt idx="1854">
                  <c:v>2204</c:v>
                </c:pt>
                <c:pt idx="1855">
                  <c:v>2205</c:v>
                </c:pt>
                <c:pt idx="1856">
                  <c:v>2206</c:v>
                </c:pt>
                <c:pt idx="1857">
                  <c:v>2207</c:v>
                </c:pt>
                <c:pt idx="1858">
                  <c:v>2208</c:v>
                </c:pt>
                <c:pt idx="1859">
                  <c:v>2209</c:v>
                </c:pt>
                <c:pt idx="1860">
                  <c:v>2210</c:v>
                </c:pt>
                <c:pt idx="1861">
                  <c:v>2211</c:v>
                </c:pt>
                <c:pt idx="1862">
                  <c:v>2212</c:v>
                </c:pt>
                <c:pt idx="1863">
                  <c:v>2213</c:v>
                </c:pt>
                <c:pt idx="1864">
                  <c:v>2214</c:v>
                </c:pt>
                <c:pt idx="1865">
                  <c:v>2215</c:v>
                </c:pt>
                <c:pt idx="1866">
                  <c:v>2216</c:v>
                </c:pt>
                <c:pt idx="1867">
                  <c:v>2217</c:v>
                </c:pt>
                <c:pt idx="1868">
                  <c:v>2218</c:v>
                </c:pt>
                <c:pt idx="1869">
                  <c:v>2219</c:v>
                </c:pt>
                <c:pt idx="1870">
                  <c:v>2220</c:v>
                </c:pt>
                <c:pt idx="1871">
                  <c:v>2221</c:v>
                </c:pt>
                <c:pt idx="1872">
                  <c:v>2222</c:v>
                </c:pt>
                <c:pt idx="1873">
                  <c:v>2223</c:v>
                </c:pt>
                <c:pt idx="1874">
                  <c:v>2224</c:v>
                </c:pt>
                <c:pt idx="1875">
                  <c:v>2225</c:v>
                </c:pt>
                <c:pt idx="1876">
                  <c:v>2226</c:v>
                </c:pt>
                <c:pt idx="1877">
                  <c:v>2227</c:v>
                </c:pt>
                <c:pt idx="1878">
                  <c:v>2228</c:v>
                </c:pt>
                <c:pt idx="1879">
                  <c:v>2229</c:v>
                </c:pt>
                <c:pt idx="1880">
                  <c:v>2230</c:v>
                </c:pt>
                <c:pt idx="1881">
                  <c:v>2231</c:v>
                </c:pt>
                <c:pt idx="1882">
                  <c:v>2232</c:v>
                </c:pt>
                <c:pt idx="1883">
                  <c:v>2233</c:v>
                </c:pt>
                <c:pt idx="1884">
                  <c:v>2234</c:v>
                </c:pt>
                <c:pt idx="1885">
                  <c:v>2235</c:v>
                </c:pt>
                <c:pt idx="1886">
                  <c:v>2236</c:v>
                </c:pt>
                <c:pt idx="1887">
                  <c:v>2237</c:v>
                </c:pt>
                <c:pt idx="1888">
                  <c:v>2238</c:v>
                </c:pt>
                <c:pt idx="1889">
                  <c:v>2239</c:v>
                </c:pt>
                <c:pt idx="1890">
                  <c:v>2240</c:v>
                </c:pt>
                <c:pt idx="1891">
                  <c:v>2241</c:v>
                </c:pt>
                <c:pt idx="1892">
                  <c:v>2242</c:v>
                </c:pt>
                <c:pt idx="1893">
                  <c:v>2243</c:v>
                </c:pt>
                <c:pt idx="1894">
                  <c:v>2244</c:v>
                </c:pt>
                <c:pt idx="1895">
                  <c:v>2245</c:v>
                </c:pt>
                <c:pt idx="1896">
                  <c:v>2246</c:v>
                </c:pt>
                <c:pt idx="1897">
                  <c:v>2247</c:v>
                </c:pt>
                <c:pt idx="1898">
                  <c:v>2248</c:v>
                </c:pt>
                <c:pt idx="1899">
                  <c:v>2249</c:v>
                </c:pt>
                <c:pt idx="1900">
                  <c:v>2250</c:v>
                </c:pt>
                <c:pt idx="1901">
                  <c:v>2251</c:v>
                </c:pt>
                <c:pt idx="1902">
                  <c:v>2252</c:v>
                </c:pt>
                <c:pt idx="1903">
                  <c:v>2253</c:v>
                </c:pt>
                <c:pt idx="1904">
                  <c:v>2254</c:v>
                </c:pt>
                <c:pt idx="1905">
                  <c:v>2255</c:v>
                </c:pt>
                <c:pt idx="1906">
                  <c:v>2256</c:v>
                </c:pt>
                <c:pt idx="1907">
                  <c:v>2257</c:v>
                </c:pt>
                <c:pt idx="1908">
                  <c:v>2258</c:v>
                </c:pt>
                <c:pt idx="1909">
                  <c:v>2259</c:v>
                </c:pt>
                <c:pt idx="1910">
                  <c:v>2260</c:v>
                </c:pt>
                <c:pt idx="1911">
                  <c:v>2261</c:v>
                </c:pt>
                <c:pt idx="1912">
                  <c:v>2262</c:v>
                </c:pt>
                <c:pt idx="1913">
                  <c:v>2263</c:v>
                </c:pt>
                <c:pt idx="1914">
                  <c:v>2264</c:v>
                </c:pt>
                <c:pt idx="1915">
                  <c:v>2265</c:v>
                </c:pt>
                <c:pt idx="1916">
                  <c:v>2266</c:v>
                </c:pt>
                <c:pt idx="1917">
                  <c:v>2267</c:v>
                </c:pt>
                <c:pt idx="1918">
                  <c:v>2268</c:v>
                </c:pt>
                <c:pt idx="1919">
                  <c:v>2269</c:v>
                </c:pt>
                <c:pt idx="1920">
                  <c:v>2270</c:v>
                </c:pt>
                <c:pt idx="1921">
                  <c:v>2271</c:v>
                </c:pt>
                <c:pt idx="1922">
                  <c:v>2272</c:v>
                </c:pt>
                <c:pt idx="1923">
                  <c:v>2273</c:v>
                </c:pt>
                <c:pt idx="1924">
                  <c:v>2274</c:v>
                </c:pt>
                <c:pt idx="1925">
                  <c:v>2275</c:v>
                </c:pt>
                <c:pt idx="1926">
                  <c:v>2276</c:v>
                </c:pt>
                <c:pt idx="1927">
                  <c:v>2277</c:v>
                </c:pt>
                <c:pt idx="1928">
                  <c:v>2278</c:v>
                </c:pt>
                <c:pt idx="1929">
                  <c:v>2279</c:v>
                </c:pt>
                <c:pt idx="1930">
                  <c:v>2280</c:v>
                </c:pt>
                <c:pt idx="1931">
                  <c:v>2281</c:v>
                </c:pt>
                <c:pt idx="1932">
                  <c:v>2282</c:v>
                </c:pt>
                <c:pt idx="1933">
                  <c:v>2283</c:v>
                </c:pt>
                <c:pt idx="1934">
                  <c:v>2284</c:v>
                </c:pt>
                <c:pt idx="1935">
                  <c:v>2285</c:v>
                </c:pt>
                <c:pt idx="1936">
                  <c:v>2286</c:v>
                </c:pt>
                <c:pt idx="1937">
                  <c:v>2287</c:v>
                </c:pt>
                <c:pt idx="1938">
                  <c:v>2288</c:v>
                </c:pt>
                <c:pt idx="1939">
                  <c:v>2289</c:v>
                </c:pt>
                <c:pt idx="1940">
                  <c:v>2290</c:v>
                </c:pt>
                <c:pt idx="1941">
                  <c:v>2291</c:v>
                </c:pt>
                <c:pt idx="1942">
                  <c:v>2292</c:v>
                </c:pt>
                <c:pt idx="1943">
                  <c:v>2293</c:v>
                </c:pt>
                <c:pt idx="1944">
                  <c:v>2294</c:v>
                </c:pt>
                <c:pt idx="1945">
                  <c:v>2295</c:v>
                </c:pt>
                <c:pt idx="1946">
                  <c:v>2296</c:v>
                </c:pt>
                <c:pt idx="1947">
                  <c:v>2297</c:v>
                </c:pt>
                <c:pt idx="1948">
                  <c:v>2298</c:v>
                </c:pt>
                <c:pt idx="1949">
                  <c:v>2299</c:v>
                </c:pt>
                <c:pt idx="1950">
                  <c:v>2300</c:v>
                </c:pt>
                <c:pt idx="1951">
                  <c:v>2301</c:v>
                </c:pt>
                <c:pt idx="1952">
                  <c:v>2302</c:v>
                </c:pt>
                <c:pt idx="1953">
                  <c:v>2303</c:v>
                </c:pt>
                <c:pt idx="1954">
                  <c:v>2304</c:v>
                </c:pt>
                <c:pt idx="1955">
                  <c:v>2305</c:v>
                </c:pt>
                <c:pt idx="1956">
                  <c:v>2306</c:v>
                </c:pt>
                <c:pt idx="1957">
                  <c:v>2307</c:v>
                </c:pt>
                <c:pt idx="1958">
                  <c:v>2308</c:v>
                </c:pt>
                <c:pt idx="1959">
                  <c:v>2309</c:v>
                </c:pt>
                <c:pt idx="1960">
                  <c:v>2310</c:v>
                </c:pt>
                <c:pt idx="1961">
                  <c:v>2311</c:v>
                </c:pt>
                <c:pt idx="1962">
                  <c:v>2312</c:v>
                </c:pt>
                <c:pt idx="1963">
                  <c:v>2313</c:v>
                </c:pt>
                <c:pt idx="1964">
                  <c:v>2314</c:v>
                </c:pt>
                <c:pt idx="1965">
                  <c:v>2315</c:v>
                </c:pt>
                <c:pt idx="1966">
                  <c:v>2316</c:v>
                </c:pt>
                <c:pt idx="1967">
                  <c:v>2317</c:v>
                </c:pt>
                <c:pt idx="1968">
                  <c:v>2318</c:v>
                </c:pt>
                <c:pt idx="1969">
                  <c:v>2319</c:v>
                </c:pt>
                <c:pt idx="1970">
                  <c:v>2320</c:v>
                </c:pt>
                <c:pt idx="1971">
                  <c:v>2321</c:v>
                </c:pt>
                <c:pt idx="1972">
                  <c:v>2322</c:v>
                </c:pt>
                <c:pt idx="1973">
                  <c:v>2323</c:v>
                </c:pt>
                <c:pt idx="1974">
                  <c:v>2324</c:v>
                </c:pt>
                <c:pt idx="1975">
                  <c:v>2325</c:v>
                </c:pt>
                <c:pt idx="1976">
                  <c:v>2326</c:v>
                </c:pt>
                <c:pt idx="1977">
                  <c:v>2327</c:v>
                </c:pt>
                <c:pt idx="1978">
                  <c:v>2328</c:v>
                </c:pt>
                <c:pt idx="1979">
                  <c:v>2329</c:v>
                </c:pt>
                <c:pt idx="1980">
                  <c:v>2330</c:v>
                </c:pt>
                <c:pt idx="1981">
                  <c:v>2331</c:v>
                </c:pt>
                <c:pt idx="1982">
                  <c:v>2332</c:v>
                </c:pt>
                <c:pt idx="1983">
                  <c:v>2333</c:v>
                </c:pt>
                <c:pt idx="1984">
                  <c:v>2334</c:v>
                </c:pt>
                <c:pt idx="1985">
                  <c:v>2335</c:v>
                </c:pt>
                <c:pt idx="1986">
                  <c:v>2336</c:v>
                </c:pt>
                <c:pt idx="1987">
                  <c:v>2337</c:v>
                </c:pt>
                <c:pt idx="1988">
                  <c:v>2338</c:v>
                </c:pt>
                <c:pt idx="1989">
                  <c:v>2339</c:v>
                </c:pt>
                <c:pt idx="1990">
                  <c:v>2340</c:v>
                </c:pt>
                <c:pt idx="1991">
                  <c:v>2341</c:v>
                </c:pt>
                <c:pt idx="1992">
                  <c:v>2342</c:v>
                </c:pt>
                <c:pt idx="1993">
                  <c:v>2343</c:v>
                </c:pt>
                <c:pt idx="1994">
                  <c:v>2344</c:v>
                </c:pt>
                <c:pt idx="1995">
                  <c:v>2345</c:v>
                </c:pt>
                <c:pt idx="1996">
                  <c:v>2346</c:v>
                </c:pt>
                <c:pt idx="1997">
                  <c:v>2347</c:v>
                </c:pt>
                <c:pt idx="1998">
                  <c:v>2348</c:v>
                </c:pt>
                <c:pt idx="1999">
                  <c:v>2349</c:v>
                </c:pt>
                <c:pt idx="2000">
                  <c:v>2350</c:v>
                </c:pt>
                <c:pt idx="2001">
                  <c:v>2351</c:v>
                </c:pt>
                <c:pt idx="2002">
                  <c:v>2352</c:v>
                </c:pt>
                <c:pt idx="2003">
                  <c:v>2353</c:v>
                </c:pt>
                <c:pt idx="2004">
                  <c:v>2354</c:v>
                </c:pt>
                <c:pt idx="2005">
                  <c:v>2355</c:v>
                </c:pt>
                <c:pt idx="2006">
                  <c:v>2356</c:v>
                </c:pt>
                <c:pt idx="2007">
                  <c:v>2357</c:v>
                </c:pt>
                <c:pt idx="2008">
                  <c:v>2358</c:v>
                </c:pt>
                <c:pt idx="2009">
                  <c:v>2359</c:v>
                </c:pt>
                <c:pt idx="2010">
                  <c:v>2360</c:v>
                </c:pt>
                <c:pt idx="2011">
                  <c:v>2361</c:v>
                </c:pt>
                <c:pt idx="2012">
                  <c:v>2362</c:v>
                </c:pt>
                <c:pt idx="2013">
                  <c:v>2363</c:v>
                </c:pt>
                <c:pt idx="2014">
                  <c:v>2364</c:v>
                </c:pt>
                <c:pt idx="2015">
                  <c:v>2365</c:v>
                </c:pt>
                <c:pt idx="2016">
                  <c:v>2366</c:v>
                </c:pt>
                <c:pt idx="2017">
                  <c:v>2367</c:v>
                </c:pt>
                <c:pt idx="2018">
                  <c:v>2368</c:v>
                </c:pt>
                <c:pt idx="2019">
                  <c:v>2369</c:v>
                </c:pt>
                <c:pt idx="2020">
                  <c:v>2370</c:v>
                </c:pt>
                <c:pt idx="2021">
                  <c:v>2371</c:v>
                </c:pt>
                <c:pt idx="2022">
                  <c:v>2372</c:v>
                </c:pt>
                <c:pt idx="2023">
                  <c:v>2373</c:v>
                </c:pt>
                <c:pt idx="2024">
                  <c:v>2374</c:v>
                </c:pt>
                <c:pt idx="2025">
                  <c:v>2375</c:v>
                </c:pt>
                <c:pt idx="2026">
                  <c:v>2376</c:v>
                </c:pt>
                <c:pt idx="2027">
                  <c:v>2377</c:v>
                </c:pt>
                <c:pt idx="2028">
                  <c:v>2378</c:v>
                </c:pt>
                <c:pt idx="2029">
                  <c:v>2379</c:v>
                </c:pt>
                <c:pt idx="2030">
                  <c:v>2380</c:v>
                </c:pt>
                <c:pt idx="2031">
                  <c:v>2381</c:v>
                </c:pt>
                <c:pt idx="2032">
                  <c:v>2382</c:v>
                </c:pt>
                <c:pt idx="2033">
                  <c:v>2383</c:v>
                </c:pt>
                <c:pt idx="2034">
                  <c:v>2384</c:v>
                </c:pt>
                <c:pt idx="2035">
                  <c:v>2385</c:v>
                </c:pt>
                <c:pt idx="2036">
                  <c:v>2386</c:v>
                </c:pt>
                <c:pt idx="2037">
                  <c:v>2387</c:v>
                </c:pt>
                <c:pt idx="2038">
                  <c:v>2388</c:v>
                </c:pt>
                <c:pt idx="2039">
                  <c:v>2389</c:v>
                </c:pt>
                <c:pt idx="2040">
                  <c:v>2390</c:v>
                </c:pt>
                <c:pt idx="2041">
                  <c:v>2391</c:v>
                </c:pt>
                <c:pt idx="2042">
                  <c:v>2392</c:v>
                </c:pt>
                <c:pt idx="2043">
                  <c:v>2393</c:v>
                </c:pt>
                <c:pt idx="2044">
                  <c:v>2394</c:v>
                </c:pt>
                <c:pt idx="2045">
                  <c:v>2395</c:v>
                </c:pt>
                <c:pt idx="2046">
                  <c:v>2396</c:v>
                </c:pt>
                <c:pt idx="2047">
                  <c:v>2397</c:v>
                </c:pt>
                <c:pt idx="2048">
                  <c:v>2398</c:v>
                </c:pt>
                <c:pt idx="2049">
                  <c:v>2399</c:v>
                </c:pt>
                <c:pt idx="2050">
                  <c:v>2400</c:v>
                </c:pt>
                <c:pt idx="2051">
                  <c:v>2401</c:v>
                </c:pt>
                <c:pt idx="2052">
                  <c:v>2402</c:v>
                </c:pt>
                <c:pt idx="2053">
                  <c:v>2403</c:v>
                </c:pt>
                <c:pt idx="2054">
                  <c:v>2404</c:v>
                </c:pt>
                <c:pt idx="2055">
                  <c:v>2405</c:v>
                </c:pt>
                <c:pt idx="2056">
                  <c:v>2406</c:v>
                </c:pt>
                <c:pt idx="2057">
                  <c:v>2407</c:v>
                </c:pt>
                <c:pt idx="2058">
                  <c:v>2408</c:v>
                </c:pt>
                <c:pt idx="2059">
                  <c:v>2409</c:v>
                </c:pt>
                <c:pt idx="2060">
                  <c:v>2410</c:v>
                </c:pt>
                <c:pt idx="2061">
                  <c:v>2411</c:v>
                </c:pt>
                <c:pt idx="2062">
                  <c:v>2412</c:v>
                </c:pt>
                <c:pt idx="2063">
                  <c:v>2413</c:v>
                </c:pt>
                <c:pt idx="2064">
                  <c:v>2414</c:v>
                </c:pt>
                <c:pt idx="2065">
                  <c:v>2415</c:v>
                </c:pt>
                <c:pt idx="2066">
                  <c:v>2416</c:v>
                </c:pt>
                <c:pt idx="2067">
                  <c:v>2417</c:v>
                </c:pt>
                <c:pt idx="2068">
                  <c:v>2418</c:v>
                </c:pt>
                <c:pt idx="2069">
                  <c:v>2419</c:v>
                </c:pt>
                <c:pt idx="2070">
                  <c:v>2420</c:v>
                </c:pt>
                <c:pt idx="2071">
                  <c:v>2421</c:v>
                </c:pt>
                <c:pt idx="2072">
                  <c:v>2422</c:v>
                </c:pt>
                <c:pt idx="2073">
                  <c:v>2423</c:v>
                </c:pt>
                <c:pt idx="2074">
                  <c:v>2424</c:v>
                </c:pt>
                <c:pt idx="2075">
                  <c:v>2425</c:v>
                </c:pt>
                <c:pt idx="2076">
                  <c:v>2426</c:v>
                </c:pt>
                <c:pt idx="2077">
                  <c:v>2427</c:v>
                </c:pt>
                <c:pt idx="2078">
                  <c:v>2428</c:v>
                </c:pt>
                <c:pt idx="2079">
                  <c:v>2429</c:v>
                </c:pt>
                <c:pt idx="2080">
                  <c:v>2430</c:v>
                </c:pt>
                <c:pt idx="2081">
                  <c:v>2431</c:v>
                </c:pt>
                <c:pt idx="2082">
                  <c:v>2432</c:v>
                </c:pt>
                <c:pt idx="2083">
                  <c:v>2433</c:v>
                </c:pt>
                <c:pt idx="2084">
                  <c:v>2434</c:v>
                </c:pt>
                <c:pt idx="2085">
                  <c:v>2435</c:v>
                </c:pt>
                <c:pt idx="2086">
                  <c:v>2436</c:v>
                </c:pt>
                <c:pt idx="2087">
                  <c:v>2437</c:v>
                </c:pt>
                <c:pt idx="2088">
                  <c:v>2438</c:v>
                </c:pt>
                <c:pt idx="2089">
                  <c:v>2439</c:v>
                </c:pt>
                <c:pt idx="2090">
                  <c:v>2440</c:v>
                </c:pt>
                <c:pt idx="2091">
                  <c:v>2441</c:v>
                </c:pt>
                <c:pt idx="2092">
                  <c:v>2442</c:v>
                </c:pt>
                <c:pt idx="2093">
                  <c:v>2443</c:v>
                </c:pt>
                <c:pt idx="2094">
                  <c:v>2444</c:v>
                </c:pt>
                <c:pt idx="2095">
                  <c:v>2445</c:v>
                </c:pt>
                <c:pt idx="2096">
                  <c:v>2446</c:v>
                </c:pt>
                <c:pt idx="2097">
                  <c:v>2447</c:v>
                </c:pt>
                <c:pt idx="2098">
                  <c:v>2448</c:v>
                </c:pt>
                <c:pt idx="2099">
                  <c:v>2449</c:v>
                </c:pt>
                <c:pt idx="2100">
                  <c:v>2450</c:v>
                </c:pt>
                <c:pt idx="2101">
                  <c:v>2451</c:v>
                </c:pt>
                <c:pt idx="2102">
                  <c:v>2452</c:v>
                </c:pt>
                <c:pt idx="2103">
                  <c:v>2453</c:v>
                </c:pt>
                <c:pt idx="2104">
                  <c:v>2454</c:v>
                </c:pt>
                <c:pt idx="2105">
                  <c:v>2455</c:v>
                </c:pt>
                <c:pt idx="2106">
                  <c:v>2456</c:v>
                </c:pt>
                <c:pt idx="2107">
                  <c:v>2457</c:v>
                </c:pt>
                <c:pt idx="2108">
                  <c:v>2458</c:v>
                </c:pt>
                <c:pt idx="2109">
                  <c:v>2459</c:v>
                </c:pt>
                <c:pt idx="2110">
                  <c:v>2460</c:v>
                </c:pt>
                <c:pt idx="2111">
                  <c:v>2461</c:v>
                </c:pt>
                <c:pt idx="2112">
                  <c:v>2462</c:v>
                </c:pt>
                <c:pt idx="2113">
                  <c:v>2463</c:v>
                </c:pt>
                <c:pt idx="2114">
                  <c:v>2464</c:v>
                </c:pt>
                <c:pt idx="2115">
                  <c:v>2465</c:v>
                </c:pt>
                <c:pt idx="2116">
                  <c:v>2466</c:v>
                </c:pt>
                <c:pt idx="2117">
                  <c:v>2467</c:v>
                </c:pt>
                <c:pt idx="2118">
                  <c:v>2468</c:v>
                </c:pt>
                <c:pt idx="2119">
                  <c:v>2469</c:v>
                </c:pt>
                <c:pt idx="2120">
                  <c:v>2470</c:v>
                </c:pt>
                <c:pt idx="2121">
                  <c:v>2471</c:v>
                </c:pt>
                <c:pt idx="2122">
                  <c:v>2472</c:v>
                </c:pt>
                <c:pt idx="2123">
                  <c:v>2473</c:v>
                </c:pt>
                <c:pt idx="2124">
                  <c:v>2474</c:v>
                </c:pt>
                <c:pt idx="2125">
                  <c:v>2475</c:v>
                </c:pt>
                <c:pt idx="2126">
                  <c:v>2476</c:v>
                </c:pt>
                <c:pt idx="2127">
                  <c:v>2477</c:v>
                </c:pt>
                <c:pt idx="2128">
                  <c:v>2478</c:v>
                </c:pt>
                <c:pt idx="2129">
                  <c:v>2479</c:v>
                </c:pt>
                <c:pt idx="2130">
                  <c:v>2480</c:v>
                </c:pt>
                <c:pt idx="2131">
                  <c:v>2481</c:v>
                </c:pt>
                <c:pt idx="2132">
                  <c:v>2482</c:v>
                </c:pt>
                <c:pt idx="2133">
                  <c:v>2483</c:v>
                </c:pt>
                <c:pt idx="2134">
                  <c:v>2484</c:v>
                </c:pt>
                <c:pt idx="2135">
                  <c:v>2485</c:v>
                </c:pt>
                <c:pt idx="2136">
                  <c:v>2486</c:v>
                </c:pt>
                <c:pt idx="2137">
                  <c:v>2487</c:v>
                </c:pt>
                <c:pt idx="2138">
                  <c:v>2488</c:v>
                </c:pt>
                <c:pt idx="2139">
                  <c:v>2489</c:v>
                </c:pt>
                <c:pt idx="2140">
                  <c:v>2490</c:v>
                </c:pt>
                <c:pt idx="2141">
                  <c:v>2491</c:v>
                </c:pt>
                <c:pt idx="2142">
                  <c:v>2492</c:v>
                </c:pt>
                <c:pt idx="2143">
                  <c:v>2493</c:v>
                </c:pt>
                <c:pt idx="2144">
                  <c:v>2494</c:v>
                </c:pt>
                <c:pt idx="2145">
                  <c:v>2495</c:v>
                </c:pt>
                <c:pt idx="2146">
                  <c:v>2496</c:v>
                </c:pt>
                <c:pt idx="2147">
                  <c:v>2497</c:v>
                </c:pt>
                <c:pt idx="2148">
                  <c:v>2498</c:v>
                </c:pt>
                <c:pt idx="2149">
                  <c:v>2499</c:v>
                </c:pt>
                <c:pt idx="2150">
                  <c:v>2500</c:v>
                </c:pt>
              </c:numCache>
              <c:extLst xmlns:c15="http://schemas.microsoft.com/office/drawing/2012/chart"/>
            </c:numRef>
          </c:xVal>
          <c:yVal>
            <c:numRef>
              <c:f>Reflectance_Data!$C$4:$C$2154</c:f>
              <c:numCache>
                <c:formatCode>0.0000</c:formatCode>
                <c:ptCount val="2151"/>
                <c:pt idx="0">
                  <c:v>3.1532764434814502E-2</c:v>
                </c:pt>
                <c:pt idx="1">
                  <c:v>3.1824484467506402E-2</c:v>
                </c:pt>
                <c:pt idx="2">
                  <c:v>3.2053373754024499E-2</c:v>
                </c:pt>
                <c:pt idx="3">
                  <c:v>3.2344996929168701E-2</c:v>
                </c:pt>
                <c:pt idx="4">
                  <c:v>3.29696238040924E-2</c:v>
                </c:pt>
                <c:pt idx="5">
                  <c:v>3.2618060708046001E-2</c:v>
                </c:pt>
                <c:pt idx="6">
                  <c:v>3.2502472400665297E-2</c:v>
                </c:pt>
                <c:pt idx="7">
                  <c:v>3.3293008804321303E-2</c:v>
                </c:pt>
                <c:pt idx="8">
                  <c:v>3.3595710992813103E-2</c:v>
                </c:pt>
                <c:pt idx="9">
                  <c:v>3.3999845385551501E-2</c:v>
                </c:pt>
                <c:pt idx="10">
                  <c:v>3.4345902502536801E-2</c:v>
                </c:pt>
                <c:pt idx="11">
                  <c:v>3.4442003816366203E-2</c:v>
                </c:pt>
                <c:pt idx="12">
                  <c:v>3.4760747104883201E-2</c:v>
                </c:pt>
                <c:pt idx="13">
                  <c:v>3.5411607474088697E-2</c:v>
                </c:pt>
                <c:pt idx="14">
                  <c:v>3.6019638180732699E-2</c:v>
                </c:pt>
                <c:pt idx="15">
                  <c:v>3.6090016365051297E-2</c:v>
                </c:pt>
                <c:pt idx="16">
                  <c:v>3.6526937037706403E-2</c:v>
                </c:pt>
                <c:pt idx="17">
                  <c:v>3.7056300789117799E-2</c:v>
                </c:pt>
                <c:pt idx="18">
                  <c:v>3.7489205598831198E-2</c:v>
                </c:pt>
                <c:pt idx="19">
                  <c:v>3.7894669920206098E-2</c:v>
                </c:pt>
                <c:pt idx="20">
                  <c:v>3.8141366094350801E-2</c:v>
                </c:pt>
                <c:pt idx="21">
                  <c:v>3.8406364619731903E-2</c:v>
                </c:pt>
                <c:pt idx="22">
                  <c:v>3.88611778616905E-2</c:v>
                </c:pt>
                <c:pt idx="23">
                  <c:v>3.9490588009357501E-2</c:v>
                </c:pt>
                <c:pt idx="24">
                  <c:v>4.0352240204811103E-2</c:v>
                </c:pt>
                <c:pt idx="25">
                  <c:v>4.0980029851198203E-2</c:v>
                </c:pt>
                <c:pt idx="26">
                  <c:v>4.1051026433706297E-2</c:v>
                </c:pt>
                <c:pt idx="27">
                  <c:v>4.2171403765678399E-2</c:v>
                </c:pt>
                <c:pt idx="28">
                  <c:v>4.2698599398136097E-2</c:v>
                </c:pt>
                <c:pt idx="29">
                  <c:v>4.2640201747417499E-2</c:v>
                </c:pt>
                <c:pt idx="30">
                  <c:v>4.33910116553307E-2</c:v>
                </c:pt>
                <c:pt idx="31">
                  <c:v>4.3898772448301301E-2</c:v>
                </c:pt>
                <c:pt idx="32">
                  <c:v>4.45675142109394E-2</c:v>
                </c:pt>
                <c:pt idx="33">
                  <c:v>4.5534584671258899E-2</c:v>
                </c:pt>
                <c:pt idx="34">
                  <c:v>4.6172305941581698E-2</c:v>
                </c:pt>
                <c:pt idx="35">
                  <c:v>4.6811919659376103E-2</c:v>
                </c:pt>
                <c:pt idx="36">
                  <c:v>4.74636778235435E-2</c:v>
                </c:pt>
                <c:pt idx="37">
                  <c:v>4.8136796802282299E-2</c:v>
                </c:pt>
                <c:pt idx="38">
                  <c:v>4.9153447151184103E-2</c:v>
                </c:pt>
                <c:pt idx="39">
                  <c:v>4.9594100564718198E-2</c:v>
                </c:pt>
                <c:pt idx="40">
                  <c:v>5.0017889589071302E-2</c:v>
                </c:pt>
                <c:pt idx="41">
                  <c:v>5.1420595496892901E-2</c:v>
                </c:pt>
                <c:pt idx="42">
                  <c:v>5.2389416843652697E-2</c:v>
                </c:pt>
                <c:pt idx="43">
                  <c:v>5.2952703088521999E-2</c:v>
                </c:pt>
                <c:pt idx="44">
                  <c:v>5.34665547311306E-2</c:v>
                </c:pt>
                <c:pt idx="45">
                  <c:v>5.4421056061983102E-2</c:v>
                </c:pt>
                <c:pt idx="46">
                  <c:v>5.5173564702272401E-2</c:v>
                </c:pt>
                <c:pt idx="47">
                  <c:v>5.5833216756582302E-2</c:v>
                </c:pt>
                <c:pt idx="48">
                  <c:v>5.65518364310265E-2</c:v>
                </c:pt>
                <c:pt idx="49">
                  <c:v>5.7323556393384899E-2</c:v>
                </c:pt>
                <c:pt idx="50">
                  <c:v>5.7751137763261802E-2</c:v>
                </c:pt>
                <c:pt idx="51">
                  <c:v>5.8278281241655398E-2</c:v>
                </c:pt>
                <c:pt idx="52">
                  <c:v>5.9287663549184799E-2</c:v>
                </c:pt>
                <c:pt idx="53">
                  <c:v>5.9797748923301697E-2</c:v>
                </c:pt>
                <c:pt idx="54">
                  <c:v>6.0551289469003698E-2</c:v>
                </c:pt>
                <c:pt idx="55">
                  <c:v>6.14583529531956E-2</c:v>
                </c:pt>
                <c:pt idx="56">
                  <c:v>6.1886802315712003E-2</c:v>
                </c:pt>
                <c:pt idx="57">
                  <c:v>6.2788844108581501E-2</c:v>
                </c:pt>
                <c:pt idx="58">
                  <c:v>6.3709519803524003E-2</c:v>
                </c:pt>
                <c:pt idx="59">
                  <c:v>6.4380303025245694E-2</c:v>
                </c:pt>
                <c:pt idx="60">
                  <c:v>6.5154656767845195E-2</c:v>
                </c:pt>
                <c:pt idx="61">
                  <c:v>6.6111497581005096E-2</c:v>
                </c:pt>
                <c:pt idx="62">
                  <c:v>6.7037187516689301E-2</c:v>
                </c:pt>
                <c:pt idx="63">
                  <c:v>6.7748755216598497E-2</c:v>
                </c:pt>
                <c:pt idx="64">
                  <c:v>6.8476922810077695E-2</c:v>
                </c:pt>
                <c:pt idx="65">
                  <c:v>6.9274842739105197E-2</c:v>
                </c:pt>
                <c:pt idx="66">
                  <c:v>7.0095978677272797E-2</c:v>
                </c:pt>
                <c:pt idx="67">
                  <c:v>7.0857860147953006E-2</c:v>
                </c:pt>
                <c:pt idx="68">
                  <c:v>7.1768671274185195E-2</c:v>
                </c:pt>
                <c:pt idx="69">
                  <c:v>7.2473503649234799E-2</c:v>
                </c:pt>
                <c:pt idx="70">
                  <c:v>7.3035165667533902E-2</c:v>
                </c:pt>
                <c:pt idx="71">
                  <c:v>7.4164494872093201E-2</c:v>
                </c:pt>
                <c:pt idx="72">
                  <c:v>7.5075052678585094E-2</c:v>
                </c:pt>
                <c:pt idx="73">
                  <c:v>7.5790934264659895E-2</c:v>
                </c:pt>
                <c:pt idx="74">
                  <c:v>7.6525121927261394E-2</c:v>
                </c:pt>
                <c:pt idx="75">
                  <c:v>7.7416509389877305E-2</c:v>
                </c:pt>
                <c:pt idx="76">
                  <c:v>7.8118942677974701E-2</c:v>
                </c:pt>
                <c:pt idx="77">
                  <c:v>7.8956916928291307E-2</c:v>
                </c:pt>
                <c:pt idx="78">
                  <c:v>8.0398052930831895E-2</c:v>
                </c:pt>
                <c:pt idx="79">
                  <c:v>8.0920502543449402E-2</c:v>
                </c:pt>
                <c:pt idx="80">
                  <c:v>8.1562340259552002E-2</c:v>
                </c:pt>
                <c:pt idx="81">
                  <c:v>8.2713469862937899E-2</c:v>
                </c:pt>
                <c:pt idx="82">
                  <c:v>8.3643443882465404E-2</c:v>
                </c:pt>
                <c:pt idx="83">
                  <c:v>8.4467925131320995E-2</c:v>
                </c:pt>
                <c:pt idx="84">
                  <c:v>8.5177518427372007E-2</c:v>
                </c:pt>
                <c:pt idx="85">
                  <c:v>8.5839644074440002E-2</c:v>
                </c:pt>
                <c:pt idx="86">
                  <c:v>8.6776837706565899E-2</c:v>
                </c:pt>
                <c:pt idx="87">
                  <c:v>8.7594740092754406E-2</c:v>
                </c:pt>
                <c:pt idx="88">
                  <c:v>8.8304258882999406E-2</c:v>
                </c:pt>
                <c:pt idx="89">
                  <c:v>8.9106045663356795E-2</c:v>
                </c:pt>
                <c:pt idx="90">
                  <c:v>9.0090498328208896E-2</c:v>
                </c:pt>
                <c:pt idx="91">
                  <c:v>9.0953469276428195E-2</c:v>
                </c:pt>
                <c:pt idx="92">
                  <c:v>9.1654442250728593E-2</c:v>
                </c:pt>
                <c:pt idx="93">
                  <c:v>9.2479094862937899E-2</c:v>
                </c:pt>
                <c:pt idx="94">
                  <c:v>9.3150153756141704E-2</c:v>
                </c:pt>
                <c:pt idx="95">
                  <c:v>9.3912914395332295E-2</c:v>
                </c:pt>
                <c:pt idx="96">
                  <c:v>9.4912275671958896E-2</c:v>
                </c:pt>
                <c:pt idx="97">
                  <c:v>9.5750883221626296E-2</c:v>
                </c:pt>
                <c:pt idx="98">
                  <c:v>9.6384294331073803E-2</c:v>
                </c:pt>
                <c:pt idx="99">
                  <c:v>9.7052633762359605E-2</c:v>
                </c:pt>
                <c:pt idx="100">
                  <c:v>9.80407670140266E-2</c:v>
                </c:pt>
                <c:pt idx="101">
                  <c:v>9.8883919417858096E-2</c:v>
                </c:pt>
                <c:pt idx="102">
                  <c:v>9.9691763520240798E-2</c:v>
                </c:pt>
                <c:pt idx="103">
                  <c:v>0.10053551942110101</c:v>
                </c:pt>
                <c:pt idx="104">
                  <c:v>0.10138162225484799</c:v>
                </c:pt>
                <c:pt idx="105">
                  <c:v>0.102241493761539</c:v>
                </c:pt>
                <c:pt idx="106">
                  <c:v>0.103070251643658</c:v>
                </c:pt>
                <c:pt idx="107">
                  <c:v>0.10384464263916</c:v>
                </c:pt>
                <c:pt idx="108">
                  <c:v>0.10463319718837701</c:v>
                </c:pt>
                <c:pt idx="109">
                  <c:v>0.105384469032288</c:v>
                </c:pt>
                <c:pt idx="110">
                  <c:v>0.106221400201321</c:v>
                </c:pt>
                <c:pt idx="111">
                  <c:v>0.107251860201359</c:v>
                </c:pt>
                <c:pt idx="112">
                  <c:v>0.107839092612267</c:v>
                </c:pt>
                <c:pt idx="113">
                  <c:v>0.108554758131504</c:v>
                </c:pt>
                <c:pt idx="114">
                  <c:v>0.10957095772028</c:v>
                </c:pt>
                <c:pt idx="115">
                  <c:v>0.110412955284119</c:v>
                </c:pt>
                <c:pt idx="116">
                  <c:v>0.111098870635033</c:v>
                </c:pt>
                <c:pt idx="117">
                  <c:v>0.11185959726572001</c:v>
                </c:pt>
                <c:pt idx="118">
                  <c:v>0.11284060776233699</c:v>
                </c:pt>
                <c:pt idx="119">
                  <c:v>0.11374887079000499</c:v>
                </c:pt>
                <c:pt idx="120">
                  <c:v>0.114473253488541</c:v>
                </c:pt>
                <c:pt idx="121">
                  <c:v>0.11509795486927001</c:v>
                </c:pt>
                <c:pt idx="122">
                  <c:v>0.11582135409116701</c:v>
                </c:pt>
                <c:pt idx="123">
                  <c:v>0.116734325885773</c:v>
                </c:pt>
                <c:pt idx="124">
                  <c:v>0.11755800247192399</c:v>
                </c:pt>
                <c:pt idx="125">
                  <c:v>0.11823219805955899</c:v>
                </c:pt>
                <c:pt idx="126">
                  <c:v>0.11904314160347</c:v>
                </c:pt>
                <c:pt idx="127">
                  <c:v>0.119735710322857</c:v>
                </c:pt>
                <c:pt idx="128">
                  <c:v>0.12046484649181401</c:v>
                </c:pt>
                <c:pt idx="129">
                  <c:v>0.121340706944466</c:v>
                </c:pt>
                <c:pt idx="130">
                  <c:v>0.121966972947121</c:v>
                </c:pt>
                <c:pt idx="131">
                  <c:v>0.122660458087921</c:v>
                </c:pt>
                <c:pt idx="132">
                  <c:v>0.12345971167087599</c:v>
                </c:pt>
                <c:pt idx="133">
                  <c:v>0.124241136014462</c:v>
                </c:pt>
                <c:pt idx="134">
                  <c:v>0.125093668699265</c:v>
                </c:pt>
                <c:pt idx="135">
                  <c:v>0.125908687710762</c:v>
                </c:pt>
                <c:pt idx="136">
                  <c:v>0.12667340040206901</c:v>
                </c:pt>
                <c:pt idx="137">
                  <c:v>0.127577319741249</c:v>
                </c:pt>
                <c:pt idx="138">
                  <c:v>0.12832799553871199</c:v>
                </c:pt>
                <c:pt idx="139">
                  <c:v>0.128958374261856</c:v>
                </c:pt>
                <c:pt idx="140">
                  <c:v>0.12960292398929599</c:v>
                </c:pt>
                <c:pt idx="141">
                  <c:v>0.13035570085048701</c:v>
                </c:pt>
                <c:pt idx="142">
                  <c:v>0.13110311329364799</c:v>
                </c:pt>
                <c:pt idx="143">
                  <c:v>0.131877467036247</c:v>
                </c:pt>
                <c:pt idx="144">
                  <c:v>0.13276790082454701</c:v>
                </c:pt>
                <c:pt idx="145">
                  <c:v>0.133320301771164</c:v>
                </c:pt>
                <c:pt idx="146">
                  <c:v>0.13397735357284499</c:v>
                </c:pt>
                <c:pt idx="147">
                  <c:v>0.134929358959198</c:v>
                </c:pt>
                <c:pt idx="148">
                  <c:v>0.13570916652679399</c:v>
                </c:pt>
                <c:pt idx="149">
                  <c:v>0.13638706505298601</c:v>
                </c:pt>
                <c:pt idx="150">
                  <c:v>0.13703805208206199</c:v>
                </c:pt>
                <c:pt idx="151">
                  <c:v>0.137760445475578</c:v>
                </c:pt>
                <c:pt idx="152">
                  <c:v>0.138681650161743</c:v>
                </c:pt>
                <c:pt idx="153">
                  <c:v>0.139407798647881</c:v>
                </c:pt>
                <c:pt idx="154">
                  <c:v>0.13997682929038999</c:v>
                </c:pt>
                <c:pt idx="155">
                  <c:v>0.14077852666377999</c:v>
                </c:pt>
                <c:pt idx="156">
                  <c:v>0.141475960612297</c:v>
                </c:pt>
                <c:pt idx="157">
                  <c:v>0.14214575290679901</c:v>
                </c:pt>
                <c:pt idx="158">
                  <c:v>0.142891600728035</c:v>
                </c:pt>
                <c:pt idx="159">
                  <c:v>0.143757104873657</c:v>
                </c:pt>
                <c:pt idx="160">
                  <c:v>0.14448921382427199</c:v>
                </c:pt>
                <c:pt idx="161">
                  <c:v>0.14516915380954701</c:v>
                </c:pt>
                <c:pt idx="162">
                  <c:v>0.14597477018833199</c:v>
                </c:pt>
                <c:pt idx="163">
                  <c:v>0.14680522680282601</c:v>
                </c:pt>
                <c:pt idx="164">
                  <c:v>0.14747534692287401</c:v>
                </c:pt>
                <c:pt idx="165">
                  <c:v>0.148068487644196</c:v>
                </c:pt>
                <c:pt idx="166">
                  <c:v>0.14894539117813099</c:v>
                </c:pt>
                <c:pt idx="167">
                  <c:v>0.14981061220169101</c:v>
                </c:pt>
                <c:pt idx="168">
                  <c:v>0.150593191385269</c:v>
                </c:pt>
                <c:pt idx="169">
                  <c:v>0.151302665472031</c:v>
                </c:pt>
                <c:pt idx="170">
                  <c:v>0.15205994248390201</c:v>
                </c:pt>
                <c:pt idx="171">
                  <c:v>0.152762740850449</c:v>
                </c:pt>
                <c:pt idx="172">
                  <c:v>0.15345393121242501</c:v>
                </c:pt>
                <c:pt idx="173">
                  <c:v>0.15422217547893499</c:v>
                </c:pt>
                <c:pt idx="174">
                  <c:v>0.15507322549819899</c:v>
                </c:pt>
                <c:pt idx="175">
                  <c:v>0.15581740438938099</c:v>
                </c:pt>
                <c:pt idx="176">
                  <c:v>0.15650920569896701</c:v>
                </c:pt>
                <c:pt idx="177">
                  <c:v>0.15752926468849199</c:v>
                </c:pt>
                <c:pt idx="178">
                  <c:v>0.15820503234863301</c:v>
                </c:pt>
                <c:pt idx="179">
                  <c:v>0.158798933029175</c:v>
                </c:pt>
                <c:pt idx="180">
                  <c:v>0.15965704619884499</c:v>
                </c:pt>
                <c:pt idx="181">
                  <c:v>0.160587668418884</c:v>
                </c:pt>
                <c:pt idx="182">
                  <c:v>0.16141967475414301</c:v>
                </c:pt>
                <c:pt idx="183">
                  <c:v>0.162176698446274</c:v>
                </c:pt>
                <c:pt idx="184">
                  <c:v>0.16299764811992601</c:v>
                </c:pt>
                <c:pt idx="185">
                  <c:v>0.16383115947246599</c:v>
                </c:pt>
                <c:pt idx="186">
                  <c:v>0.16466605663299599</c:v>
                </c:pt>
                <c:pt idx="187">
                  <c:v>0.16550341248512301</c:v>
                </c:pt>
                <c:pt idx="188">
                  <c:v>0.16633862257003801</c:v>
                </c:pt>
                <c:pt idx="189">
                  <c:v>0.167113572359085</c:v>
                </c:pt>
                <c:pt idx="190">
                  <c:v>0.167961731553078</c:v>
                </c:pt>
                <c:pt idx="191">
                  <c:v>0.168965354561806</c:v>
                </c:pt>
                <c:pt idx="192">
                  <c:v>0.16973157227039301</c:v>
                </c:pt>
                <c:pt idx="193">
                  <c:v>0.170416414737701</c:v>
                </c:pt>
                <c:pt idx="194">
                  <c:v>0.17116285860538499</c:v>
                </c:pt>
                <c:pt idx="195">
                  <c:v>0.172062963247299</c:v>
                </c:pt>
                <c:pt idx="196">
                  <c:v>0.17288176715374001</c:v>
                </c:pt>
                <c:pt idx="197">
                  <c:v>0.17366087436676</c:v>
                </c:pt>
                <c:pt idx="198">
                  <c:v>0.17446094751357999</c:v>
                </c:pt>
                <c:pt idx="199">
                  <c:v>0.175277009606361</c:v>
                </c:pt>
                <c:pt idx="200">
                  <c:v>0.17601388692855799</c:v>
                </c:pt>
                <c:pt idx="201">
                  <c:v>0.17677678167819999</c:v>
                </c:pt>
                <c:pt idx="202">
                  <c:v>0.177704662084579</c:v>
                </c:pt>
                <c:pt idx="203">
                  <c:v>0.17860302329063399</c:v>
                </c:pt>
                <c:pt idx="204">
                  <c:v>0.17941606044769301</c:v>
                </c:pt>
                <c:pt idx="205">
                  <c:v>0.18019969761371599</c:v>
                </c:pt>
                <c:pt idx="206">
                  <c:v>0.18112687766551999</c:v>
                </c:pt>
                <c:pt idx="207">
                  <c:v>0.18207216262817399</c:v>
                </c:pt>
                <c:pt idx="208">
                  <c:v>0.182946741580963</c:v>
                </c:pt>
                <c:pt idx="209">
                  <c:v>0.183713778853416</c:v>
                </c:pt>
                <c:pt idx="210">
                  <c:v>0.18448048830032299</c:v>
                </c:pt>
                <c:pt idx="211">
                  <c:v>0.18528372049331701</c:v>
                </c:pt>
                <c:pt idx="212">
                  <c:v>0.18610973656177501</c:v>
                </c:pt>
                <c:pt idx="213">
                  <c:v>0.18691341578960399</c:v>
                </c:pt>
                <c:pt idx="214">
                  <c:v>0.18771401047706601</c:v>
                </c:pt>
                <c:pt idx="215">
                  <c:v>0.18844483792781799</c:v>
                </c:pt>
                <c:pt idx="216">
                  <c:v>0.189113929867744</c:v>
                </c:pt>
                <c:pt idx="217">
                  <c:v>0.18985873460769701</c:v>
                </c:pt>
                <c:pt idx="218">
                  <c:v>0.190609261393547</c:v>
                </c:pt>
                <c:pt idx="219">
                  <c:v>0.19130794703960399</c:v>
                </c:pt>
                <c:pt idx="220">
                  <c:v>0.19195787608623499</c:v>
                </c:pt>
                <c:pt idx="221">
                  <c:v>0.19280543923377999</c:v>
                </c:pt>
                <c:pt idx="222">
                  <c:v>0.19357381761074099</c:v>
                </c:pt>
                <c:pt idx="223">
                  <c:v>0.19426991045475001</c:v>
                </c:pt>
                <c:pt idx="224">
                  <c:v>0.195135593414307</c:v>
                </c:pt>
                <c:pt idx="225">
                  <c:v>0.195956096053123</c:v>
                </c:pt>
                <c:pt idx="226">
                  <c:v>0.19676810503006001</c:v>
                </c:pt>
                <c:pt idx="227">
                  <c:v>0.197609558701515</c:v>
                </c:pt>
                <c:pt idx="228">
                  <c:v>0.19847293198108701</c:v>
                </c:pt>
                <c:pt idx="229">
                  <c:v>0.19926917552948001</c:v>
                </c:pt>
                <c:pt idx="230">
                  <c:v>0.200040549039841</c:v>
                </c:pt>
                <c:pt idx="231">
                  <c:v>0.20087262988090501</c:v>
                </c:pt>
                <c:pt idx="232">
                  <c:v>0.201766967773438</c:v>
                </c:pt>
                <c:pt idx="233">
                  <c:v>0.20254474878311199</c:v>
                </c:pt>
                <c:pt idx="234">
                  <c:v>0.203207537531853</c:v>
                </c:pt>
                <c:pt idx="235">
                  <c:v>0.20394387841224701</c:v>
                </c:pt>
                <c:pt idx="236">
                  <c:v>0.204682856798172</c:v>
                </c:pt>
                <c:pt idx="237">
                  <c:v>0.20545868575573001</c:v>
                </c:pt>
                <c:pt idx="238">
                  <c:v>0.20630669593810999</c:v>
                </c:pt>
                <c:pt idx="239">
                  <c:v>0.207149237394333</c:v>
                </c:pt>
                <c:pt idx="240">
                  <c:v>0.207862228155136</c:v>
                </c:pt>
                <c:pt idx="241">
                  <c:v>0.208495378494263</c:v>
                </c:pt>
                <c:pt idx="242">
                  <c:v>0.20925037562847101</c:v>
                </c:pt>
                <c:pt idx="243">
                  <c:v>0.210037291049957</c:v>
                </c:pt>
                <c:pt idx="244">
                  <c:v>0.21085517108440399</c:v>
                </c:pt>
                <c:pt idx="245">
                  <c:v>0.21164867281913799</c:v>
                </c:pt>
                <c:pt idx="246">
                  <c:v>0.212283074855804</c:v>
                </c:pt>
                <c:pt idx="247">
                  <c:v>0.213072374463081</c:v>
                </c:pt>
                <c:pt idx="248">
                  <c:v>0.213915050029755</c:v>
                </c:pt>
                <c:pt idx="249">
                  <c:v>0.214651629328728</c:v>
                </c:pt>
                <c:pt idx="250">
                  <c:v>0.21538737416267401</c:v>
                </c:pt>
                <c:pt idx="251">
                  <c:v>0.216192081570625</c:v>
                </c:pt>
                <c:pt idx="252">
                  <c:v>0.21698437631130199</c:v>
                </c:pt>
                <c:pt idx="253">
                  <c:v>0.217595130205154</c:v>
                </c:pt>
                <c:pt idx="254">
                  <c:v>0.21839188039302801</c:v>
                </c:pt>
                <c:pt idx="255">
                  <c:v>0.21917565166950201</c:v>
                </c:pt>
                <c:pt idx="256">
                  <c:v>0.219861909747124</c:v>
                </c:pt>
                <c:pt idx="257">
                  <c:v>0.22071649134159099</c:v>
                </c:pt>
                <c:pt idx="258">
                  <c:v>0.221549302339554</c:v>
                </c:pt>
                <c:pt idx="259">
                  <c:v>0.22232414782047299</c:v>
                </c:pt>
                <c:pt idx="260">
                  <c:v>0.223066136240959</c:v>
                </c:pt>
                <c:pt idx="261">
                  <c:v>0.223841518163681</c:v>
                </c:pt>
                <c:pt idx="262">
                  <c:v>0.22471721470355999</c:v>
                </c:pt>
                <c:pt idx="263">
                  <c:v>0.22562290728092199</c:v>
                </c:pt>
                <c:pt idx="264">
                  <c:v>0.226353719830513</c:v>
                </c:pt>
                <c:pt idx="265">
                  <c:v>0.22708986699581099</c:v>
                </c:pt>
                <c:pt idx="266">
                  <c:v>0.22783662378788</c:v>
                </c:pt>
                <c:pt idx="267">
                  <c:v>0.22860041260719299</c:v>
                </c:pt>
                <c:pt idx="268">
                  <c:v>0.229503288865089</c:v>
                </c:pt>
                <c:pt idx="269">
                  <c:v>0.23020118474960299</c:v>
                </c:pt>
                <c:pt idx="270">
                  <c:v>0.23086220026016199</c:v>
                </c:pt>
                <c:pt idx="271">
                  <c:v>0.231789335608482</c:v>
                </c:pt>
                <c:pt idx="272">
                  <c:v>0.23269779980182601</c:v>
                </c:pt>
                <c:pt idx="273">
                  <c:v>0.233466476202011</c:v>
                </c:pt>
                <c:pt idx="274">
                  <c:v>0.234162166714668</c:v>
                </c:pt>
                <c:pt idx="275">
                  <c:v>0.2350754737854</c:v>
                </c:pt>
                <c:pt idx="276">
                  <c:v>0.23598243296146401</c:v>
                </c:pt>
                <c:pt idx="277">
                  <c:v>0.236771941184998</c:v>
                </c:pt>
                <c:pt idx="278">
                  <c:v>0.23747237026691401</c:v>
                </c:pt>
                <c:pt idx="279">
                  <c:v>0.23836062848567999</c:v>
                </c:pt>
                <c:pt idx="280">
                  <c:v>0.23929096758365601</c:v>
                </c:pt>
                <c:pt idx="281">
                  <c:v>0.24015407264232599</c:v>
                </c:pt>
                <c:pt idx="282">
                  <c:v>0.24088460206985499</c:v>
                </c:pt>
                <c:pt idx="283">
                  <c:v>0.24164317548274999</c:v>
                </c:pt>
                <c:pt idx="284">
                  <c:v>0.24250303208828</c:v>
                </c:pt>
                <c:pt idx="285">
                  <c:v>0.24342533946037301</c:v>
                </c:pt>
                <c:pt idx="286">
                  <c:v>0.24421641230583199</c:v>
                </c:pt>
                <c:pt idx="287">
                  <c:v>0.24495951831340801</c:v>
                </c:pt>
                <c:pt idx="288">
                  <c:v>0.245763495564461</c:v>
                </c:pt>
                <c:pt idx="289">
                  <c:v>0.24668931961059601</c:v>
                </c:pt>
                <c:pt idx="290">
                  <c:v>0.247507184743881</c:v>
                </c:pt>
                <c:pt idx="291">
                  <c:v>0.248365238308907</c:v>
                </c:pt>
                <c:pt idx="292">
                  <c:v>0.24926880002021801</c:v>
                </c:pt>
                <c:pt idx="293">
                  <c:v>0.25013011693954501</c:v>
                </c:pt>
                <c:pt idx="294">
                  <c:v>0.250875264406204</c:v>
                </c:pt>
                <c:pt idx="295">
                  <c:v>0.25169387459754899</c:v>
                </c:pt>
                <c:pt idx="296">
                  <c:v>0.25266590714454701</c:v>
                </c:pt>
                <c:pt idx="297">
                  <c:v>0.25359231233596802</c:v>
                </c:pt>
                <c:pt idx="298">
                  <c:v>0.25442945957183799</c:v>
                </c:pt>
                <c:pt idx="299">
                  <c:v>0.25522574782371499</c:v>
                </c:pt>
                <c:pt idx="300">
                  <c:v>0.25605046749115001</c:v>
                </c:pt>
                <c:pt idx="301">
                  <c:v>0.25692671537399298</c:v>
                </c:pt>
                <c:pt idx="302">
                  <c:v>0.257759779691696</c:v>
                </c:pt>
                <c:pt idx="303">
                  <c:v>0.25859504938125599</c:v>
                </c:pt>
                <c:pt idx="304">
                  <c:v>0.25956684350967402</c:v>
                </c:pt>
                <c:pt idx="305">
                  <c:v>0.26038667559623702</c:v>
                </c:pt>
                <c:pt idx="306">
                  <c:v>0.26120862364768999</c:v>
                </c:pt>
                <c:pt idx="307">
                  <c:v>0.26208549737930298</c:v>
                </c:pt>
                <c:pt idx="308">
                  <c:v>0.262865900993347</c:v>
                </c:pt>
                <c:pt idx="309">
                  <c:v>0.26358219981193498</c:v>
                </c:pt>
                <c:pt idx="310">
                  <c:v>0.264400213956833</c:v>
                </c:pt>
                <c:pt idx="311">
                  <c:v>0.26535990834236101</c:v>
                </c:pt>
                <c:pt idx="312">
                  <c:v>0.26599925756454501</c:v>
                </c:pt>
                <c:pt idx="313">
                  <c:v>0.266865164041519</c:v>
                </c:pt>
                <c:pt idx="314">
                  <c:v>0.26792827248573298</c:v>
                </c:pt>
                <c:pt idx="315">
                  <c:v>0.26851478219032299</c:v>
                </c:pt>
                <c:pt idx="316">
                  <c:v>0.26936632394790599</c:v>
                </c:pt>
                <c:pt idx="317">
                  <c:v>0.27032920718193099</c:v>
                </c:pt>
                <c:pt idx="318">
                  <c:v>0.27116033434867898</c:v>
                </c:pt>
                <c:pt idx="319">
                  <c:v>0.27190172672271701</c:v>
                </c:pt>
                <c:pt idx="320">
                  <c:v>0.27269047498702997</c:v>
                </c:pt>
                <c:pt idx="321">
                  <c:v>0.27357628941536</c:v>
                </c:pt>
                <c:pt idx="322">
                  <c:v>0.27453035116195701</c:v>
                </c:pt>
                <c:pt idx="323">
                  <c:v>0.27545368671417197</c:v>
                </c:pt>
                <c:pt idx="324">
                  <c:v>0.27621987462043801</c:v>
                </c:pt>
                <c:pt idx="325">
                  <c:v>0.27692922949790999</c:v>
                </c:pt>
                <c:pt idx="326">
                  <c:v>0.27790936827659601</c:v>
                </c:pt>
                <c:pt idx="327">
                  <c:v>0.27877596020698497</c:v>
                </c:pt>
                <c:pt idx="328">
                  <c:v>0.279558926820755</c:v>
                </c:pt>
                <c:pt idx="329">
                  <c:v>0.28036859631538402</c:v>
                </c:pt>
                <c:pt idx="330">
                  <c:v>0.281266689300537</c:v>
                </c:pt>
                <c:pt idx="331">
                  <c:v>0.28211787343025202</c:v>
                </c:pt>
                <c:pt idx="332">
                  <c:v>0.28300642967224099</c:v>
                </c:pt>
                <c:pt idx="333">
                  <c:v>0.28407046198844899</c:v>
                </c:pt>
                <c:pt idx="334">
                  <c:v>0.28486767411232</c:v>
                </c:pt>
                <c:pt idx="335">
                  <c:v>0.285725027322769</c:v>
                </c:pt>
                <c:pt idx="336">
                  <c:v>0.28681030869483898</c:v>
                </c:pt>
                <c:pt idx="337">
                  <c:v>0.28791841864585899</c:v>
                </c:pt>
                <c:pt idx="338">
                  <c:v>0.28912469744682301</c:v>
                </c:pt>
                <c:pt idx="339">
                  <c:v>0.29012706875801098</c:v>
                </c:pt>
                <c:pt idx="340">
                  <c:v>0.290893524885178</c:v>
                </c:pt>
                <c:pt idx="341">
                  <c:v>0.29171884059906</c:v>
                </c:pt>
                <c:pt idx="342">
                  <c:v>0.29264861345291099</c:v>
                </c:pt>
                <c:pt idx="343">
                  <c:v>0.29360377788543701</c:v>
                </c:pt>
                <c:pt idx="344">
                  <c:v>0.294453054666519</c:v>
                </c:pt>
                <c:pt idx="345">
                  <c:v>0.29525718092918402</c:v>
                </c:pt>
                <c:pt idx="346">
                  <c:v>0.29609933495521501</c:v>
                </c:pt>
                <c:pt idx="347">
                  <c:v>0.29696735739707902</c:v>
                </c:pt>
                <c:pt idx="348">
                  <c:v>0.29774308204650901</c:v>
                </c:pt>
                <c:pt idx="349">
                  <c:v>0.29874268174171398</c:v>
                </c:pt>
                <c:pt idx="350">
                  <c:v>0.29968643188476601</c:v>
                </c:pt>
                <c:pt idx="351">
                  <c:v>0.30036389827728299</c:v>
                </c:pt>
                <c:pt idx="352">
                  <c:v>0.30133089423179599</c:v>
                </c:pt>
                <c:pt idx="353">
                  <c:v>0.30216354131698597</c:v>
                </c:pt>
                <c:pt idx="354">
                  <c:v>0.30291554331779502</c:v>
                </c:pt>
                <c:pt idx="355">
                  <c:v>0.30385535955429099</c:v>
                </c:pt>
                <c:pt idx="356">
                  <c:v>0.30466356873512301</c:v>
                </c:pt>
                <c:pt idx="357">
                  <c:v>0.30539014935493503</c:v>
                </c:pt>
                <c:pt idx="358">
                  <c:v>0.30615073442459101</c:v>
                </c:pt>
                <c:pt idx="359">
                  <c:v>0.30709791183471702</c:v>
                </c:pt>
                <c:pt idx="360">
                  <c:v>0.30791798233985901</c:v>
                </c:pt>
                <c:pt idx="361">
                  <c:v>0.30866000056266801</c:v>
                </c:pt>
                <c:pt idx="362">
                  <c:v>0.30946233868598899</c:v>
                </c:pt>
                <c:pt idx="363">
                  <c:v>0.31044721603393599</c:v>
                </c:pt>
                <c:pt idx="364">
                  <c:v>0.3112972676754</c:v>
                </c:pt>
                <c:pt idx="365">
                  <c:v>0.31211692094802901</c:v>
                </c:pt>
                <c:pt idx="366">
                  <c:v>0.31320106983184798</c:v>
                </c:pt>
                <c:pt idx="367">
                  <c:v>0.31415003538131703</c:v>
                </c:pt>
                <c:pt idx="368">
                  <c:v>0.31538882851600603</c:v>
                </c:pt>
                <c:pt idx="369">
                  <c:v>0.31681078672409102</c:v>
                </c:pt>
                <c:pt idx="370">
                  <c:v>0.317477256059647</c:v>
                </c:pt>
                <c:pt idx="371">
                  <c:v>0.31780791282653797</c:v>
                </c:pt>
                <c:pt idx="372">
                  <c:v>0.31828692555427601</c:v>
                </c:pt>
                <c:pt idx="373">
                  <c:v>0.31919667124748202</c:v>
                </c:pt>
                <c:pt idx="374">
                  <c:v>0.32027584314346302</c:v>
                </c:pt>
                <c:pt idx="375">
                  <c:v>0.321189254522324</c:v>
                </c:pt>
                <c:pt idx="376">
                  <c:v>0.32191106677055398</c:v>
                </c:pt>
                <c:pt idx="377">
                  <c:v>0.32267692685127303</c:v>
                </c:pt>
                <c:pt idx="378">
                  <c:v>0.32363706827163702</c:v>
                </c:pt>
                <c:pt idx="379">
                  <c:v>0.32439699769020103</c:v>
                </c:pt>
                <c:pt idx="380">
                  <c:v>0.32497960329055797</c:v>
                </c:pt>
                <c:pt idx="381">
                  <c:v>0.32586842775344799</c:v>
                </c:pt>
                <c:pt idx="382">
                  <c:v>0.326575547456741</c:v>
                </c:pt>
                <c:pt idx="383">
                  <c:v>0.32711604237556502</c:v>
                </c:pt>
                <c:pt idx="384">
                  <c:v>0.32765877246856701</c:v>
                </c:pt>
                <c:pt idx="385">
                  <c:v>0.32849973440170299</c:v>
                </c:pt>
                <c:pt idx="386">
                  <c:v>0.32932129502296398</c:v>
                </c:pt>
                <c:pt idx="387">
                  <c:v>0.330068320035934</c:v>
                </c:pt>
                <c:pt idx="388">
                  <c:v>0.33079984784126298</c:v>
                </c:pt>
                <c:pt idx="389">
                  <c:v>0.33154219388961798</c:v>
                </c:pt>
                <c:pt idx="390">
                  <c:v>0.33235383033752403</c:v>
                </c:pt>
                <c:pt idx="391">
                  <c:v>0.33318215608596802</c:v>
                </c:pt>
                <c:pt idx="392">
                  <c:v>0.33389407396316501</c:v>
                </c:pt>
                <c:pt idx="393">
                  <c:v>0.33473572134971602</c:v>
                </c:pt>
                <c:pt idx="394">
                  <c:v>0.33552169799804699</c:v>
                </c:pt>
                <c:pt idx="395">
                  <c:v>0.33616796135902399</c:v>
                </c:pt>
                <c:pt idx="396">
                  <c:v>0.33689403533935502</c:v>
                </c:pt>
                <c:pt idx="397">
                  <c:v>0.33772116899490401</c:v>
                </c:pt>
                <c:pt idx="398">
                  <c:v>0.338519096374512</c:v>
                </c:pt>
                <c:pt idx="399">
                  <c:v>0.33920264244079601</c:v>
                </c:pt>
                <c:pt idx="400">
                  <c:v>0.34011235833168002</c:v>
                </c:pt>
                <c:pt idx="401">
                  <c:v>0.34094828367233299</c:v>
                </c:pt>
                <c:pt idx="402">
                  <c:v>0.34164595603942899</c:v>
                </c:pt>
                <c:pt idx="403">
                  <c:v>0.342340618371964</c:v>
                </c:pt>
                <c:pt idx="404">
                  <c:v>0.343222945928574</c:v>
                </c:pt>
                <c:pt idx="405">
                  <c:v>0.34403634071350098</c:v>
                </c:pt>
                <c:pt idx="406">
                  <c:v>0.344693303108215</c:v>
                </c:pt>
                <c:pt idx="407">
                  <c:v>0.34545695781707803</c:v>
                </c:pt>
                <c:pt idx="408">
                  <c:v>0.34584277868270902</c:v>
                </c:pt>
                <c:pt idx="409">
                  <c:v>0.34657078981399497</c:v>
                </c:pt>
                <c:pt idx="410">
                  <c:v>0.34896188974380499</c:v>
                </c:pt>
                <c:pt idx="411">
                  <c:v>0.35195255279540999</c:v>
                </c:pt>
                <c:pt idx="412">
                  <c:v>0.35333183407783503</c:v>
                </c:pt>
                <c:pt idx="413">
                  <c:v>0.35357916355133101</c:v>
                </c:pt>
                <c:pt idx="414">
                  <c:v>0.35467752814292902</c:v>
                </c:pt>
                <c:pt idx="415">
                  <c:v>0.35484290122985801</c:v>
                </c:pt>
                <c:pt idx="416">
                  <c:v>0.35468322038650502</c:v>
                </c:pt>
                <c:pt idx="417">
                  <c:v>0.35464292764663702</c:v>
                </c:pt>
                <c:pt idx="418">
                  <c:v>0.354940325021744</c:v>
                </c:pt>
                <c:pt idx="419">
                  <c:v>0.35531789064407299</c:v>
                </c:pt>
                <c:pt idx="420">
                  <c:v>0.35593804717063898</c:v>
                </c:pt>
                <c:pt idx="421">
                  <c:v>0.35678747296333302</c:v>
                </c:pt>
                <c:pt idx="422">
                  <c:v>0.35739937424659701</c:v>
                </c:pt>
                <c:pt idx="423">
                  <c:v>0.35815310478210399</c:v>
                </c:pt>
                <c:pt idx="424">
                  <c:v>0.35899201035499601</c:v>
                </c:pt>
                <c:pt idx="425">
                  <c:v>0.35974603891372697</c:v>
                </c:pt>
                <c:pt idx="426">
                  <c:v>0.36038339138031</c:v>
                </c:pt>
                <c:pt idx="427">
                  <c:v>0.36112967133522</c:v>
                </c:pt>
                <c:pt idx="428">
                  <c:v>0.361977189779282</c:v>
                </c:pt>
                <c:pt idx="429">
                  <c:v>0.36276966333389299</c:v>
                </c:pt>
                <c:pt idx="430">
                  <c:v>0.36357212066650402</c:v>
                </c:pt>
                <c:pt idx="431">
                  <c:v>0.36435016989707902</c:v>
                </c:pt>
                <c:pt idx="432">
                  <c:v>0.36508929729461698</c:v>
                </c:pt>
                <c:pt idx="433">
                  <c:v>0.36580991744995101</c:v>
                </c:pt>
                <c:pt idx="434">
                  <c:v>0.36673733592033397</c:v>
                </c:pt>
                <c:pt idx="435">
                  <c:v>0.367602288722992</c:v>
                </c:pt>
                <c:pt idx="436">
                  <c:v>0.36826366186142001</c:v>
                </c:pt>
                <c:pt idx="437">
                  <c:v>0.36921727657318099</c:v>
                </c:pt>
                <c:pt idx="438">
                  <c:v>0.36999648809433</c:v>
                </c:pt>
                <c:pt idx="439">
                  <c:v>0.370658129453659</c:v>
                </c:pt>
                <c:pt idx="440">
                  <c:v>0.37142983078956598</c:v>
                </c:pt>
                <c:pt idx="441">
                  <c:v>0.37231352925300598</c:v>
                </c:pt>
                <c:pt idx="442">
                  <c:v>0.37312129139900202</c:v>
                </c:pt>
                <c:pt idx="443">
                  <c:v>0.37383270263671903</c:v>
                </c:pt>
                <c:pt idx="444">
                  <c:v>0.37456893920898399</c:v>
                </c:pt>
                <c:pt idx="445">
                  <c:v>0.375388383865356</c:v>
                </c:pt>
                <c:pt idx="446">
                  <c:v>0.37620732188224798</c:v>
                </c:pt>
                <c:pt idx="447">
                  <c:v>0.37698400020599399</c:v>
                </c:pt>
                <c:pt idx="448">
                  <c:v>0.37776091694831798</c:v>
                </c:pt>
                <c:pt idx="449">
                  <c:v>0.37851852178573597</c:v>
                </c:pt>
                <c:pt idx="450">
                  <c:v>0.37930664420127902</c:v>
                </c:pt>
                <c:pt idx="451">
                  <c:v>0.38011902570724498</c:v>
                </c:pt>
                <c:pt idx="452">
                  <c:v>0.380744338035584</c:v>
                </c:pt>
                <c:pt idx="453">
                  <c:v>0.38155949115753202</c:v>
                </c:pt>
                <c:pt idx="454">
                  <c:v>0.38250797986984297</c:v>
                </c:pt>
                <c:pt idx="455">
                  <c:v>0.38335567712783802</c:v>
                </c:pt>
                <c:pt idx="456">
                  <c:v>0.383937567472458</c:v>
                </c:pt>
                <c:pt idx="457">
                  <c:v>0.38455909490585299</c:v>
                </c:pt>
                <c:pt idx="458">
                  <c:v>0.38533246517181402</c:v>
                </c:pt>
                <c:pt idx="459">
                  <c:v>0.38618668913841198</c:v>
                </c:pt>
                <c:pt idx="460">
                  <c:v>0.386903256177902</c:v>
                </c:pt>
                <c:pt idx="461">
                  <c:v>0.387838304042816</c:v>
                </c:pt>
                <c:pt idx="462">
                  <c:v>0.388960361480713</c:v>
                </c:pt>
                <c:pt idx="463">
                  <c:v>0.389663606882095</c:v>
                </c:pt>
                <c:pt idx="464">
                  <c:v>0.39072403311729398</c:v>
                </c:pt>
                <c:pt idx="465">
                  <c:v>0.39189320802688599</c:v>
                </c:pt>
                <c:pt idx="466">
                  <c:v>0.39288643002510099</c:v>
                </c:pt>
                <c:pt idx="467">
                  <c:v>0.39401572942733798</c:v>
                </c:pt>
                <c:pt idx="468">
                  <c:v>0.39470508694648698</c:v>
                </c:pt>
                <c:pt idx="469">
                  <c:v>0.39508497714996299</c:v>
                </c:pt>
                <c:pt idx="470">
                  <c:v>0.39555400609970098</c:v>
                </c:pt>
                <c:pt idx="471">
                  <c:v>0.39645755290985102</c:v>
                </c:pt>
                <c:pt idx="472">
                  <c:v>0.39731857180595398</c:v>
                </c:pt>
                <c:pt idx="473">
                  <c:v>0.39810633659362799</c:v>
                </c:pt>
                <c:pt idx="474">
                  <c:v>0.39897754788398698</c:v>
                </c:pt>
                <c:pt idx="475">
                  <c:v>0.39953690767288202</c:v>
                </c:pt>
                <c:pt idx="476">
                  <c:v>0.39998596906661998</c:v>
                </c:pt>
                <c:pt idx="477">
                  <c:v>0.40059840679168701</c:v>
                </c:pt>
                <c:pt idx="478">
                  <c:v>0.40159526467323298</c:v>
                </c:pt>
                <c:pt idx="479">
                  <c:v>0.40243616700172402</c:v>
                </c:pt>
                <c:pt idx="480">
                  <c:v>0.40314948558807401</c:v>
                </c:pt>
                <c:pt idx="481">
                  <c:v>0.403811484575272</c:v>
                </c:pt>
                <c:pt idx="482">
                  <c:v>0.40442705154418901</c:v>
                </c:pt>
                <c:pt idx="483">
                  <c:v>0.40521344542503401</c:v>
                </c:pt>
                <c:pt idx="484">
                  <c:v>0.405976623296738</c:v>
                </c:pt>
                <c:pt idx="485">
                  <c:v>0.40655565261840798</c:v>
                </c:pt>
                <c:pt idx="486">
                  <c:v>0.40710461139678999</c:v>
                </c:pt>
                <c:pt idx="487">
                  <c:v>0.40793046355247498</c:v>
                </c:pt>
                <c:pt idx="488">
                  <c:v>0.40872493386268599</c:v>
                </c:pt>
                <c:pt idx="489">
                  <c:v>0.40916109085083002</c:v>
                </c:pt>
                <c:pt idx="490">
                  <c:v>0.409778892993927</c:v>
                </c:pt>
                <c:pt idx="491">
                  <c:v>0.41048038005828902</c:v>
                </c:pt>
                <c:pt idx="492">
                  <c:v>0.41120606660842901</c:v>
                </c:pt>
                <c:pt idx="493">
                  <c:v>0.41190862655639598</c:v>
                </c:pt>
                <c:pt idx="494">
                  <c:v>0.41242206096649198</c:v>
                </c:pt>
                <c:pt idx="495">
                  <c:v>0.41314351558685303</c:v>
                </c:pt>
                <c:pt idx="496">
                  <c:v>0.41406613588333102</c:v>
                </c:pt>
                <c:pt idx="497">
                  <c:v>0.414794892072678</c:v>
                </c:pt>
                <c:pt idx="498">
                  <c:v>0.415427356958389</c:v>
                </c:pt>
                <c:pt idx="499">
                  <c:v>0.41601815819740301</c:v>
                </c:pt>
                <c:pt idx="500">
                  <c:v>0.416641175746918</c:v>
                </c:pt>
                <c:pt idx="501">
                  <c:v>0.41738912463188199</c:v>
                </c:pt>
                <c:pt idx="502">
                  <c:v>0.41807389259338401</c:v>
                </c:pt>
                <c:pt idx="503">
                  <c:v>0.41909849643707298</c:v>
                </c:pt>
                <c:pt idx="504">
                  <c:v>0.42046511173248302</c:v>
                </c:pt>
                <c:pt idx="505">
                  <c:v>0.42107981443405201</c:v>
                </c:pt>
                <c:pt idx="506">
                  <c:v>0.42163109779357899</c:v>
                </c:pt>
                <c:pt idx="507">
                  <c:v>0.42217546701431302</c:v>
                </c:pt>
                <c:pt idx="508">
                  <c:v>0.42268276214599598</c:v>
                </c:pt>
                <c:pt idx="509">
                  <c:v>0.42341351509094199</c:v>
                </c:pt>
                <c:pt idx="510">
                  <c:v>0.42413657903671298</c:v>
                </c:pt>
                <c:pt idx="511">
                  <c:v>0.42472568154335</c:v>
                </c:pt>
                <c:pt idx="512">
                  <c:v>0.42518448829650901</c:v>
                </c:pt>
                <c:pt idx="513">
                  <c:v>0.42583954334259</c:v>
                </c:pt>
                <c:pt idx="514">
                  <c:v>0.42667764425277699</c:v>
                </c:pt>
                <c:pt idx="515">
                  <c:v>0.42754921317100503</c:v>
                </c:pt>
                <c:pt idx="516">
                  <c:v>0.42830279469490101</c:v>
                </c:pt>
                <c:pt idx="517">
                  <c:v>0.42941460013389599</c:v>
                </c:pt>
                <c:pt idx="518">
                  <c:v>0.430146604776382</c:v>
                </c:pt>
                <c:pt idx="519">
                  <c:v>0.43045568466186501</c:v>
                </c:pt>
                <c:pt idx="520">
                  <c:v>0.43097633123397799</c:v>
                </c:pt>
                <c:pt idx="521">
                  <c:v>0.43156689405441301</c:v>
                </c:pt>
                <c:pt idx="522">
                  <c:v>0.43236869573593101</c:v>
                </c:pt>
                <c:pt idx="523">
                  <c:v>0.43329805135726901</c:v>
                </c:pt>
                <c:pt idx="524">
                  <c:v>0.43398779630661</c:v>
                </c:pt>
                <c:pt idx="525">
                  <c:v>0.43466287851333602</c:v>
                </c:pt>
                <c:pt idx="526">
                  <c:v>0.43534579873085</c:v>
                </c:pt>
                <c:pt idx="527">
                  <c:v>0.43606033921241799</c:v>
                </c:pt>
                <c:pt idx="528">
                  <c:v>0.43689277768135099</c:v>
                </c:pt>
                <c:pt idx="529">
                  <c:v>0.43757331371307401</c:v>
                </c:pt>
                <c:pt idx="530">
                  <c:v>0.438291996717453</c:v>
                </c:pt>
                <c:pt idx="531">
                  <c:v>0.43913346529007002</c:v>
                </c:pt>
                <c:pt idx="532">
                  <c:v>0.43964293599128701</c:v>
                </c:pt>
                <c:pt idx="533">
                  <c:v>0.44022113084793102</c:v>
                </c:pt>
                <c:pt idx="534">
                  <c:v>0.44092696905136097</c:v>
                </c:pt>
                <c:pt idx="535">
                  <c:v>0.44171467423438998</c:v>
                </c:pt>
                <c:pt idx="536">
                  <c:v>0.44259104132652299</c:v>
                </c:pt>
                <c:pt idx="537">
                  <c:v>0.44338655471801802</c:v>
                </c:pt>
                <c:pt idx="538">
                  <c:v>0.444087654352188</c:v>
                </c:pt>
                <c:pt idx="539">
                  <c:v>0.44471365213394198</c:v>
                </c:pt>
                <c:pt idx="540">
                  <c:v>0.44501212239265397</c:v>
                </c:pt>
                <c:pt idx="541">
                  <c:v>0.44598224759101901</c:v>
                </c:pt>
                <c:pt idx="542">
                  <c:v>0.44708129763603199</c:v>
                </c:pt>
                <c:pt idx="543">
                  <c:v>0.44727423787116999</c:v>
                </c:pt>
                <c:pt idx="544">
                  <c:v>0.44793310761451699</c:v>
                </c:pt>
                <c:pt idx="545">
                  <c:v>0.44919312000274703</c:v>
                </c:pt>
                <c:pt idx="546">
                  <c:v>0.450553238391876</c:v>
                </c:pt>
                <c:pt idx="547">
                  <c:v>0.45123261213302601</c:v>
                </c:pt>
                <c:pt idx="548">
                  <c:v>0.451941847801209</c:v>
                </c:pt>
                <c:pt idx="549">
                  <c:v>0.45256838202476501</c:v>
                </c:pt>
                <c:pt idx="550">
                  <c:v>0.45332023501396201</c:v>
                </c:pt>
                <c:pt idx="551">
                  <c:v>0.454526036977768</c:v>
                </c:pt>
                <c:pt idx="552">
                  <c:v>0.45483911037445102</c:v>
                </c:pt>
                <c:pt idx="553">
                  <c:v>0.45519411563873302</c:v>
                </c:pt>
                <c:pt idx="554">
                  <c:v>0.45583593845367398</c:v>
                </c:pt>
                <c:pt idx="555">
                  <c:v>0.45617538690567</c:v>
                </c:pt>
                <c:pt idx="556">
                  <c:v>0.45691397786140397</c:v>
                </c:pt>
                <c:pt idx="557">
                  <c:v>0.45765727758407598</c:v>
                </c:pt>
                <c:pt idx="558">
                  <c:v>0.45834228396415699</c:v>
                </c:pt>
                <c:pt idx="559">
                  <c:v>0.45944693684577897</c:v>
                </c:pt>
                <c:pt idx="560">
                  <c:v>0.46035677194595298</c:v>
                </c:pt>
                <c:pt idx="561">
                  <c:v>0.46134784817695601</c:v>
                </c:pt>
                <c:pt idx="562">
                  <c:v>0.46227806806564298</c:v>
                </c:pt>
                <c:pt idx="563">
                  <c:v>0.46230480074882502</c:v>
                </c:pt>
                <c:pt idx="564">
                  <c:v>0.46339440345764199</c:v>
                </c:pt>
                <c:pt idx="565">
                  <c:v>0.46421766281127902</c:v>
                </c:pt>
                <c:pt idx="566">
                  <c:v>0.46417221426963801</c:v>
                </c:pt>
                <c:pt idx="567">
                  <c:v>0.46478861570358299</c:v>
                </c:pt>
                <c:pt idx="568">
                  <c:v>0.46522131562232999</c:v>
                </c:pt>
                <c:pt idx="569">
                  <c:v>0.46558234095573398</c:v>
                </c:pt>
                <c:pt idx="570">
                  <c:v>0.46613037586212203</c:v>
                </c:pt>
                <c:pt idx="571">
                  <c:v>0.467020273208618</c:v>
                </c:pt>
                <c:pt idx="572">
                  <c:v>0.46777781844139099</c:v>
                </c:pt>
                <c:pt idx="573">
                  <c:v>0.46823549270629899</c:v>
                </c:pt>
                <c:pt idx="574">
                  <c:v>0.46847859025001498</c:v>
                </c:pt>
                <c:pt idx="575">
                  <c:v>0.46891349554061901</c:v>
                </c:pt>
                <c:pt idx="576">
                  <c:v>0.46943163871765098</c:v>
                </c:pt>
                <c:pt idx="577">
                  <c:v>0.46968147158622697</c:v>
                </c:pt>
                <c:pt idx="578">
                  <c:v>0.46982711553573597</c:v>
                </c:pt>
                <c:pt idx="579">
                  <c:v>0.47162714600562999</c:v>
                </c:pt>
                <c:pt idx="580">
                  <c:v>0.47257608175277699</c:v>
                </c:pt>
                <c:pt idx="581">
                  <c:v>0.47363653779029802</c:v>
                </c:pt>
                <c:pt idx="582">
                  <c:v>0.47576132416725198</c:v>
                </c:pt>
                <c:pt idx="583">
                  <c:v>0.47547340393066401</c:v>
                </c:pt>
                <c:pt idx="584">
                  <c:v>0.47643941640853898</c:v>
                </c:pt>
                <c:pt idx="585">
                  <c:v>0.47802698612213101</c:v>
                </c:pt>
                <c:pt idx="586">
                  <c:v>0.478727877140045</c:v>
                </c:pt>
                <c:pt idx="587">
                  <c:v>0.47957032918930098</c:v>
                </c:pt>
                <c:pt idx="588">
                  <c:v>0.47940018773078902</c:v>
                </c:pt>
                <c:pt idx="589">
                  <c:v>0.47863325476646401</c:v>
                </c:pt>
                <c:pt idx="590">
                  <c:v>0.47826075553893999</c:v>
                </c:pt>
                <c:pt idx="591">
                  <c:v>0.479503244161606</c:v>
                </c:pt>
                <c:pt idx="592">
                  <c:v>0.48019027709960899</c:v>
                </c:pt>
                <c:pt idx="593">
                  <c:v>0.48136663436889598</c:v>
                </c:pt>
                <c:pt idx="594">
                  <c:v>0.48349887132644698</c:v>
                </c:pt>
                <c:pt idx="595">
                  <c:v>0.48308607935905501</c:v>
                </c:pt>
                <c:pt idx="596">
                  <c:v>0.48407360911369302</c:v>
                </c:pt>
                <c:pt idx="597">
                  <c:v>0.48502734303474399</c:v>
                </c:pt>
                <c:pt idx="598">
                  <c:v>0.48451146483421298</c:v>
                </c:pt>
                <c:pt idx="599">
                  <c:v>0.48526757955551098</c:v>
                </c:pt>
                <c:pt idx="600">
                  <c:v>0.48557844758033802</c:v>
                </c:pt>
                <c:pt idx="601">
                  <c:v>0.485065788030624</c:v>
                </c:pt>
                <c:pt idx="602">
                  <c:v>0.48465842008590698</c:v>
                </c:pt>
                <c:pt idx="603">
                  <c:v>0.487231254577637</c:v>
                </c:pt>
                <c:pt idx="604">
                  <c:v>0.48801833391189597</c:v>
                </c:pt>
                <c:pt idx="605">
                  <c:v>0.48800408840179399</c:v>
                </c:pt>
                <c:pt idx="606">
                  <c:v>0.48861297965049699</c:v>
                </c:pt>
                <c:pt idx="607">
                  <c:v>0.488667011260986</c:v>
                </c:pt>
                <c:pt idx="608">
                  <c:v>0.48984438180923501</c:v>
                </c:pt>
                <c:pt idx="609">
                  <c:v>0.49065846204757702</c:v>
                </c:pt>
                <c:pt idx="610">
                  <c:v>0.49043384194374101</c:v>
                </c:pt>
                <c:pt idx="611">
                  <c:v>0.49139228463172901</c:v>
                </c:pt>
                <c:pt idx="612">
                  <c:v>0.49171477556228599</c:v>
                </c:pt>
                <c:pt idx="613">
                  <c:v>0.49080473184585599</c:v>
                </c:pt>
                <c:pt idx="614">
                  <c:v>0.49003922939300498</c:v>
                </c:pt>
                <c:pt idx="615">
                  <c:v>0.49299323558807401</c:v>
                </c:pt>
                <c:pt idx="616">
                  <c:v>0.49227139353752097</c:v>
                </c:pt>
                <c:pt idx="617">
                  <c:v>0.49290287494659402</c:v>
                </c:pt>
                <c:pt idx="618">
                  <c:v>0.49580857157707198</c:v>
                </c:pt>
                <c:pt idx="619">
                  <c:v>0.49287739396095298</c:v>
                </c:pt>
                <c:pt idx="620">
                  <c:v>0.492319226264954</c:v>
                </c:pt>
                <c:pt idx="621">
                  <c:v>0.49430751800537098</c:v>
                </c:pt>
                <c:pt idx="622">
                  <c:v>0.49618843197822599</c:v>
                </c:pt>
                <c:pt idx="623">
                  <c:v>0.49441137909889199</c:v>
                </c:pt>
                <c:pt idx="624">
                  <c:v>0.49558672308921797</c:v>
                </c:pt>
                <c:pt idx="625">
                  <c:v>0.49564030766487099</c:v>
                </c:pt>
                <c:pt idx="626">
                  <c:v>0.49426209926605202</c:v>
                </c:pt>
                <c:pt idx="627">
                  <c:v>0.496816456317902</c:v>
                </c:pt>
                <c:pt idx="628">
                  <c:v>0.497996926307678</c:v>
                </c:pt>
                <c:pt idx="629">
                  <c:v>0.49801257252693198</c:v>
                </c:pt>
                <c:pt idx="630">
                  <c:v>0.49729838967323298</c:v>
                </c:pt>
                <c:pt idx="631">
                  <c:v>0.49615320563316301</c:v>
                </c:pt>
                <c:pt idx="632">
                  <c:v>0.497985810041428</c:v>
                </c:pt>
                <c:pt idx="633">
                  <c:v>0.49871885776519798</c:v>
                </c:pt>
                <c:pt idx="634">
                  <c:v>0.49887961149215698</c:v>
                </c:pt>
                <c:pt idx="635">
                  <c:v>0.50167775154113803</c:v>
                </c:pt>
                <c:pt idx="636">
                  <c:v>0.49969980120658902</c:v>
                </c:pt>
                <c:pt idx="637">
                  <c:v>0.49992543458938599</c:v>
                </c:pt>
                <c:pt idx="638">
                  <c:v>0.50217413902282704</c:v>
                </c:pt>
                <c:pt idx="639">
                  <c:v>0.50187408924102805</c:v>
                </c:pt>
                <c:pt idx="640">
                  <c:v>0.50039756298065197</c:v>
                </c:pt>
                <c:pt idx="641">
                  <c:v>0.49983245134353599</c:v>
                </c:pt>
                <c:pt idx="642">
                  <c:v>0.50050169229507402</c:v>
                </c:pt>
                <c:pt idx="643">
                  <c:v>0.50168615579605103</c:v>
                </c:pt>
                <c:pt idx="644">
                  <c:v>0.50308424234390303</c:v>
                </c:pt>
                <c:pt idx="645">
                  <c:v>0.50388246774673495</c:v>
                </c:pt>
                <c:pt idx="646">
                  <c:v>0.50367701053619396</c:v>
                </c:pt>
                <c:pt idx="647">
                  <c:v>0.50275599956512496</c:v>
                </c:pt>
                <c:pt idx="648">
                  <c:v>0.50256377458572399</c:v>
                </c:pt>
                <c:pt idx="649">
                  <c:v>0.50289106369018599</c:v>
                </c:pt>
                <c:pt idx="650">
                  <c:v>0.50369089841842696</c:v>
                </c:pt>
                <c:pt idx="651">
                  <c:v>0.50386607646942105</c:v>
                </c:pt>
                <c:pt idx="652">
                  <c:v>0.50381416082382202</c:v>
                </c:pt>
                <c:pt idx="653">
                  <c:v>0.504752337932587</c:v>
                </c:pt>
                <c:pt idx="654">
                  <c:v>0.50552594661712602</c:v>
                </c:pt>
                <c:pt idx="655">
                  <c:v>0.50643515586853005</c:v>
                </c:pt>
                <c:pt idx="656">
                  <c:v>0.50752621889114402</c:v>
                </c:pt>
                <c:pt idx="657">
                  <c:v>0.50758332014083896</c:v>
                </c:pt>
                <c:pt idx="658">
                  <c:v>0.50725805759429898</c:v>
                </c:pt>
                <c:pt idx="659">
                  <c:v>0.50739759206771895</c:v>
                </c:pt>
                <c:pt idx="660">
                  <c:v>0.50784325599670399</c:v>
                </c:pt>
                <c:pt idx="661">
                  <c:v>0.50876373052597001</c:v>
                </c:pt>
                <c:pt idx="662">
                  <c:v>0.50931960344314597</c:v>
                </c:pt>
                <c:pt idx="663">
                  <c:v>0.50987064838409402</c:v>
                </c:pt>
                <c:pt idx="664">
                  <c:v>0.51059842109680198</c:v>
                </c:pt>
                <c:pt idx="665">
                  <c:v>0.511621594429016</c:v>
                </c:pt>
                <c:pt idx="666">
                  <c:v>0.511932373046875</c:v>
                </c:pt>
                <c:pt idx="667">
                  <c:v>0.51194846630096402</c:v>
                </c:pt>
                <c:pt idx="668">
                  <c:v>0.51229262351989702</c:v>
                </c:pt>
                <c:pt idx="669">
                  <c:v>0.51238590478897095</c:v>
                </c:pt>
                <c:pt idx="670">
                  <c:v>0.512859106063843</c:v>
                </c:pt>
                <c:pt idx="671">
                  <c:v>0.51316952705383301</c:v>
                </c:pt>
                <c:pt idx="672">
                  <c:v>0.51323294639587402</c:v>
                </c:pt>
                <c:pt idx="673">
                  <c:v>0.51362043619155895</c:v>
                </c:pt>
                <c:pt idx="674">
                  <c:v>0.51377564668655396</c:v>
                </c:pt>
                <c:pt idx="675">
                  <c:v>0.51460236310958896</c:v>
                </c:pt>
                <c:pt idx="676">
                  <c:v>0.51562052965164196</c:v>
                </c:pt>
                <c:pt idx="677">
                  <c:v>0.51578670740127597</c:v>
                </c:pt>
                <c:pt idx="678">
                  <c:v>0.51637804508209195</c:v>
                </c:pt>
                <c:pt idx="679">
                  <c:v>0.51706641912460305</c:v>
                </c:pt>
                <c:pt idx="680">
                  <c:v>0.51785504817962602</c:v>
                </c:pt>
                <c:pt idx="681">
                  <c:v>0.51843315362930298</c:v>
                </c:pt>
                <c:pt idx="682">
                  <c:v>0.51908349990844704</c:v>
                </c:pt>
                <c:pt idx="683">
                  <c:v>0.51985877752304099</c:v>
                </c:pt>
                <c:pt idx="684">
                  <c:v>0.52015697956085205</c:v>
                </c:pt>
                <c:pt idx="685">
                  <c:v>0.52047061920166005</c:v>
                </c:pt>
                <c:pt idx="686">
                  <c:v>0.52151691913604703</c:v>
                </c:pt>
                <c:pt idx="687">
                  <c:v>0.52214097976684604</c:v>
                </c:pt>
                <c:pt idx="688">
                  <c:v>0.52318131923675504</c:v>
                </c:pt>
                <c:pt idx="689">
                  <c:v>0.52440887689590499</c:v>
                </c:pt>
                <c:pt idx="690">
                  <c:v>0.52493798732757602</c:v>
                </c:pt>
                <c:pt idx="691">
                  <c:v>0.52487224340438798</c:v>
                </c:pt>
                <c:pt idx="692">
                  <c:v>0.52409583330154397</c:v>
                </c:pt>
                <c:pt idx="693">
                  <c:v>0.52403628826141402</c:v>
                </c:pt>
                <c:pt idx="694">
                  <c:v>0.52386474609375</c:v>
                </c:pt>
                <c:pt idx="695">
                  <c:v>0.524497330188751</c:v>
                </c:pt>
                <c:pt idx="696">
                  <c:v>0.52555876970291104</c:v>
                </c:pt>
                <c:pt idx="697">
                  <c:v>0.52668637037277199</c:v>
                </c:pt>
                <c:pt idx="698">
                  <c:v>0.52742195129394498</c:v>
                </c:pt>
                <c:pt idx="699">
                  <c:v>0.52753585577011097</c:v>
                </c:pt>
                <c:pt idx="700">
                  <c:v>0.52796465158462502</c:v>
                </c:pt>
                <c:pt idx="701">
                  <c:v>0.52911072969436601</c:v>
                </c:pt>
                <c:pt idx="702">
                  <c:v>0.52984660863876298</c:v>
                </c:pt>
                <c:pt idx="703">
                  <c:v>0.53022032976150502</c:v>
                </c:pt>
                <c:pt idx="704">
                  <c:v>0.53042471408844005</c:v>
                </c:pt>
                <c:pt idx="705">
                  <c:v>0.53048801422119096</c:v>
                </c:pt>
                <c:pt idx="706">
                  <c:v>0.53078258037567105</c:v>
                </c:pt>
                <c:pt idx="707">
                  <c:v>0.53125929832458496</c:v>
                </c:pt>
                <c:pt idx="708">
                  <c:v>0.53178101778030396</c:v>
                </c:pt>
                <c:pt idx="709">
                  <c:v>0.53248524665832497</c:v>
                </c:pt>
                <c:pt idx="710">
                  <c:v>0.53312766551971402</c:v>
                </c:pt>
                <c:pt idx="711">
                  <c:v>0.53374868631362904</c:v>
                </c:pt>
                <c:pt idx="712">
                  <c:v>0.53434085845947299</c:v>
                </c:pt>
                <c:pt idx="713">
                  <c:v>0.53428936004638705</c:v>
                </c:pt>
                <c:pt idx="714">
                  <c:v>0.53401768207550004</c:v>
                </c:pt>
                <c:pt idx="715">
                  <c:v>0.53399258852005005</c:v>
                </c:pt>
                <c:pt idx="716">
                  <c:v>0.53445804119110096</c:v>
                </c:pt>
                <c:pt idx="717">
                  <c:v>0.53543072938919101</c:v>
                </c:pt>
                <c:pt idx="718">
                  <c:v>0.53672331571579002</c:v>
                </c:pt>
                <c:pt idx="719">
                  <c:v>0.53757232427597001</c:v>
                </c:pt>
                <c:pt idx="720">
                  <c:v>0.53775650262832597</c:v>
                </c:pt>
                <c:pt idx="721">
                  <c:v>0.53808754682540905</c:v>
                </c:pt>
                <c:pt idx="722">
                  <c:v>0.53780740499496504</c:v>
                </c:pt>
                <c:pt idx="723">
                  <c:v>0.53831177949905396</c:v>
                </c:pt>
                <c:pt idx="724">
                  <c:v>0.53916126489639304</c:v>
                </c:pt>
                <c:pt idx="725">
                  <c:v>0.54039919376373302</c:v>
                </c:pt>
                <c:pt idx="726">
                  <c:v>0.54121184349060103</c:v>
                </c:pt>
                <c:pt idx="727">
                  <c:v>0.542186439037323</c:v>
                </c:pt>
                <c:pt idx="728">
                  <c:v>0.54249817132949796</c:v>
                </c:pt>
                <c:pt idx="729">
                  <c:v>0.54211360216140703</c:v>
                </c:pt>
                <c:pt idx="730">
                  <c:v>0.54189169406890902</c:v>
                </c:pt>
                <c:pt idx="731">
                  <c:v>0.54211747646331798</c:v>
                </c:pt>
                <c:pt idx="732">
                  <c:v>0.54210788011550903</c:v>
                </c:pt>
                <c:pt idx="733">
                  <c:v>0.54222917556762695</c:v>
                </c:pt>
                <c:pt idx="734">
                  <c:v>0.542766273021698</c:v>
                </c:pt>
                <c:pt idx="735">
                  <c:v>0.54318147897720304</c:v>
                </c:pt>
                <c:pt idx="736">
                  <c:v>0.54397356510162398</c:v>
                </c:pt>
                <c:pt idx="737">
                  <c:v>0.54568880796432495</c:v>
                </c:pt>
                <c:pt idx="738">
                  <c:v>0.54633277654647805</c:v>
                </c:pt>
                <c:pt idx="739">
                  <c:v>0.546639263629913</c:v>
                </c:pt>
                <c:pt idx="740">
                  <c:v>0.54686009883880604</c:v>
                </c:pt>
                <c:pt idx="741">
                  <c:v>0.54713803529739402</c:v>
                </c:pt>
                <c:pt idx="742">
                  <c:v>0.54677200317382801</c:v>
                </c:pt>
                <c:pt idx="743">
                  <c:v>0.54751771688461304</c:v>
                </c:pt>
                <c:pt idx="744">
                  <c:v>0.54939836263656605</c:v>
                </c:pt>
                <c:pt idx="745">
                  <c:v>0.54991227388382002</c:v>
                </c:pt>
                <c:pt idx="746">
                  <c:v>0.55001133680343595</c:v>
                </c:pt>
                <c:pt idx="747">
                  <c:v>0.55047744512557995</c:v>
                </c:pt>
                <c:pt idx="748">
                  <c:v>0.55038350820541404</c:v>
                </c:pt>
                <c:pt idx="749">
                  <c:v>0.55047965049743697</c:v>
                </c:pt>
                <c:pt idx="750">
                  <c:v>0.55108803510665905</c:v>
                </c:pt>
                <c:pt idx="751">
                  <c:v>0.55174249410629295</c:v>
                </c:pt>
                <c:pt idx="752">
                  <c:v>0.55259078741073597</c:v>
                </c:pt>
                <c:pt idx="753">
                  <c:v>0.553217232227325</c:v>
                </c:pt>
                <c:pt idx="754">
                  <c:v>0.55377399921417203</c:v>
                </c:pt>
                <c:pt idx="755">
                  <c:v>0.55478847026824996</c:v>
                </c:pt>
                <c:pt idx="756">
                  <c:v>0.55568009614944502</c:v>
                </c:pt>
                <c:pt idx="757">
                  <c:v>0.55585998296737704</c:v>
                </c:pt>
                <c:pt idx="758">
                  <c:v>0.55621218681335405</c:v>
                </c:pt>
                <c:pt idx="759">
                  <c:v>0.556870937347412</c:v>
                </c:pt>
                <c:pt idx="760">
                  <c:v>0.55719363689422596</c:v>
                </c:pt>
                <c:pt idx="761">
                  <c:v>0.55725550651550304</c:v>
                </c:pt>
                <c:pt idx="762">
                  <c:v>0.557636618614197</c:v>
                </c:pt>
                <c:pt idx="763">
                  <c:v>0.55771005153655995</c:v>
                </c:pt>
                <c:pt idx="764">
                  <c:v>0.55746996402740501</c:v>
                </c:pt>
                <c:pt idx="765">
                  <c:v>0.55830490589141801</c:v>
                </c:pt>
                <c:pt idx="766">
                  <c:v>0.55951988697052002</c:v>
                </c:pt>
                <c:pt idx="767">
                  <c:v>0.56175959110259999</c:v>
                </c:pt>
                <c:pt idx="768">
                  <c:v>0.56340259313583396</c:v>
                </c:pt>
                <c:pt idx="769">
                  <c:v>0.56535100936889604</c:v>
                </c:pt>
                <c:pt idx="770">
                  <c:v>0.56772488355636597</c:v>
                </c:pt>
                <c:pt idx="771">
                  <c:v>0.56951808929443404</c:v>
                </c:pt>
                <c:pt idx="772">
                  <c:v>0.57124286890029896</c:v>
                </c:pt>
                <c:pt idx="773">
                  <c:v>0.57357549667358398</c:v>
                </c:pt>
                <c:pt idx="774">
                  <c:v>0.57528477907180797</c:v>
                </c:pt>
                <c:pt idx="775">
                  <c:v>0.57438719272613503</c:v>
                </c:pt>
                <c:pt idx="776">
                  <c:v>0.57339936494827304</c:v>
                </c:pt>
                <c:pt idx="777">
                  <c:v>0.57271075248718295</c:v>
                </c:pt>
                <c:pt idx="778">
                  <c:v>0.57151788473129295</c:v>
                </c:pt>
                <c:pt idx="779">
                  <c:v>0.57091033458709695</c:v>
                </c:pt>
                <c:pt idx="780">
                  <c:v>0.57079303264617898</c:v>
                </c:pt>
                <c:pt idx="781">
                  <c:v>0.57142055034637496</c:v>
                </c:pt>
                <c:pt idx="782">
                  <c:v>0.57267862558364901</c:v>
                </c:pt>
                <c:pt idx="783">
                  <c:v>0.573245048522949</c:v>
                </c:pt>
                <c:pt idx="784">
                  <c:v>0.57472586631774902</c:v>
                </c:pt>
                <c:pt idx="785">
                  <c:v>0.57514518499374401</c:v>
                </c:pt>
                <c:pt idx="786">
                  <c:v>0.57455539703369096</c:v>
                </c:pt>
                <c:pt idx="787">
                  <c:v>0.57444643974304199</c:v>
                </c:pt>
                <c:pt idx="788">
                  <c:v>0.57403665781021096</c:v>
                </c:pt>
                <c:pt idx="789">
                  <c:v>0.57344406843185403</c:v>
                </c:pt>
                <c:pt idx="790">
                  <c:v>0.57384270429611195</c:v>
                </c:pt>
                <c:pt idx="791">
                  <c:v>0.57368254661560103</c:v>
                </c:pt>
                <c:pt idx="792">
                  <c:v>0.57372641563415505</c:v>
                </c:pt>
                <c:pt idx="793">
                  <c:v>0.57502919435501099</c:v>
                </c:pt>
                <c:pt idx="794">
                  <c:v>0.57594496011733998</c:v>
                </c:pt>
                <c:pt idx="795">
                  <c:v>0.57586514949798595</c:v>
                </c:pt>
                <c:pt idx="796">
                  <c:v>0.57563817501068104</c:v>
                </c:pt>
                <c:pt idx="797">
                  <c:v>0.57516330480575595</c:v>
                </c:pt>
                <c:pt idx="798">
                  <c:v>0.57448762655258201</c:v>
                </c:pt>
                <c:pt idx="799">
                  <c:v>0.57332283258438099</c:v>
                </c:pt>
                <c:pt idx="800">
                  <c:v>0.57251417636871305</c:v>
                </c:pt>
                <c:pt idx="801">
                  <c:v>0.57132089138030995</c:v>
                </c:pt>
                <c:pt idx="802">
                  <c:v>0.57110273838043202</c:v>
                </c:pt>
                <c:pt idx="803">
                  <c:v>0.57161176204681396</c:v>
                </c:pt>
                <c:pt idx="804">
                  <c:v>0.57150530815124501</c:v>
                </c:pt>
                <c:pt idx="805">
                  <c:v>0.57148265838623002</c:v>
                </c:pt>
                <c:pt idx="806">
                  <c:v>0.571266889572144</c:v>
                </c:pt>
                <c:pt idx="807">
                  <c:v>0.57032066583633401</c:v>
                </c:pt>
                <c:pt idx="808">
                  <c:v>0.56985992193222001</c:v>
                </c:pt>
                <c:pt idx="809">
                  <c:v>0.56967866420745905</c:v>
                </c:pt>
                <c:pt idx="810">
                  <c:v>0.56898504495620705</c:v>
                </c:pt>
                <c:pt idx="811">
                  <c:v>0.56792849302291903</c:v>
                </c:pt>
                <c:pt idx="812">
                  <c:v>0.567765653133392</c:v>
                </c:pt>
                <c:pt idx="813">
                  <c:v>0.567549347877502</c:v>
                </c:pt>
                <c:pt idx="814">
                  <c:v>0.56722044944763195</c:v>
                </c:pt>
                <c:pt idx="815">
                  <c:v>0.56733751296997104</c:v>
                </c:pt>
                <c:pt idx="816">
                  <c:v>0.56802153587341297</c:v>
                </c:pt>
                <c:pt idx="817">
                  <c:v>0.56816864013671897</c:v>
                </c:pt>
                <c:pt idx="818">
                  <c:v>0.56855297088623002</c:v>
                </c:pt>
                <c:pt idx="819">
                  <c:v>0.56868261098861705</c:v>
                </c:pt>
                <c:pt idx="820">
                  <c:v>0.56856924295425404</c:v>
                </c:pt>
                <c:pt idx="821">
                  <c:v>0.56815755367279097</c:v>
                </c:pt>
                <c:pt idx="822">
                  <c:v>0.56792175769805897</c:v>
                </c:pt>
                <c:pt idx="823">
                  <c:v>0.56785017251968395</c:v>
                </c:pt>
                <c:pt idx="824">
                  <c:v>0.56808203458786</c:v>
                </c:pt>
                <c:pt idx="825">
                  <c:v>0.568461894989014</c:v>
                </c:pt>
                <c:pt idx="826">
                  <c:v>0.56888109445571899</c:v>
                </c:pt>
                <c:pt idx="827">
                  <c:v>0.56906324625015303</c:v>
                </c:pt>
                <c:pt idx="828">
                  <c:v>0.56931775808334395</c:v>
                </c:pt>
                <c:pt idx="829">
                  <c:v>0.56919974088668801</c:v>
                </c:pt>
                <c:pt idx="830">
                  <c:v>0.56919109821319602</c:v>
                </c:pt>
                <c:pt idx="831">
                  <c:v>0.56925159692764304</c:v>
                </c:pt>
                <c:pt idx="832">
                  <c:v>0.56922513246536299</c:v>
                </c:pt>
                <c:pt idx="833">
                  <c:v>0.56887298822402999</c:v>
                </c:pt>
                <c:pt idx="834">
                  <c:v>0.568978011608124</c:v>
                </c:pt>
                <c:pt idx="835">
                  <c:v>0.56918865442276001</c:v>
                </c:pt>
                <c:pt idx="836">
                  <c:v>0.56954336166381803</c:v>
                </c:pt>
                <c:pt idx="837">
                  <c:v>0.570609331130981</c:v>
                </c:pt>
                <c:pt idx="838">
                  <c:v>0.57097047567367598</c:v>
                </c:pt>
                <c:pt idx="839">
                  <c:v>0.57106727361679099</c:v>
                </c:pt>
                <c:pt idx="840">
                  <c:v>0.57089704275131203</c:v>
                </c:pt>
                <c:pt idx="841">
                  <c:v>0.57079333066940297</c:v>
                </c:pt>
                <c:pt idx="842">
                  <c:v>0.57090479135513295</c:v>
                </c:pt>
                <c:pt idx="843">
                  <c:v>0.57143950462341297</c:v>
                </c:pt>
                <c:pt idx="844">
                  <c:v>0.57194232940673795</c:v>
                </c:pt>
                <c:pt idx="845">
                  <c:v>0.57192337512970004</c:v>
                </c:pt>
                <c:pt idx="846">
                  <c:v>0.57179558277130105</c:v>
                </c:pt>
                <c:pt idx="847">
                  <c:v>0.57181864976882901</c:v>
                </c:pt>
                <c:pt idx="848">
                  <c:v>0.57151561975479104</c:v>
                </c:pt>
                <c:pt idx="849">
                  <c:v>0.57178378105163596</c:v>
                </c:pt>
                <c:pt idx="850">
                  <c:v>0.57272201776504505</c:v>
                </c:pt>
                <c:pt idx="851">
                  <c:v>0.57299834489822399</c:v>
                </c:pt>
                <c:pt idx="852">
                  <c:v>0.57321429252624501</c:v>
                </c:pt>
                <c:pt idx="853">
                  <c:v>0.57357436418533303</c:v>
                </c:pt>
                <c:pt idx="854">
                  <c:v>0.57348453998565696</c:v>
                </c:pt>
                <c:pt idx="855">
                  <c:v>0.57363581657409701</c:v>
                </c:pt>
                <c:pt idx="856">
                  <c:v>0.57419085502624501</c:v>
                </c:pt>
                <c:pt idx="857">
                  <c:v>0.57451254129409801</c:v>
                </c:pt>
                <c:pt idx="858">
                  <c:v>0.57444548606872603</c:v>
                </c:pt>
                <c:pt idx="859">
                  <c:v>0.57507824897766102</c:v>
                </c:pt>
                <c:pt idx="860">
                  <c:v>0.57533884048461903</c:v>
                </c:pt>
                <c:pt idx="861">
                  <c:v>0.57556867599487305</c:v>
                </c:pt>
                <c:pt idx="862">
                  <c:v>0.57594060897827104</c:v>
                </c:pt>
                <c:pt idx="863">
                  <c:v>0.57589823007583596</c:v>
                </c:pt>
                <c:pt idx="864">
                  <c:v>0.57618516683578502</c:v>
                </c:pt>
                <c:pt idx="865">
                  <c:v>0.57669007778167702</c:v>
                </c:pt>
                <c:pt idx="866">
                  <c:v>0.57703119516372703</c:v>
                </c:pt>
                <c:pt idx="867">
                  <c:v>0.57723248004913297</c:v>
                </c:pt>
                <c:pt idx="868">
                  <c:v>0.57774537801742598</c:v>
                </c:pt>
                <c:pt idx="869">
                  <c:v>0.57825934886932395</c:v>
                </c:pt>
                <c:pt idx="870">
                  <c:v>0.57899367809295699</c:v>
                </c:pt>
                <c:pt idx="871">
                  <c:v>0.58039367198944103</c:v>
                </c:pt>
                <c:pt idx="872">
                  <c:v>0.58108866214752197</c:v>
                </c:pt>
                <c:pt idx="873">
                  <c:v>0.58152878284454301</c:v>
                </c:pt>
                <c:pt idx="874">
                  <c:v>0.58195215463638295</c:v>
                </c:pt>
                <c:pt idx="875">
                  <c:v>0.581676125526428</c:v>
                </c:pt>
                <c:pt idx="876">
                  <c:v>0.58202785253524802</c:v>
                </c:pt>
                <c:pt idx="877">
                  <c:v>0.58286380767822299</c:v>
                </c:pt>
                <c:pt idx="878">
                  <c:v>0.58351629972457897</c:v>
                </c:pt>
                <c:pt idx="879">
                  <c:v>0.58407717943191495</c:v>
                </c:pt>
                <c:pt idx="880">
                  <c:v>0.58478987216949496</c:v>
                </c:pt>
                <c:pt idx="881">
                  <c:v>0.58527863025665305</c:v>
                </c:pt>
                <c:pt idx="882">
                  <c:v>0.58579033613205</c:v>
                </c:pt>
                <c:pt idx="883">
                  <c:v>0.58618265390396096</c:v>
                </c:pt>
                <c:pt idx="884">
                  <c:v>0.58664751052856401</c:v>
                </c:pt>
                <c:pt idx="885">
                  <c:v>0.58696144819259599</c:v>
                </c:pt>
                <c:pt idx="886">
                  <c:v>0.58684271574020397</c:v>
                </c:pt>
                <c:pt idx="887">
                  <c:v>0.58720362186431896</c:v>
                </c:pt>
                <c:pt idx="888">
                  <c:v>0.58787488937377896</c:v>
                </c:pt>
                <c:pt idx="889">
                  <c:v>0.58842724561691295</c:v>
                </c:pt>
                <c:pt idx="890">
                  <c:v>0.58898824453353904</c:v>
                </c:pt>
                <c:pt idx="891">
                  <c:v>0.58979970216751099</c:v>
                </c:pt>
                <c:pt idx="892">
                  <c:v>0.59091782569885298</c:v>
                </c:pt>
                <c:pt idx="893">
                  <c:v>0.59162783622741699</c:v>
                </c:pt>
                <c:pt idx="894">
                  <c:v>0.59247839450836204</c:v>
                </c:pt>
                <c:pt idx="895">
                  <c:v>0.59309476613998402</c:v>
                </c:pt>
                <c:pt idx="896">
                  <c:v>0.59328287839889504</c:v>
                </c:pt>
                <c:pt idx="897">
                  <c:v>0.59338980913162198</c:v>
                </c:pt>
                <c:pt idx="898">
                  <c:v>0.59383988380432096</c:v>
                </c:pt>
                <c:pt idx="899">
                  <c:v>0.59412598609924305</c:v>
                </c:pt>
                <c:pt idx="900">
                  <c:v>0.59437060356140103</c:v>
                </c:pt>
                <c:pt idx="901">
                  <c:v>0.595051229000092</c:v>
                </c:pt>
                <c:pt idx="902">
                  <c:v>0.59572219848632801</c:v>
                </c:pt>
                <c:pt idx="903">
                  <c:v>0.59665888547897294</c:v>
                </c:pt>
                <c:pt idx="904">
                  <c:v>0.59710240364074696</c:v>
                </c:pt>
                <c:pt idx="905">
                  <c:v>0.59744578599929798</c:v>
                </c:pt>
                <c:pt idx="906">
                  <c:v>0.59774070978164695</c:v>
                </c:pt>
                <c:pt idx="907">
                  <c:v>0.59763246774673495</c:v>
                </c:pt>
                <c:pt idx="908">
                  <c:v>0.597900390625</c:v>
                </c:pt>
                <c:pt idx="909">
                  <c:v>0.59839487075805697</c:v>
                </c:pt>
                <c:pt idx="910">
                  <c:v>0.59887945652008101</c:v>
                </c:pt>
                <c:pt idx="911">
                  <c:v>0.59934931993484497</c:v>
                </c:pt>
                <c:pt idx="912">
                  <c:v>0.59982758760452304</c:v>
                </c:pt>
                <c:pt idx="913">
                  <c:v>0.60053527355194103</c:v>
                </c:pt>
                <c:pt idx="914">
                  <c:v>0.60113096237182595</c:v>
                </c:pt>
                <c:pt idx="915">
                  <c:v>0.60167396068572998</c:v>
                </c:pt>
                <c:pt idx="916">
                  <c:v>0.60220146179199197</c:v>
                </c:pt>
                <c:pt idx="917">
                  <c:v>0.60280787944793701</c:v>
                </c:pt>
                <c:pt idx="918">
                  <c:v>0.60291105508804299</c:v>
                </c:pt>
                <c:pt idx="919">
                  <c:v>0.60376608371734597</c:v>
                </c:pt>
                <c:pt idx="920">
                  <c:v>0.604389667510986</c:v>
                </c:pt>
                <c:pt idx="921">
                  <c:v>0.60458832979202304</c:v>
                </c:pt>
                <c:pt idx="922">
                  <c:v>0.60520148277282704</c:v>
                </c:pt>
                <c:pt idx="923">
                  <c:v>0.60555016994476296</c:v>
                </c:pt>
                <c:pt idx="924">
                  <c:v>0.60544598102569602</c:v>
                </c:pt>
                <c:pt idx="925">
                  <c:v>0.6057488322258</c:v>
                </c:pt>
                <c:pt idx="926">
                  <c:v>0.60647529363632202</c:v>
                </c:pt>
                <c:pt idx="927">
                  <c:v>0.606639444828033</c:v>
                </c:pt>
                <c:pt idx="928">
                  <c:v>0.606506407260895</c:v>
                </c:pt>
                <c:pt idx="929">
                  <c:v>0.60654658079147294</c:v>
                </c:pt>
                <c:pt idx="930">
                  <c:v>0.60615283250808705</c:v>
                </c:pt>
                <c:pt idx="931">
                  <c:v>0.60647469758987405</c:v>
                </c:pt>
                <c:pt idx="932">
                  <c:v>0.60752558708190896</c:v>
                </c:pt>
                <c:pt idx="933">
                  <c:v>0.60795134305954002</c:v>
                </c:pt>
                <c:pt idx="934">
                  <c:v>0.60851085186004605</c:v>
                </c:pt>
                <c:pt idx="935">
                  <c:v>0.60884380340576205</c:v>
                </c:pt>
                <c:pt idx="936">
                  <c:v>0.60846483707428001</c:v>
                </c:pt>
                <c:pt idx="937">
                  <c:v>0.60858303308486905</c:v>
                </c:pt>
                <c:pt idx="938">
                  <c:v>0.60895627737045299</c:v>
                </c:pt>
                <c:pt idx="939">
                  <c:v>0.60936820507049605</c:v>
                </c:pt>
                <c:pt idx="940">
                  <c:v>0.61016541719436601</c:v>
                </c:pt>
                <c:pt idx="941">
                  <c:v>0.61061310768127397</c:v>
                </c:pt>
                <c:pt idx="942">
                  <c:v>0.61103934049606301</c:v>
                </c:pt>
                <c:pt idx="943">
                  <c:v>0.61147534847259499</c:v>
                </c:pt>
                <c:pt idx="944">
                  <c:v>0.61155182123184204</c:v>
                </c:pt>
                <c:pt idx="945">
                  <c:v>0.611128330230713</c:v>
                </c:pt>
                <c:pt idx="946">
                  <c:v>0.61133605241775502</c:v>
                </c:pt>
                <c:pt idx="947">
                  <c:v>0.61156141757965099</c:v>
                </c:pt>
                <c:pt idx="948">
                  <c:v>0.61188423633575395</c:v>
                </c:pt>
                <c:pt idx="949">
                  <c:v>0.612648725509644</c:v>
                </c:pt>
                <c:pt idx="950">
                  <c:v>0.61318802833557096</c:v>
                </c:pt>
                <c:pt idx="951">
                  <c:v>0.613575398921967</c:v>
                </c:pt>
                <c:pt idx="952">
                  <c:v>0.61405128240585305</c:v>
                </c:pt>
                <c:pt idx="953">
                  <c:v>0.61453723907470703</c:v>
                </c:pt>
                <c:pt idx="954">
                  <c:v>0.61524629592895497</c:v>
                </c:pt>
                <c:pt idx="955">
                  <c:v>0.61635971069335904</c:v>
                </c:pt>
                <c:pt idx="956">
                  <c:v>0.61690306663513195</c:v>
                </c:pt>
                <c:pt idx="957">
                  <c:v>0.61727559566497803</c:v>
                </c:pt>
                <c:pt idx="958">
                  <c:v>0.61764955520629905</c:v>
                </c:pt>
                <c:pt idx="959">
                  <c:v>0.61737525463104204</c:v>
                </c:pt>
                <c:pt idx="960">
                  <c:v>0.617503702640533</c:v>
                </c:pt>
                <c:pt idx="961">
                  <c:v>0.61796778440475497</c:v>
                </c:pt>
                <c:pt idx="962">
                  <c:v>0.61849099397659302</c:v>
                </c:pt>
                <c:pt idx="963">
                  <c:v>0.61925029754638705</c:v>
                </c:pt>
                <c:pt idx="964">
                  <c:v>0.61996096372604403</c:v>
                </c:pt>
                <c:pt idx="965">
                  <c:v>0.620130956172943</c:v>
                </c:pt>
                <c:pt idx="966">
                  <c:v>0.62018227577209495</c:v>
                </c:pt>
                <c:pt idx="967">
                  <c:v>0.62044554948806796</c:v>
                </c:pt>
                <c:pt idx="968">
                  <c:v>0.62035816907882702</c:v>
                </c:pt>
                <c:pt idx="969">
                  <c:v>0.62046831846237205</c:v>
                </c:pt>
                <c:pt idx="970">
                  <c:v>0.62105154991149902</c:v>
                </c:pt>
                <c:pt idx="971">
                  <c:v>0.62131142616271995</c:v>
                </c:pt>
                <c:pt idx="972">
                  <c:v>0.62105137109756503</c:v>
                </c:pt>
                <c:pt idx="973">
                  <c:v>0.62130504846572898</c:v>
                </c:pt>
                <c:pt idx="974">
                  <c:v>0.62209981679916404</c:v>
                </c:pt>
                <c:pt idx="975">
                  <c:v>0.62236917018890403</c:v>
                </c:pt>
                <c:pt idx="976">
                  <c:v>0.62271189689636197</c:v>
                </c:pt>
                <c:pt idx="977">
                  <c:v>0.62263762950897195</c:v>
                </c:pt>
                <c:pt idx="978">
                  <c:v>0.621817767620087</c:v>
                </c:pt>
                <c:pt idx="979">
                  <c:v>0.62147915363311801</c:v>
                </c:pt>
                <c:pt idx="980">
                  <c:v>0.62083989381790206</c:v>
                </c:pt>
                <c:pt idx="981">
                  <c:v>0.62077337503433205</c:v>
                </c:pt>
                <c:pt idx="982">
                  <c:v>0.62161731719970703</c:v>
                </c:pt>
                <c:pt idx="983">
                  <c:v>0.62188708782196001</c:v>
                </c:pt>
                <c:pt idx="984">
                  <c:v>0.62254226207733199</c:v>
                </c:pt>
                <c:pt idx="985">
                  <c:v>0.62252831459045399</c:v>
                </c:pt>
                <c:pt idx="986">
                  <c:v>0.62225401401519798</c:v>
                </c:pt>
                <c:pt idx="987">
                  <c:v>0.62068927288055398</c:v>
                </c:pt>
                <c:pt idx="988">
                  <c:v>0.619681596755981</c:v>
                </c:pt>
                <c:pt idx="989">
                  <c:v>0.61940115690231301</c:v>
                </c:pt>
                <c:pt idx="990">
                  <c:v>0.61966574192047097</c:v>
                </c:pt>
                <c:pt idx="991">
                  <c:v>0.62121725082397505</c:v>
                </c:pt>
                <c:pt idx="992">
                  <c:v>0.62177330255508401</c:v>
                </c:pt>
                <c:pt idx="993">
                  <c:v>0.62242144346237205</c:v>
                </c:pt>
                <c:pt idx="994">
                  <c:v>0.62303352355956998</c:v>
                </c:pt>
                <c:pt idx="995">
                  <c:v>0.62311249971389804</c:v>
                </c:pt>
                <c:pt idx="996">
                  <c:v>0.623543441295624</c:v>
                </c:pt>
                <c:pt idx="997">
                  <c:v>0.62501853704452504</c:v>
                </c:pt>
                <c:pt idx="998">
                  <c:v>0.62557786703109697</c:v>
                </c:pt>
                <c:pt idx="999">
                  <c:v>0.62518447637557995</c:v>
                </c:pt>
                <c:pt idx="1051">
                  <c:v>0.60067057609558105</c:v>
                </c:pt>
                <c:pt idx="1052">
                  <c:v>0.60296756029128995</c:v>
                </c:pt>
                <c:pt idx="1053">
                  <c:v>0.61206805706024203</c:v>
                </c:pt>
                <c:pt idx="1054">
                  <c:v>0.60487842559814498</c:v>
                </c:pt>
                <c:pt idx="1055">
                  <c:v>0.58939445018768299</c:v>
                </c:pt>
                <c:pt idx="1056">
                  <c:v>0.583265721797943</c:v>
                </c:pt>
                <c:pt idx="1057">
                  <c:v>0.57436788082122803</c:v>
                </c:pt>
                <c:pt idx="1058">
                  <c:v>0.56929457187652599</c:v>
                </c:pt>
                <c:pt idx="1059">
                  <c:v>0.57361370325088501</c:v>
                </c:pt>
                <c:pt idx="1060">
                  <c:v>0.56752252578735396</c:v>
                </c:pt>
                <c:pt idx="1061">
                  <c:v>0.55365502834320102</c:v>
                </c:pt>
                <c:pt idx="1062">
                  <c:v>0.54969424009323098</c:v>
                </c:pt>
                <c:pt idx="1063">
                  <c:v>0.54975503683090199</c:v>
                </c:pt>
                <c:pt idx="1064">
                  <c:v>0.545906841754913</c:v>
                </c:pt>
                <c:pt idx="1065">
                  <c:v>0.54570001363754295</c:v>
                </c:pt>
                <c:pt idx="1066">
                  <c:v>0.54132372140884399</c:v>
                </c:pt>
                <c:pt idx="1067">
                  <c:v>0.53000295162200906</c:v>
                </c:pt>
                <c:pt idx="1068">
                  <c:v>0.52447855472564697</c:v>
                </c:pt>
                <c:pt idx="1069">
                  <c:v>0.52133965492248502</c:v>
                </c:pt>
                <c:pt idx="1070">
                  <c:v>0.51799893379211404</c:v>
                </c:pt>
                <c:pt idx="1071">
                  <c:v>0.51613897085189797</c:v>
                </c:pt>
                <c:pt idx="1072">
                  <c:v>0.51444160938262895</c:v>
                </c:pt>
                <c:pt idx="1073">
                  <c:v>0.51422721147537198</c:v>
                </c:pt>
                <c:pt idx="1074">
                  <c:v>0.51132583618164096</c:v>
                </c:pt>
                <c:pt idx="1075">
                  <c:v>0.5089972615242</c:v>
                </c:pt>
                <c:pt idx="1076">
                  <c:v>0.50327807664871205</c:v>
                </c:pt>
                <c:pt idx="1077">
                  <c:v>0.49867346882820102</c:v>
                </c:pt>
                <c:pt idx="1078">
                  <c:v>0.49096640944480902</c:v>
                </c:pt>
                <c:pt idx="1079">
                  <c:v>0.48892050981521601</c:v>
                </c:pt>
                <c:pt idx="1080">
                  <c:v>0.488837420940399</c:v>
                </c:pt>
                <c:pt idx="1081">
                  <c:v>0.48892617225647</c:v>
                </c:pt>
                <c:pt idx="1082">
                  <c:v>0.49277529120445301</c:v>
                </c:pt>
                <c:pt idx="1083">
                  <c:v>0.49148783087730402</c:v>
                </c:pt>
                <c:pt idx="1084">
                  <c:v>0.48702529072761502</c:v>
                </c:pt>
                <c:pt idx="1085">
                  <c:v>0.48646637797355702</c:v>
                </c:pt>
                <c:pt idx="1086">
                  <c:v>0.48628476262092601</c:v>
                </c:pt>
                <c:pt idx="1087">
                  <c:v>0.484562367200851</c:v>
                </c:pt>
                <c:pt idx="1088">
                  <c:v>0.484806448221207</c:v>
                </c:pt>
                <c:pt idx="1089">
                  <c:v>0.48330858349800099</c:v>
                </c:pt>
                <c:pt idx="1090">
                  <c:v>0.477823406457901</c:v>
                </c:pt>
                <c:pt idx="1091">
                  <c:v>0.476598680019379</c:v>
                </c:pt>
                <c:pt idx="1092">
                  <c:v>0.47892817854881298</c:v>
                </c:pt>
                <c:pt idx="1093">
                  <c:v>0.47813248634338401</c:v>
                </c:pt>
                <c:pt idx="1094">
                  <c:v>0.47634673118591297</c:v>
                </c:pt>
                <c:pt idx="1095">
                  <c:v>0.47592750191688499</c:v>
                </c:pt>
                <c:pt idx="1096">
                  <c:v>0.47485420107841497</c:v>
                </c:pt>
                <c:pt idx="1097">
                  <c:v>0.474394470453262</c:v>
                </c:pt>
                <c:pt idx="1098">
                  <c:v>0.47574496269226102</c:v>
                </c:pt>
                <c:pt idx="1099">
                  <c:v>0.47569173574447599</c:v>
                </c:pt>
                <c:pt idx="1100">
                  <c:v>0.474499702453613</c:v>
                </c:pt>
                <c:pt idx="1101">
                  <c:v>0.47398984432220498</c:v>
                </c:pt>
                <c:pt idx="1102">
                  <c:v>0.47423109412193298</c:v>
                </c:pt>
                <c:pt idx="1103">
                  <c:v>0.47329750657081598</c:v>
                </c:pt>
                <c:pt idx="1104">
                  <c:v>0.47140473127365101</c:v>
                </c:pt>
                <c:pt idx="1105">
                  <c:v>0.47055566310882602</c:v>
                </c:pt>
                <c:pt idx="1106">
                  <c:v>0.46876013278961198</c:v>
                </c:pt>
                <c:pt idx="1107">
                  <c:v>0.468397706747055</c:v>
                </c:pt>
                <c:pt idx="1108">
                  <c:v>0.47047793865203902</c:v>
                </c:pt>
                <c:pt idx="1109">
                  <c:v>0.47085136175155601</c:v>
                </c:pt>
                <c:pt idx="1110">
                  <c:v>0.47092404961585999</c:v>
                </c:pt>
                <c:pt idx="1111">
                  <c:v>0.470822483301163</c:v>
                </c:pt>
                <c:pt idx="1112">
                  <c:v>0.47017258405685403</c:v>
                </c:pt>
                <c:pt idx="1113">
                  <c:v>0.46800625324249301</c:v>
                </c:pt>
                <c:pt idx="1114">
                  <c:v>0.46789765357971203</c:v>
                </c:pt>
                <c:pt idx="1115">
                  <c:v>0.46865332126617398</c:v>
                </c:pt>
                <c:pt idx="1116">
                  <c:v>0.46910569071769698</c:v>
                </c:pt>
                <c:pt idx="1117">
                  <c:v>0.47065791487693798</c:v>
                </c:pt>
                <c:pt idx="1118">
                  <c:v>0.47068139910697898</c:v>
                </c:pt>
                <c:pt idx="1119">
                  <c:v>0.46913114190101601</c:v>
                </c:pt>
                <c:pt idx="1120">
                  <c:v>0.47021144628524802</c:v>
                </c:pt>
                <c:pt idx="1121">
                  <c:v>0.472371816635132</c:v>
                </c:pt>
                <c:pt idx="1122">
                  <c:v>0.47298064827919001</c:v>
                </c:pt>
                <c:pt idx="1123">
                  <c:v>0.47481992840766901</c:v>
                </c:pt>
                <c:pt idx="1124">
                  <c:v>0.47478899359703097</c:v>
                </c:pt>
                <c:pt idx="1125">
                  <c:v>0.47230473160743702</c:v>
                </c:pt>
                <c:pt idx="1126">
                  <c:v>0.47169867157936102</c:v>
                </c:pt>
                <c:pt idx="1127">
                  <c:v>0.47170576453208901</c:v>
                </c:pt>
                <c:pt idx="1128">
                  <c:v>0.47144484519958502</c:v>
                </c:pt>
                <c:pt idx="1129">
                  <c:v>0.471051305532455</c:v>
                </c:pt>
                <c:pt idx="1130">
                  <c:v>0.47128757834434498</c:v>
                </c:pt>
                <c:pt idx="1131">
                  <c:v>0.47173538804054299</c:v>
                </c:pt>
                <c:pt idx="1132">
                  <c:v>0.47232133150100702</c:v>
                </c:pt>
                <c:pt idx="1133">
                  <c:v>0.47317549586296098</c:v>
                </c:pt>
                <c:pt idx="1134">
                  <c:v>0.47420316934585599</c:v>
                </c:pt>
                <c:pt idx="1135">
                  <c:v>0.475796669721603</c:v>
                </c:pt>
                <c:pt idx="1136">
                  <c:v>0.47637334465980502</c:v>
                </c:pt>
                <c:pt idx="1137">
                  <c:v>0.47659039497375499</c:v>
                </c:pt>
                <c:pt idx="1138">
                  <c:v>0.47701033949852001</c:v>
                </c:pt>
                <c:pt idx="1139">
                  <c:v>0.47660195827484098</c:v>
                </c:pt>
                <c:pt idx="1140">
                  <c:v>0.477039635181427</c:v>
                </c:pt>
                <c:pt idx="1141">
                  <c:v>0.47848466038703902</c:v>
                </c:pt>
                <c:pt idx="1142">
                  <c:v>0.47911316156387301</c:v>
                </c:pt>
                <c:pt idx="1143">
                  <c:v>0.479901492595673</c:v>
                </c:pt>
                <c:pt idx="1144">
                  <c:v>0.47993785142898598</c:v>
                </c:pt>
                <c:pt idx="1145">
                  <c:v>0.47884815931320202</c:v>
                </c:pt>
                <c:pt idx="1146">
                  <c:v>0.47870218753814697</c:v>
                </c:pt>
                <c:pt idx="1147">
                  <c:v>0.47840479016303999</c:v>
                </c:pt>
                <c:pt idx="1148">
                  <c:v>0.47863817214965798</c:v>
                </c:pt>
                <c:pt idx="1149">
                  <c:v>0.47977563738822898</c:v>
                </c:pt>
                <c:pt idx="1150">
                  <c:v>0.480564534664154</c:v>
                </c:pt>
                <c:pt idx="1151">
                  <c:v>0.48136264085769698</c:v>
                </c:pt>
                <c:pt idx="1152">
                  <c:v>0.48216682672500599</c:v>
                </c:pt>
                <c:pt idx="1153">
                  <c:v>0.48278474807739302</c:v>
                </c:pt>
                <c:pt idx="1154">
                  <c:v>0.48369356989860501</c:v>
                </c:pt>
                <c:pt idx="1155">
                  <c:v>0.48496207594871499</c:v>
                </c:pt>
                <c:pt idx="1156">
                  <c:v>0.48593863844871499</c:v>
                </c:pt>
                <c:pt idx="1157">
                  <c:v>0.48729300498962402</c:v>
                </c:pt>
                <c:pt idx="1158">
                  <c:v>0.48798453807830799</c:v>
                </c:pt>
                <c:pt idx="1159">
                  <c:v>0.48784908652305597</c:v>
                </c:pt>
                <c:pt idx="1160">
                  <c:v>0.48799473047256497</c:v>
                </c:pt>
                <c:pt idx="1161">
                  <c:v>0.488071709871292</c:v>
                </c:pt>
                <c:pt idx="1162">
                  <c:v>0.48870366811752303</c:v>
                </c:pt>
                <c:pt idx="1163">
                  <c:v>0.48950400948524497</c:v>
                </c:pt>
                <c:pt idx="1164">
                  <c:v>0.490871161222458</c:v>
                </c:pt>
                <c:pt idx="1165">
                  <c:v>0.491947442293167</c:v>
                </c:pt>
                <c:pt idx="1166">
                  <c:v>0.493320733308792</c:v>
                </c:pt>
                <c:pt idx="1167">
                  <c:v>0.49367991089820901</c:v>
                </c:pt>
                <c:pt idx="1168">
                  <c:v>0.49350884556770303</c:v>
                </c:pt>
                <c:pt idx="1169">
                  <c:v>0.49406495690345797</c:v>
                </c:pt>
                <c:pt idx="1170">
                  <c:v>0.49414280056953402</c:v>
                </c:pt>
                <c:pt idx="1171">
                  <c:v>0.494877129793167</c:v>
                </c:pt>
                <c:pt idx="1172">
                  <c:v>0.49663650989532498</c:v>
                </c:pt>
                <c:pt idx="1173">
                  <c:v>0.49749293923378002</c:v>
                </c:pt>
                <c:pt idx="1174">
                  <c:v>0.49798271059989901</c:v>
                </c:pt>
                <c:pt idx="1175">
                  <c:v>0.49851334095001198</c:v>
                </c:pt>
                <c:pt idx="1176">
                  <c:v>0.498842984437943</c:v>
                </c:pt>
                <c:pt idx="1177">
                  <c:v>0.49939772486686701</c:v>
                </c:pt>
                <c:pt idx="1178">
                  <c:v>0.49993216991424599</c:v>
                </c:pt>
                <c:pt idx="1179">
                  <c:v>0.50057339668273904</c:v>
                </c:pt>
                <c:pt idx="1180">
                  <c:v>0.50142991542816195</c:v>
                </c:pt>
                <c:pt idx="1181">
                  <c:v>0.50212925672531095</c:v>
                </c:pt>
                <c:pt idx="1182">
                  <c:v>0.50279712677001998</c:v>
                </c:pt>
                <c:pt idx="1183">
                  <c:v>0.50339055061340299</c:v>
                </c:pt>
                <c:pt idx="1184">
                  <c:v>0.50397402048110995</c:v>
                </c:pt>
                <c:pt idx="1185">
                  <c:v>0.50443160533904996</c:v>
                </c:pt>
                <c:pt idx="1186">
                  <c:v>0.50485396385192904</c:v>
                </c:pt>
                <c:pt idx="1187">
                  <c:v>0.50512313842773404</c:v>
                </c:pt>
                <c:pt idx="1188">
                  <c:v>0.50495672225952104</c:v>
                </c:pt>
                <c:pt idx="1189">
                  <c:v>0.50542497634887695</c:v>
                </c:pt>
                <c:pt idx="1190">
                  <c:v>0.506017446517944</c:v>
                </c:pt>
                <c:pt idx="1191">
                  <c:v>0.50678557157516502</c:v>
                </c:pt>
                <c:pt idx="1192">
                  <c:v>0.50849038362503096</c:v>
                </c:pt>
                <c:pt idx="1193">
                  <c:v>0.50909209251403797</c:v>
                </c:pt>
                <c:pt idx="1194">
                  <c:v>0.50911056995391801</c:v>
                </c:pt>
                <c:pt idx="1195">
                  <c:v>0.50928503274917603</c:v>
                </c:pt>
                <c:pt idx="1196">
                  <c:v>0.50864028930664096</c:v>
                </c:pt>
                <c:pt idx="1197">
                  <c:v>0.50890159606933605</c:v>
                </c:pt>
                <c:pt idx="1198">
                  <c:v>0.50981736183166504</c:v>
                </c:pt>
                <c:pt idx="1199">
                  <c:v>0.51046699285507202</c:v>
                </c:pt>
                <c:pt idx="1200">
                  <c:v>0.51182222366332997</c:v>
                </c:pt>
                <c:pt idx="1201">
                  <c:v>0.51218068599700906</c:v>
                </c:pt>
                <c:pt idx="1202">
                  <c:v>0.51153475046157804</c:v>
                </c:pt>
                <c:pt idx="1203">
                  <c:v>0.51167958974838301</c:v>
                </c:pt>
                <c:pt idx="1204">
                  <c:v>0.51152878999710105</c:v>
                </c:pt>
                <c:pt idx="1205">
                  <c:v>0.511799275875092</c:v>
                </c:pt>
                <c:pt idx="1206">
                  <c:v>0.51291948556900002</c:v>
                </c:pt>
                <c:pt idx="1207">
                  <c:v>0.51371985673904397</c:v>
                </c:pt>
                <c:pt idx="1208">
                  <c:v>0.51474660634994496</c:v>
                </c:pt>
                <c:pt idx="1209">
                  <c:v>0.51518213748931896</c:v>
                </c:pt>
                <c:pt idx="1210">
                  <c:v>0.51481318473815896</c:v>
                </c:pt>
                <c:pt idx="1211">
                  <c:v>0.51532799005508401</c:v>
                </c:pt>
                <c:pt idx="1212">
                  <c:v>0.51638084650039695</c:v>
                </c:pt>
                <c:pt idx="1213">
                  <c:v>0.516621053218842</c:v>
                </c:pt>
                <c:pt idx="1214">
                  <c:v>0.51677203178405795</c:v>
                </c:pt>
                <c:pt idx="1215">
                  <c:v>0.51730948686599698</c:v>
                </c:pt>
                <c:pt idx="1216">
                  <c:v>0.51725268363952603</c:v>
                </c:pt>
                <c:pt idx="1217">
                  <c:v>0.51742935180664096</c:v>
                </c:pt>
                <c:pt idx="1218">
                  <c:v>0.51841461658477805</c:v>
                </c:pt>
                <c:pt idx="1219">
                  <c:v>0.51925212144851696</c:v>
                </c:pt>
                <c:pt idx="1220">
                  <c:v>0.51980543136596702</c:v>
                </c:pt>
                <c:pt idx="1221">
                  <c:v>0.52026015520095803</c:v>
                </c:pt>
                <c:pt idx="1222">
                  <c:v>0.52094805240631104</c:v>
                </c:pt>
                <c:pt idx="1223">
                  <c:v>0.52153795957565297</c:v>
                </c:pt>
                <c:pt idx="1224">
                  <c:v>0.521786689758301</c:v>
                </c:pt>
                <c:pt idx="1225">
                  <c:v>0.52209782600402799</c:v>
                </c:pt>
                <c:pt idx="1226">
                  <c:v>0.52232003211975098</c:v>
                </c:pt>
                <c:pt idx="1227">
                  <c:v>0.52280670404434204</c:v>
                </c:pt>
                <c:pt idx="1228">
                  <c:v>0.52335059642791704</c:v>
                </c:pt>
                <c:pt idx="1229">
                  <c:v>0.52388989925384499</c:v>
                </c:pt>
                <c:pt idx="1230">
                  <c:v>0.52492600679397605</c:v>
                </c:pt>
                <c:pt idx="1231">
                  <c:v>0.52562242746353105</c:v>
                </c:pt>
                <c:pt idx="1232">
                  <c:v>0.52593207359313998</c:v>
                </c:pt>
                <c:pt idx="1233">
                  <c:v>0.52636390924453702</c:v>
                </c:pt>
                <c:pt idx="1234">
                  <c:v>0.526533663272858</c:v>
                </c:pt>
                <c:pt idx="1235">
                  <c:v>0.52705723047256503</c:v>
                </c:pt>
                <c:pt idx="1236">
                  <c:v>0.52779352664947499</c:v>
                </c:pt>
                <c:pt idx="1237">
                  <c:v>0.52869802713394198</c:v>
                </c:pt>
                <c:pt idx="1238">
                  <c:v>0.52972620725631703</c:v>
                </c:pt>
                <c:pt idx="1239">
                  <c:v>0.53034132719039895</c:v>
                </c:pt>
                <c:pt idx="1240">
                  <c:v>0.53143018484115601</c:v>
                </c:pt>
                <c:pt idx="1241">
                  <c:v>0.532312512397766</c:v>
                </c:pt>
                <c:pt idx="1242">
                  <c:v>0.53278452157974199</c:v>
                </c:pt>
                <c:pt idx="1243">
                  <c:v>0.53387284278869596</c:v>
                </c:pt>
                <c:pt idx="1244">
                  <c:v>0.533957779407501</c:v>
                </c:pt>
                <c:pt idx="1245">
                  <c:v>0.53353416919708296</c:v>
                </c:pt>
                <c:pt idx="1246">
                  <c:v>0.53389215469360396</c:v>
                </c:pt>
                <c:pt idx="1247">
                  <c:v>0.53367811441421498</c:v>
                </c:pt>
                <c:pt idx="1248">
                  <c:v>0.53430992364883401</c:v>
                </c:pt>
                <c:pt idx="1249">
                  <c:v>0.53569006919860795</c:v>
                </c:pt>
                <c:pt idx="1250">
                  <c:v>0.53646701574325595</c:v>
                </c:pt>
                <c:pt idx="1251">
                  <c:v>0.53799223899841297</c:v>
                </c:pt>
                <c:pt idx="1252">
                  <c:v>0.53980708122253396</c:v>
                </c:pt>
                <c:pt idx="1253">
                  <c:v>0.54079568386077903</c:v>
                </c:pt>
                <c:pt idx="1254">
                  <c:v>0.54142534732818604</c:v>
                </c:pt>
                <c:pt idx="1255">
                  <c:v>0.542144775390625</c:v>
                </c:pt>
                <c:pt idx="1256">
                  <c:v>0.54213166236877397</c:v>
                </c:pt>
                <c:pt idx="1257">
                  <c:v>0.54233306646347001</c:v>
                </c:pt>
                <c:pt idx="1258">
                  <c:v>0.54349356889724698</c:v>
                </c:pt>
                <c:pt idx="1259">
                  <c:v>0.54433143138885498</c:v>
                </c:pt>
                <c:pt idx="1260">
                  <c:v>0.54505246877670299</c:v>
                </c:pt>
                <c:pt idx="1261">
                  <c:v>0.54612296819686901</c:v>
                </c:pt>
                <c:pt idx="1262">
                  <c:v>0.54702085256576505</c:v>
                </c:pt>
                <c:pt idx="1263">
                  <c:v>0.547385573387146</c:v>
                </c:pt>
                <c:pt idx="1264">
                  <c:v>0.54817515611648604</c:v>
                </c:pt>
                <c:pt idx="1265">
                  <c:v>0.54893159866332997</c:v>
                </c:pt>
                <c:pt idx="1266">
                  <c:v>0.54908478260040305</c:v>
                </c:pt>
                <c:pt idx="1267">
                  <c:v>0.54985296726226796</c:v>
                </c:pt>
                <c:pt idx="1268">
                  <c:v>0.550584197044373</c:v>
                </c:pt>
                <c:pt idx="1269">
                  <c:v>0.55094969272613503</c:v>
                </c:pt>
                <c:pt idx="1270">
                  <c:v>0.55225610733032204</c:v>
                </c:pt>
                <c:pt idx="1271">
                  <c:v>0.55351060628891002</c:v>
                </c:pt>
                <c:pt idx="1272">
                  <c:v>0.55391699075698897</c:v>
                </c:pt>
                <c:pt idx="1273">
                  <c:v>0.55481773614883401</c:v>
                </c:pt>
                <c:pt idx="1274">
                  <c:v>0.55514949560165405</c:v>
                </c:pt>
                <c:pt idx="1275">
                  <c:v>0.55508112907409701</c:v>
                </c:pt>
                <c:pt idx="1276">
                  <c:v>0.55587828159332298</c:v>
                </c:pt>
                <c:pt idx="1277">
                  <c:v>0.55612033605575595</c:v>
                </c:pt>
                <c:pt idx="1278">
                  <c:v>0.55621993541717496</c:v>
                </c:pt>
                <c:pt idx="1279">
                  <c:v>0.55709034204482999</c:v>
                </c:pt>
                <c:pt idx="1280">
                  <c:v>0.55778956413268999</c:v>
                </c:pt>
                <c:pt idx="1281">
                  <c:v>0.55823439359664895</c:v>
                </c:pt>
                <c:pt idx="1282">
                  <c:v>0.55947464704513605</c:v>
                </c:pt>
                <c:pt idx="1283">
                  <c:v>0.56044161319732699</c:v>
                </c:pt>
                <c:pt idx="1284">
                  <c:v>0.56025093793868996</c:v>
                </c:pt>
                <c:pt idx="1285">
                  <c:v>0.56059300899505604</c:v>
                </c:pt>
                <c:pt idx="1286">
                  <c:v>0.56125414371490501</c:v>
                </c:pt>
                <c:pt idx="1287">
                  <c:v>0.56131833791732799</c:v>
                </c:pt>
                <c:pt idx="1288">
                  <c:v>0.56197756528854403</c:v>
                </c:pt>
                <c:pt idx="1289">
                  <c:v>0.563071608543396</c:v>
                </c:pt>
                <c:pt idx="1290">
                  <c:v>0.56292390823364302</c:v>
                </c:pt>
                <c:pt idx="1291">
                  <c:v>0.56240248680114702</c:v>
                </c:pt>
                <c:pt idx="1292">
                  <c:v>0.56243723630905196</c:v>
                </c:pt>
                <c:pt idx="1293">
                  <c:v>0.56280410289764404</c:v>
                </c:pt>
                <c:pt idx="1294">
                  <c:v>0.56351417303085305</c:v>
                </c:pt>
                <c:pt idx="1295">
                  <c:v>0.56417191028595004</c:v>
                </c:pt>
                <c:pt idx="1296">
                  <c:v>0.56516659259796098</c:v>
                </c:pt>
                <c:pt idx="1297">
                  <c:v>0.56574136018753096</c:v>
                </c:pt>
                <c:pt idx="1298">
                  <c:v>0.56587964296340898</c:v>
                </c:pt>
                <c:pt idx="1299">
                  <c:v>0.56643652915954601</c:v>
                </c:pt>
                <c:pt idx="1300">
                  <c:v>0.56622207164764404</c:v>
                </c:pt>
                <c:pt idx="1301">
                  <c:v>0.56551909446716297</c:v>
                </c:pt>
                <c:pt idx="1302">
                  <c:v>0.56564760208129905</c:v>
                </c:pt>
                <c:pt idx="1303">
                  <c:v>0.566031634807587</c:v>
                </c:pt>
                <c:pt idx="1304">
                  <c:v>0.566051125526428</c:v>
                </c:pt>
                <c:pt idx="1305">
                  <c:v>0.56583261489868197</c:v>
                </c:pt>
                <c:pt idx="1306">
                  <c:v>0.565046906471252</c:v>
                </c:pt>
                <c:pt idx="1307">
                  <c:v>0.56385141611099199</c:v>
                </c:pt>
                <c:pt idx="1308">
                  <c:v>0.56291151046752896</c:v>
                </c:pt>
                <c:pt idx="1309">
                  <c:v>0.56301736831664995</c:v>
                </c:pt>
                <c:pt idx="1310">
                  <c:v>0.56277382373809803</c:v>
                </c:pt>
                <c:pt idx="1311">
                  <c:v>0.56221520900726296</c:v>
                </c:pt>
                <c:pt idx="1312">
                  <c:v>0.56246578693389904</c:v>
                </c:pt>
                <c:pt idx="1313">
                  <c:v>0.56234204769134499</c:v>
                </c:pt>
                <c:pt idx="1314">
                  <c:v>0.56306082010269198</c:v>
                </c:pt>
                <c:pt idx="1315">
                  <c:v>0.56322890520095803</c:v>
                </c:pt>
                <c:pt idx="1316">
                  <c:v>0.56204479932785001</c:v>
                </c:pt>
                <c:pt idx="1317">
                  <c:v>0.56129908561706499</c:v>
                </c:pt>
                <c:pt idx="1318">
                  <c:v>0.56008416414260898</c:v>
                </c:pt>
                <c:pt idx="1319">
                  <c:v>0.55948781967163097</c:v>
                </c:pt>
                <c:pt idx="1320">
                  <c:v>0.55936574935913097</c:v>
                </c:pt>
                <c:pt idx="1321">
                  <c:v>0.55885130167007402</c:v>
                </c:pt>
                <c:pt idx="1322">
                  <c:v>0.55886781215667702</c:v>
                </c:pt>
                <c:pt idx="1323">
                  <c:v>0.55858802795410201</c:v>
                </c:pt>
                <c:pt idx="1324">
                  <c:v>0.55810493230819702</c:v>
                </c:pt>
                <c:pt idx="1325">
                  <c:v>0.55836498737335205</c:v>
                </c:pt>
                <c:pt idx="1326">
                  <c:v>0.55845606327056896</c:v>
                </c:pt>
                <c:pt idx="1327">
                  <c:v>0.55823761224746704</c:v>
                </c:pt>
                <c:pt idx="1328">
                  <c:v>0.55841511487960804</c:v>
                </c:pt>
                <c:pt idx="1329">
                  <c:v>0.55797821283340499</c:v>
                </c:pt>
                <c:pt idx="1330">
                  <c:v>0.55705481767654397</c:v>
                </c:pt>
                <c:pt idx="1331">
                  <c:v>0.55617386102676403</c:v>
                </c:pt>
                <c:pt idx="1332">
                  <c:v>0.55541092157363903</c:v>
                </c:pt>
                <c:pt idx="1333">
                  <c:v>0.55488246679305997</c:v>
                </c:pt>
                <c:pt idx="1334">
                  <c:v>0.55369591712951705</c:v>
                </c:pt>
                <c:pt idx="1335">
                  <c:v>0.55264186859130904</c:v>
                </c:pt>
                <c:pt idx="1336">
                  <c:v>0.55186516046524003</c:v>
                </c:pt>
                <c:pt idx="1337">
                  <c:v>0.55146765708923295</c:v>
                </c:pt>
                <c:pt idx="1338">
                  <c:v>0.55184745788574197</c:v>
                </c:pt>
                <c:pt idx="1339">
                  <c:v>0.551857590675354</c:v>
                </c:pt>
                <c:pt idx="1340">
                  <c:v>0.55179256200790405</c:v>
                </c:pt>
                <c:pt idx="1341">
                  <c:v>0.55139100551605202</c:v>
                </c:pt>
                <c:pt idx="1342">
                  <c:v>0.55052167177200295</c:v>
                </c:pt>
                <c:pt idx="1343">
                  <c:v>0.55006223917007402</c:v>
                </c:pt>
                <c:pt idx="1344">
                  <c:v>0.54963755607605003</c:v>
                </c:pt>
                <c:pt idx="1345">
                  <c:v>0.54919868707656905</c:v>
                </c:pt>
                <c:pt idx="1346">
                  <c:v>0.548456370830536</c:v>
                </c:pt>
                <c:pt idx="1347">
                  <c:v>0.54759526252746604</c:v>
                </c:pt>
                <c:pt idx="1348">
                  <c:v>0.54647320508956898</c:v>
                </c:pt>
                <c:pt idx="1349">
                  <c:v>0.54505026340484597</c:v>
                </c:pt>
                <c:pt idx="1350">
                  <c:v>0.54464954137802102</c:v>
                </c:pt>
                <c:pt idx="1351">
                  <c:v>0.54483616352081299</c:v>
                </c:pt>
                <c:pt idx="1352">
                  <c:v>0.54658490419387795</c:v>
                </c:pt>
                <c:pt idx="1353">
                  <c:v>0.546497821807861</c:v>
                </c:pt>
                <c:pt idx="1354">
                  <c:v>0.54501414299011197</c:v>
                </c:pt>
                <c:pt idx="1355">
                  <c:v>0.54447150230407704</c:v>
                </c:pt>
                <c:pt idx="1356">
                  <c:v>0.54308110475540206</c:v>
                </c:pt>
                <c:pt idx="1357">
                  <c:v>0.54217010736465499</c:v>
                </c:pt>
                <c:pt idx="1358">
                  <c:v>0.54270416498184204</c:v>
                </c:pt>
                <c:pt idx="1359">
                  <c:v>0.54240071773529097</c:v>
                </c:pt>
                <c:pt idx="1360">
                  <c:v>0.54157644510269198</c:v>
                </c:pt>
                <c:pt idx="1361">
                  <c:v>0.54090386629104603</c:v>
                </c:pt>
                <c:pt idx="1362">
                  <c:v>0.53993695974349998</c:v>
                </c:pt>
                <c:pt idx="1363">
                  <c:v>0.53918504714965798</c:v>
                </c:pt>
                <c:pt idx="1364">
                  <c:v>0.53826791048049905</c:v>
                </c:pt>
                <c:pt idx="1365">
                  <c:v>0.53743571043014504</c:v>
                </c:pt>
                <c:pt idx="1366">
                  <c:v>0.53721129894256603</c:v>
                </c:pt>
                <c:pt idx="1367">
                  <c:v>0.536421239376068</c:v>
                </c:pt>
                <c:pt idx="1368">
                  <c:v>0.53538787364959695</c:v>
                </c:pt>
                <c:pt idx="1369">
                  <c:v>0.534160375595093</c:v>
                </c:pt>
                <c:pt idx="1370">
                  <c:v>0.53234422206878695</c:v>
                </c:pt>
                <c:pt idx="1371">
                  <c:v>0.53112912178039595</c:v>
                </c:pt>
                <c:pt idx="1372">
                  <c:v>0.52956670522689797</c:v>
                </c:pt>
                <c:pt idx="1373">
                  <c:v>0.52882891893386796</c:v>
                </c:pt>
                <c:pt idx="1374">
                  <c:v>0.52910429239273105</c:v>
                </c:pt>
                <c:pt idx="1375">
                  <c:v>0.52901858091354403</c:v>
                </c:pt>
                <c:pt idx="1376">
                  <c:v>0.52942556142806996</c:v>
                </c:pt>
                <c:pt idx="1377">
                  <c:v>0.52941668033599898</c:v>
                </c:pt>
                <c:pt idx="1378">
                  <c:v>0.52885675430297896</c:v>
                </c:pt>
                <c:pt idx="1379">
                  <c:v>0.52851301431655895</c:v>
                </c:pt>
                <c:pt idx="1380">
                  <c:v>0.528248131275177</c:v>
                </c:pt>
                <c:pt idx="1381">
                  <c:v>0.52814769744873002</c:v>
                </c:pt>
                <c:pt idx="1382">
                  <c:v>0.52787739038467396</c:v>
                </c:pt>
                <c:pt idx="1383">
                  <c:v>0.52855855226516701</c:v>
                </c:pt>
                <c:pt idx="1384">
                  <c:v>0.52973073720931996</c:v>
                </c:pt>
                <c:pt idx="1385">
                  <c:v>0.52992254495620705</c:v>
                </c:pt>
                <c:pt idx="1386">
                  <c:v>0.53217685222625699</c:v>
                </c:pt>
                <c:pt idx="1387">
                  <c:v>0.53373432159423795</c:v>
                </c:pt>
                <c:pt idx="1388">
                  <c:v>0.53388690948486295</c:v>
                </c:pt>
                <c:pt idx="1389">
                  <c:v>0.53463315963745095</c:v>
                </c:pt>
                <c:pt idx="1390">
                  <c:v>0.53434467315673795</c:v>
                </c:pt>
                <c:pt idx="1391">
                  <c:v>0.53347903490066495</c:v>
                </c:pt>
                <c:pt idx="1392">
                  <c:v>0.53354817628860496</c:v>
                </c:pt>
                <c:pt idx="1393">
                  <c:v>0.53419035673141502</c:v>
                </c:pt>
                <c:pt idx="1394">
                  <c:v>0.53534257411956798</c:v>
                </c:pt>
                <c:pt idx="1395">
                  <c:v>0.53660601377487205</c:v>
                </c:pt>
                <c:pt idx="1396">
                  <c:v>0.53758823871612504</c:v>
                </c:pt>
                <c:pt idx="1397">
                  <c:v>0.53761565685272195</c:v>
                </c:pt>
                <c:pt idx="1398">
                  <c:v>0.53682607412338301</c:v>
                </c:pt>
                <c:pt idx="1399">
                  <c:v>0.53656232357025102</c:v>
                </c:pt>
                <c:pt idx="1400">
                  <c:v>0.53631591796875</c:v>
                </c:pt>
                <c:pt idx="1401">
                  <c:v>0.536757051944733</c:v>
                </c:pt>
                <c:pt idx="1402">
                  <c:v>0.53731954097747803</c:v>
                </c:pt>
                <c:pt idx="1403">
                  <c:v>0.536124467849731</c:v>
                </c:pt>
                <c:pt idx="1404">
                  <c:v>0.53480541706085205</c:v>
                </c:pt>
                <c:pt idx="1405">
                  <c:v>0.53340476751327504</c:v>
                </c:pt>
                <c:pt idx="1406">
                  <c:v>0.532540023326874</c:v>
                </c:pt>
                <c:pt idx="1407">
                  <c:v>0.53324770927429199</c:v>
                </c:pt>
                <c:pt idx="1408">
                  <c:v>0.53369098901748702</c:v>
                </c:pt>
                <c:pt idx="1409">
                  <c:v>0.53434699773788497</c:v>
                </c:pt>
                <c:pt idx="1410">
                  <c:v>0.53557062149047896</c:v>
                </c:pt>
                <c:pt idx="1411">
                  <c:v>0.53573256731033303</c:v>
                </c:pt>
                <c:pt idx="1412">
                  <c:v>0.53625833988189697</c:v>
                </c:pt>
                <c:pt idx="1413">
                  <c:v>0.53710269927978505</c:v>
                </c:pt>
                <c:pt idx="1414">
                  <c:v>0.53742909431457497</c:v>
                </c:pt>
                <c:pt idx="1415">
                  <c:v>0.53865110874176003</c:v>
                </c:pt>
                <c:pt idx="1416">
                  <c:v>0.53958421945571899</c:v>
                </c:pt>
                <c:pt idx="1417">
                  <c:v>0.53917157649993896</c:v>
                </c:pt>
                <c:pt idx="1418">
                  <c:v>0.53874641656875599</c:v>
                </c:pt>
                <c:pt idx="1419">
                  <c:v>0.537514507770538</c:v>
                </c:pt>
                <c:pt idx="1420">
                  <c:v>0.53590160608291604</c:v>
                </c:pt>
                <c:pt idx="1421">
                  <c:v>0.53669708967208896</c:v>
                </c:pt>
                <c:pt idx="1422">
                  <c:v>0.537753045558929</c:v>
                </c:pt>
                <c:pt idx="1423">
                  <c:v>0.53916627168655396</c:v>
                </c:pt>
                <c:pt idx="1424">
                  <c:v>0.53965085744857799</c:v>
                </c:pt>
                <c:pt idx="1425">
                  <c:v>0.53897988796234098</c:v>
                </c:pt>
                <c:pt idx="1426">
                  <c:v>0.53897100687027</c:v>
                </c:pt>
                <c:pt idx="1427">
                  <c:v>0.53907024860382102</c:v>
                </c:pt>
                <c:pt idx="1428">
                  <c:v>0.53918772935867298</c:v>
                </c:pt>
                <c:pt idx="1429">
                  <c:v>0.540197193622589</c:v>
                </c:pt>
                <c:pt idx="1430">
                  <c:v>0.53927707672119096</c:v>
                </c:pt>
                <c:pt idx="1431">
                  <c:v>0.53759437799453702</c:v>
                </c:pt>
                <c:pt idx="1432">
                  <c:v>0.53869563341140703</c:v>
                </c:pt>
                <c:pt idx="1433">
                  <c:v>0.53858876228332497</c:v>
                </c:pt>
                <c:pt idx="1434">
                  <c:v>0.53935170173644997</c:v>
                </c:pt>
                <c:pt idx="1435">
                  <c:v>0.54225158691406306</c:v>
                </c:pt>
                <c:pt idx="1436">
                  <c:v>0.54359310865402199</c:v>
                </c:pt>
                <c:pt idx="1437">
                  <c:v>0.54430997371673595</c:v>
                </c:pt>
                <c:pt idx="1438">
                  <c:v>0.54671883583068803</c:v>
                </c:pt>
                <c:pt idx="1439">
                  <c:v>0.54857498407363903</c:v>
                </c:pt>
                <c:pt idx="1440">
                  <c:v>0.54861956834793102</c:v>
                </c:pt>
                <c:pt idx="1441">
                  <c:v>0.54839897155761697</c:v>
                </c:pt>
                <c:pt idx="1442">
                  <c:v>0.546458899974823</c:v>
                </c:pt>
                <c:pt idx="1443">
                  <c:v>0.54457449913024902</c:v>
                </c:pt>
                <c:pt idx="1444">
                  <c:v>0.54261016845703103</c:v>
                </c:pt>
                <c:pt idx="1445">
                  <c:v>0.54184859991073597</c:v>
                </c:pt>
                <c:pt idx="1446">
                  <c:v>0.54333567619323697</c:v>
                </c:pt>
                <c:pt idx="1447">
                  <c:v>0.54348611831664995</c:v>
                </c:pt>
                <c:pt idx="1448">
                  <c:v>0.54473519325256303</c:v>
                </c:pt>
                <c:pt idx="1449">
                  <c:v>0.54555678367614702</c:v>
                </c:pt>
                <c:pt idx="1591">
                  <c:v>0.33566883206367498</c:v>
                </c:pt>
                <c:pt idx="1592">
                  <c:v>0.30372682213783297</c:v>
                </c:pt>
                <c:pt idx="1593">
                  <c:v>0.31857556104660001</c:v>
                </c:pt>
                <c:pt idx="1594">
                  <c:v>0.38900396227836598</c:v>
                </c:pt>
                <c:pt idx="1595">
                  <c:v>0.39436277747154203</c:v>
                </c:pt>
                <c:pt idx="1596">
                  <c:v>0.385584145784378</c:v>
                </c:pt>
                <c:pt idx="1597">
                  <c:v>0.37707948684692399</c:v>
                </c:pt>
                <c:pt idx="1598">
                  <c:v>0.38612577319145203</c:v>
                </c:pt>
                <c:pt idx="1599">
                  <c:v>0.35793745517730702</c:v>
                </c:pt>
                <c:pt idx="1600">
                  <c:v>0.35841330885887102</c:v>
                </c:pt>
                <c:pt idx="1601">
                  <c:v>0.40911155939102201</c:v>
                </c:pt>
                <c:pt idx="1602">
                  <c:v>0.42465960979461698</c:v>
                </c:pt>
                <c:pt idx="1603">
                  <c:v>0.41635173559188798</c:v>
                </c:pt>
                <c:pt idx="1604">
                  <c:v>0.40765827894210799</c:v>
                </c:pt>
                <c:pt idx="1605">
                  <c:v>0.39772915840148898</c:v>
                </c:pt>
                <c:pt idx="1606">
                  <c:v>0.39147827029228199</c:v>
                </c:pt>
                <c:pt idx="1607">
                  <c:v>0.36746823787689198</c:v>
                </c:pt>
                <c:pt idx="1608">
                  <c:v>0.36221060156822199</c:v>
                </c:pt>
                <c:pt idx="1609">
                  <c:v>0.36530867218971302</c:v>
                </c:pt>
                <c:pt idx="1610">
                  <c:v>0.39147132635116599</c:v>
                </c:pt>
                <c:pt idx="1611">
                  <c:v>0.37915003299713101</c:v>
                </c:pt>
                <c:pt idx="1612">
                  <c:v>0.35024496912956199</c:v>
                </c:pt>
                <c:pt idx="1613">
                  <c:v>0.34831562638282798</c:v>
                </c:pt>
                <c:pt idx="1614">
                  <c:v>0.33900254964828502</c:v>
                </c:pt>
                <c:pt idx="1615">
                  <c:v>0.34293270111084001</c:v>
                </c:pt>
                <c:pt idx="1616">
                  <c:v>0.37327072024345398</c:v>
                </c:pt>
                <c:pt idx="1617">
                  <c:v>0.37877464294433599</c:v>
                </c:pt>
                <c:pt idx="1618">
                  <c:v>0.37423890829086298</c:v>
                </c:pt>
                <c:pt idx="1619">
                  <c:v>0.37171909213066101</c:v>
                </c:pt>
                <c:pt idx="1620">
                  <c:v>0.358370572328568</c:v>
                </c:pt>
                <c:pt idx="1621">
                  <c:v>0.35633450746536299</c:v>
                </c:pt>
                <c:pt idx="1622">
                  <c:v>0.35810458660125699</c:v>
                </c:pt>
                <c:pt idx="1623">
                  <c:v>0.367259740829468</c:v>
                </c:pt>
                <c:pt idx="1624">
                  <c:v>0.364857077598572</c:v>
                </c:pt>
                <c:pt idx="1625">
                  <c:v>0.35827556252479598</c:v>
                </c:pt>
                <c:pt idx="1626">
                  <c:v>0.36125785112380998</c:v>
                </c:pt>
                <c:pt idx="1627">
                  <c:v>0.36498939990997298</c:v>
                </c:pt>
                <c:pt idx="1628">
                  <c:v>0.36465990543365501</c:v>
                </c:pt>
                <c:pt idx="1629">
                  <c:v>0.37187543511390703</c:v>
                </c:pt>
                <c:pt idx="1630">
                  <c:v>0.37311664223670998</c:v>
                </c:pt>
                <c:pt idx="1631">
                  <c:v>0.36117589473724399</c:v>
                </c:pt>
                <c:pt idx="1632">
                  <c:v>0.35906919836998002</c:v>
                </c:pt>
                <c:pt idx="1633">
                  <c:v>0.36289218068122903</c:v>
                </c:pt>
                <c:pt idx="1634">
                  <c:v>0.36719262599945102</c:v>
                </c:pt>
                <c:pt idx="1635">
                  <c:v>0.36705139279365501</c:v>
                </c:pt>
                <c:pt idx="1636">
                  <c:v>0.36563146114349399</c:v>
                </c:pt>
                <c:pt idx="1637">
                  <c:v>0.36873337626457198</c:v>
                </c:pt>
                <c:pt idx="1638">
                  <c:v>0.37103369832038902</c:v>
                </c:pt>
                <c:pt idx="1639">
                  <c:v>0.37363037467002902</c:v>
                </c:pt>
                <c:pt idx="1640">
                  <c:v>0.38325011730194097</c:v>
                </c:pt>
                <c:pt idx="1641">
                  <c:v>0.38632383942604098</c:v>
                </c:pt>
                <c:pt idx="1642">
                  <c:v>0.37923559546470598</c:v>
                </c:pt>
                <c:pt idx="1643">
                  <c:v>0.38247293233871499</c:v>
                </c:pt>
                <c:pt idx="1644">
                  <c:v>0.39798969030380199</c:v>
                </c:pt>
                <c:pt idx="1645">
                  <c:v>0.40110346674919101</c:v>
                </c:pt>
                <c:pt idx="1646">
                  <c:v>0.398741245269775</c:v>
                </c:pt>
                <c:pt idx="1647">
                  <c:v>0.40186637639999401</c:v>
                </c:pt>
                <c:pt idx="1648">
                  <c:v>0.39631038904190102</c:v>
                </c:pt>
                <c:pt idx="1649">
                  <c:v>0.38983878493308999</c:v>
                </c:pt>
                <c:pt idx="1650">
                  <c:v>0.38879221677780201</c:v>
                </c:pt>
                <c:pt idx="1651">
                  <c:v>0.40658479928970298</c:v>
                </c:pt>
                <c:pt idx="1652">
                  <c:v>0.41202282905578602</c:v>
                </c:pt>
                <c:pt idx="1653">
                  <c:v>0.40287032723426802</c:v>
                </c:pt>
                <c:pt idx="1654">
                  <c:v>0.406344324350357</c:v>
                </c:pt>
                <c:pt idx="1655">
                  <c:v>0.42398959398269698</c:v>
                </c:pt>
                <c:pt idx="1656">
                  <c:v>0.430170357227325</c:v>
                </c:pt>
                <c:pt idx="1657">
                  <c:v>0.43628570437431302</c:v>
                </c:pt>
                <c:pt idx="1658">
                  <c:v>0.43407896161079401</c:v>
                </c:pt>
                <c:pt idx="1659">
                  <c:v>0.40531268715858498</c:v>
                </c:pt>
                <c:pt idx="1660">
                  <c:v>0.40126210451126099</c:v>
                </c:pt>
                <c:pt idx="1661">
                  <c:v>0.40965071320533802</c:v>
                </c:pt>
                <c:pt idx="1662">
                  <c:v>0.42054623365402199</c:v>
                </c:pt>
                <c:pt idx="1663">
                  <c:v>0.41778191924095198</c:v>
                </c:pt>
                <c:pt idx="1664">
                  <c:v>0.41645020246505698</c:v>
                </c:pt>
                <c:pt idx="1665">
                  <c:v>0.42127850651741</c:v>
                </c:pt>
                <c:pt idx="1666">
                  <c:v>0.419839978218079</c:v>
                </c:pt>
                <c:pt idx="1667">
                  <c:v>0.42080047726631198</c:v>
                </c:pt>
                <c:pt idx="1668">
                  <c:v>0.43372508883476302</c:v>
                </c:pt>
                <c:pt idx="1669">
                  <c:v>0.43342474102973899</c:v>
                </c:pt>
                <c:pt idx="1670">
                  <c:v>0.42549607157707198</c:v>
                </c:pt>
                <c:pt idx="1671">
                  <c:v>0.418161600828171</c:v>
                </c:pt>
                <c:pt idx="1672">
                  <c:v>0.40489545464515703</c:v>
                </c:pt>
                <c:pt idx="1673">
                  <c:v>0.40369519591331499</c:v>
                </c:pt>
                <c:pt idx="1674">
                  <c:v>0.40692394971847501</c:v>
                </c:pt>
                <c:pt idx="1675">
                  <c:v>0.40703624486923201</c:v>
                </c:pt>
                <c:pt idx="1676">
                  <c:v>0.408290505409241</c:v>
                </c:pt>
                <c:pt idx="1677">
                  <c:v>0.41085243225097701</c:v>
                </c:pt>
                <c:pt idx="1678">
                  <c:v>0.41580733656883201</c:v>
                </c:pt>
                <c:pt idx="1679">
                  <c:v>0.42129707336425798</c:v>
                </c:pt>
                <c:pt idx="1680">
                  <c:v>0.42073240876197798</c:v>
                </c:pt>
                <c:pt idx="1681">
                  <c:v>0.42330449819564803</c:v>
                </c:pt>
                <c:pt idx="1682">
                  <c:v>0.42235741019249001</c:v>
                </c:pt>
                <c:pt idx="1683">
                  <c:v>0.41227602958679199</c:v>
                </c:pt>
                <c:pt idx="1684">
                  <c:v>0.40913760662078902</c:v>
                </c:pt>
                <c:pt idx="1685">
                  <c:v>0.41079497337341297</c:v>
                </c:pt>
                <c:pt idx="1686">
                  <c:v>0.40877267718315102</c:v>
                </c:pt>
                <c:pt idx="1687">
                  <c:v>0.40317696332931502</c:v>
                </c:pt>
                <c:pt idx="1688">
                  <c:v>0.401879072189331</c:v>
                </c:pt>
                <c:pt idx="1689">
                  <c:v>0.40043237805366499</c:v>
                </c:pt>
                <c:pt idx="1690">
                  <c:v>0.40371394157409701</c:v>
                </c:pt>
                <c:pt idx="1691">
                  <c:v>0.40646186470985401</c:v>
                </c:pt>
                <c:pt idx="1692">
                  <c:v>0.40959742665290799</c:v>
                </c:pt>
                <c:pt idx="1693">
                  <c:v>0.41109299659728998</c:v>
                </c:pt>
                <c:pt idx="1694">
                  <c:v>0.410837411880493</c:v>
                </c:pt>
                <c:pt idx="1695">
                  <c:v>0.41007339954376198</c:v>
                </c:pt>
                <c:pt idx="1696">
                  <c:v>0.40802368521690402</c:v>
                </c:pt>
                <c:pt idx="1697">
                  <c:v>0.40676829218864402</c:v>
                </c:pt>
                <c:pt idx="1698">
                  <c:v>0.40348449349403398</c:v>
                </c:pt>
                <c:pt idx="1699">
                  <c:v>0.40240579843521102</c:v>
                </c:pt>
                <c:pt idx="1700">
                  <c:v>0.40623253583908098</c:v>
                </c:pt>
                <c:pt idx="1701">
                  <c:v>0.40571904182434099</c:v>
                </c:pt>
                <c:pt idx="1702">
                  <c:v>0.39941093325614901</c:v>
                </c:pt>
                <c:pt idx="1703">
                  <c:v>0.39851275086402899</c:v>
                </c:pt>
                <c:pt idx="1704">
                  <c:v>0.397778540849686</c:v>
                </c:pt>
                <c:pt idx="1705">
                  <c:v>0.400637626647949</c:v>
                </c:pt>
                <c:pt idx="1706">
                  <c:v>0.40118351578712502</c:v>
                </c:pt>
                <c:pt idx="1707">
                  <c:v>0.40318840742111201</c:v>
                </c:pt>
                <c:pt idx="1708">
                  <c:v>0.404926776885986</c:v>
                </c:pt>
                <c:pt idx="1709">
                  <c:v>0.404560476541519</c:v>
                </c:pt>
                <c:pt idx="1710">
                  <c:v>0.401533544063568</c:v>
                </c:pt>
                <c:pt idx="1711">
                  <c:v>0.39909565448760997</c:v>
                </c:pt>
                <c:pt idx="1712">
                  <c:v>0.39744871854782099</c:v>
                </c:pt>
                <c:pt idx="1713">
                  <c:v>0.38904541730880698</c:v>
                </c:pt>
                <c:pt idx="1714">
                  <c:v>0.38790389895439098</c:v>
                </c:pt>
                <c:pt idx="1715">
                  <c:v>0.39594918489456199</c:v>
                </c:pt>
                <c:pt idx="1716">
                  <c:v>0.39836981892585799</c:v>
                </c:pt>
                <c:pt idx="1717">
                  <c:v>0.399272471666336</c:v>
                </c:pt>
                <c:pt idx="1718">
                  <c:v>0.399555653333664</c:v>
                </c:pt>
                <c:pt idx="1719">
                  <c:v>0.40038925409317</c:v>
                </c:pt>
                <c:pt idx="1720">
                  <c:v>0.39677640795707703</c:v>
                </c:pt>
                <c:pt idx="1721">
                  <c:v>0.38648325204849199</c:v>
                </c:pt>
                <c:pt idx="1722">
                  <c:v>0.38368836045265198</c:v>
                </c:pt>
                <c:pt idx="1723">
                  <c:v>0.38390251994133001</c:v>
                </c:pt>
                <c:pt idx="1724">
                  <c:v>0.38141235709190402</c:v>
                </c:pt>
                <c:pt idx="1725">
                  <c:v>0.38033834099769598</c:v>
                </c:pt>
                <c:pt idx="1726">
                  <c:v>0.38300064206123402</c:v>
                </c:pt>
                <c:pt idx="1727">
                  <c:v>0.384848773479462</c:v>
                </c:pt>
                <c:pt idx="1728">
                  <c:v>0.385184496641159</c:v>
                </c:pt>
                <c:pt idx="1729">
                  <c:v>0.385260879993439</c:v>
                </c:pt>
                <c:pt idx="1730">
                  <c:v>0.38851404190063499</c:v>
                </c:pt>
                <c:pt idx="1731">
                  <c:v>0.388972908258438</c:v>
                </c:pt>
                <c:pt idx="1732">
                  <c:v>0.38324308395385698</c:v>
                </c:pt>
                <c:pt idx="1733">
                  <c:v>0.38372328877449002</c:v>
                </c:pt>
                <c:pt idx="1734">
                  <c:v>0.38790574669838002</c:v>
                </c:pt>
                <c:pt idx="1735">
                  <c:v>0.39128425717353799</c:v>
                </c:pt>
                <c:pt idx="1736">
                  <c:v>0.39199316501617398</c:v>
                </c:pt>
                <c:pt idx="1737">
                  <c:v>0.39504426717758201</c:v>
                </c:pt>
                <c:pt idx="1738">
                  <c:v>0.39538595080375699</c:v>
                </c:pt>
                <c:pt idx="1739">
                  <c:v>0.392784774303436</c:v>
                </c:pt>
                <c:pt idx="1740">
                  <c:v>0.39082637429237399</c:v>
                </c:pt>
                <c:pt idx="1741">
                  <c:v>0.38821890950202897</c:v>
                </c:pt>
                <c:pt idx="1742">
                  <c:v>0.38671714067459101</c:v>
                </c:pt>
                <c:pt idx="1743">
                  <c:v>0.38281238079071001</c:v>
                </c:pt>
                <c:pt idx="1744">
                  <c:v>0.381476640701294</c:v>
                </c:pt>
                <c:pt idx="1745">
                  <c:v>0.38384932279586798</c:v>
                </c:pt>
                <c:pt idx="1746">
                  <c:v>0.38423067331314098</c:v>
                </c:pt>
                <c:pt idx="1747">
                  <c:v>0.383109390735626</c:v>
                </c:pt>
                <c:pt idx="1748">
                  <c:v>0.38373377919197099</c:v>
                </c:pt>
                <c:pt idx="1749">
                  <c:v>0.38640955090522799</c:v>
                </c:pt>
                <c:pt idx="1750">
                  <c:v>0.387018412351608</c:v>
                </c:pt>
                <c:pt idx="1751">
                  <c:v>0.387836903333664</c:v>
                </c:pt>
                <c:pt idx="1752">
                  <c:v>0.38674014806747398</c:v>
                </c:pt>
                <c:pt idx="1753">
                  <c:v>0.38491696119308499</c:v>
                </c:pt>
                <c:pt idx="1754">
                  <c:v>0.38244411349296598</c:v>
                </c:pt>
                <c:pt idx="1755">
                  <c:v>0.38307550549507102</c:v>
                </c:pt>
                <c:pt idx="1756">
                  <c:v>0.38781479001045199</c:v>
                </c:pt>
                <c:pt idx="1757">
                  <c:v>0.39175617694854697</c:v>
                </c:pt>
                <c:pt idx="1758">
                  <c:v>0.39069798588752702</c:v>
                </c:pt>
                <c:pt idx="1759">
                  <c:v>0.390921920537949</c:v>
                </c:pt>
                <c:pt idx="1760">
                  <c:v>0.38911616802215598</c:v>
                </c:pt>
                <c:pt idx="1761">
                  <c:v>0.38807278871536299</c:v>
                </c:pt>
                <c:pt idx="1762">
                  <c:v>0.38734886050224299</c:v>
                </c:pt>
                <c:pt idx="1763">
                  <c:v>0.387214004993439</c:v>
                </c:pt>
                <c:pt idx="1764">
                  <c:v>0.38632789254188499</c:v>
                </c:pt>
                <c:pt idx="1765">
                  <c:v>0.38507103919982899</c:v>
                </c:pt>
                <c:pt idx="1766">
                  <c:v>0.38471752405166598</c:v>
                </c:pt>
                <c:pt idx="1767">
                  <c:v>0.38455599546432501</c:v>
                </c:pt>
                <c:pt idx="1768">
                  <c:v>0.38238370418548601</c:v>
                </c:pt>
                <c:pt idx="1769">
                  <c:v>0.38256579637527499</c:v>
                </c:pt>
                <c:pt idx="1770">
                  <c:v>0.38496026396751398</c:v>
                </c:pt>
                <c:pt idx="1771">
                  <c:v>0.38767853379249601</c:v>
                </c:pt>
                <c:pt idx="1772">
                  <c:v>0.387120962142944</c:v>
                </c:pt>
                <c:pt idx="1773">
                  <c:v>0.386906117200851</c:v>
                </c:pt>
                <c:pt idx="1774">
                  <c:v>0.38990575075149497</c:v>
                </c:pt>
                <c:pt idx="1775">
                  <c:v>0.39100712537765497</c:v>
                </c:pt>
                <c:pt idx="1776">
                  <c:v>0.390451610088348</c:v>
                </c:pt>
                <c:pt idx="1777">
                  <c:v>0.39227974414825401</c:v>
                </c:pt>
                <c:pt idx="1778">
                  <c:v>0.39396277070045499</c:v>
                </c:pt>
                <c:pt idx="1779">
                  <c:v>0.39252063632011402</c:v>
                </c:pt>
                <c:pt idx="1780">
                  <c:v>0.39321553707122803</c:v>
                </c:pt>
                <c:pt idx="1781">
                  <c:v>0.398896634578705</c:v>
                </c:pt>
                <c:pt idx="1782">
                  <c:v>0.40001261234283397</c:v>
                </c:pt>
                <c:pt idx="1783">
                  <c:v>0.39648732542991599</c:v>
                </c:pt>
                <c:pt idx="1784">
                  <c:v>0.39711645245552102</c:v>
                </c:pt>
                <c:pt idx="1785">
                  <c:v>0.39952212572097801</c:v>
                </c:pt>
                <c:pt idx="1786">
                  <c:v>0.39998459815978998</c:v>
                </c:pt>
                <c:pt idx="1787">
                  <c:v>0.401479631662369</c:v>
                </c:pt>
                <c:pt idx="1788">
                  <c:v>0.40204063057899497</c:v>
                </c:pt>
                <c:pt idx="1789">
                  <c:v>0.40116801857948298</c:v>
                </c:pt>
                <c:pt idx="1790">
                  <c:v>0.39948219060897799</c:v>
                </c:pt>
                <c:pt idx="1791">
                  <c:v>0.39874204993248002</c:v>
                </c:pt>
                <c:pt idx="1792">
                  <c:v>0.39825618267059298</c:v>
                </c:pt>
                <c:pt idx="1793">
                  <c:v>0.39777621626853898</c:v>
                </c:pt>
                <c:pt idx="1794">
                  <c:v>0.39831110835075401</c:v>
                </c:pt>
                <c:pt idx="1795">
                  <c:v>0.39678296446800199</c:v>
                </c:pt>
                <c:pt idx="1796">
                  <c:v>0.394242644309998</c:v>
                </c:pt>
                <c:pt idx="1797">
                  <c:v>0.39414662122726402</c:v>
                </c:pt>
                <c:pt idx="1798">
                  <c:v>0.39387828111648598</c:v>
                </c:pt>
                <c:pt idx="1799">
                  <c:v>0.39484807848930398</c:v>
                </c:pt>
                <c:pt idx="1800">
                  <c:v>0.39871290326118503</c:v>
                </c:pt>
                <c:pt idx="1801">
                  <c:v>0.40103185176849399</c:v>
                </c:pt>
                <c:pt idx="1802">
                  <c:v>0.40338948369026201</c:v>
                </c:pt>
                <c:pt idx="1803">
                  <c:v>0.40431123971939098</c:v>
                </c:pt>
                <c:pt idx="1804">
                  <c:v>0.40568664669990501</c:v>
                </c:pt>
                <c:pt idx="1805">
                  <c:v>0.40525969862937899</c:v>
                </c:pt>
                <c:pt idx="1806">
                  <c:v>0.39958307147026101</c:v>
                </c:pt>
                <c:pt idx="1807">
                  <c:v>0.39945220947265597</c:v>
                </c:pt>
                <c:pt idx="1808">
                  <c:v>0.40369647741317699</c:v>
                </c:pt>
                <c:pt idx="1809">
                  <c:v>0.40381234884262102</c:v>
                </c:pt>
                <c:pt idx="1810">
                  <c:v>0.40392953157424899</c:v>
                </c:pt>
                <c:pt idx="1811">
                  <c:v>0.40559339523315402</c:v>
                </c:pt>
                <c:pt idx="1812">
                  <c:v>0.40495091676711997</c:v>
                </c:pt>
                <c:pt idx="1813">
                  <c:v>0.402105271816254</c:v>
                </c:pt>
                <c:pt idx="1814">
                  <c:v>0.40194302797317499</c:v>
                </c:pt>
                <c:pt idx="1815">
                  <c:v>0.407250106334686</c:v>
                </c:pt>
                <c:pt idx="1816">
                  <c:v>0.411310285329819</c:v>
                </c:pt>
                <c:pt idx="1817">
                  <c:v>0.41138431429862998</c:v>
                </c:pt>
                <c:pt idx="1818">
                  <c:v>0.40982437133789101</c:v>
                </c:pt>
                <c:pt idx="1819">
                  <c:v>0.40609979629516602</c:v>
                </c:pt>
                <c:pt idx="1820">
                  <c:v>0.405142962932587</c:v>
                </c:pt>
                <c:pt idx="1821">
                  <c:v>0.40224042534828203</c:v>
                </c:pt>
                <c:pt idx="1822">
                  <c:v>0.40072935819625899</c:v>
                </c:pt>
                <c:pt idx="1823">
                  <c:v>0.40189450979232799</c:v>
                </c:pt>
                <c:pt idx="1824">
                  <c:v>0.403134375810623</c:v>
                </c:pt>
                <c:pt idx="1825">
                  <c:v>0.40275940299034102</c:v>
                </c:pt>
                <c:pt idx="1826">
                  <c:v>0.40414807200431802</c:v>
                </c:pt>
                <c:pt idx="1827">
                  <c:v>0.41012281179428101</c:v>
                </c:pt>
                <c:pt idx="1828">
                  <c:v>0.41246122121810902</c:v>
                </c:pt>
                <c:pt idx="1829">
                  <c:v>0.41301104426384</c:v>
                </c:pt>
                <c:pt idx="1830">
                  <c:v>0.41360735893249501</c:v>
                </c:pt>
                <c:pt idx="1831">
                  <c:v>0.41319805383682301</c:v>
                </c:pt>
                <c:pt idx="1832">
                  <c:v>0.41204017400741599</c:v>
                </c:pt>
                <c:pt idx="1833">
                  <c:v>0.41403955221176098</c:v>
                </c:pt>
                <c:pt idx="1834">
                  <c:v>0.41544845700263999</c:v>
                </c:pt>
                <c:pt idx="1835">
                  <c:v>0.41520208120346103</c:v>
                </c:pt>
                <c:pt idx="1836">
                  <c:v>0.41481387615203902</c:v>
                </c:pt>
                <c:pt idx="1837">
                  <c:v>0.414966911077499</c:v>
                </c:pt>
                <c:pt idx="1838">
                  <c:v>0.41372090578079201</c:v>
                </c:pt>
                <c:pt idx="1839">
                  <c:v>0.41442820429801902</c:v>
                </c:pt>
                <c:pt idx="1840">
                  <c:v>0.417097508907318</c:v>
                </c:pt>
                <c:pt idx="1841">
                  <c:v>0.41739222407340998</c:v>
                </c:pt>
                <c:pt idx="1842">
                  <c:v>0.41426321864128102</c:v>
                </c:pt>
                <c:pt idx="1843">
                  <c:v>0.41500398516655002</c:v>
                </c:pt>
                <c:pt idx="1844">
                  <c:v>0.41761162877082803</c:v>
                </c:pt>
                <c:pt idx="1845">
                  <c:v>0.41914954781532299</c:v>
                </c:pt>
                <c:pt idx="1846">
                  <c:v>0.42265522480010997</c:v>
                </c:pt>
                <c:pt idx="1847">
                  <c:v>0.42379572987556502</c:v>
                </c:pt>
                <c:pt idx="1848">
                  <c:v>0.42392227053642301</c:v>
                </c:pt>
                <c:pt idx="1849">
                  <c:v>0.42269363999366799</c:v>
                </c:pt>
                <c:pt idx="1850">
                  <c:v>0.41916483640670799</c:v>
                </c:pt>
                <c:pt idx="1851">
                  <c:v>0.41657099127769498</c:v>
                </c:pt>
                <c:pt idx="1852">
                  <c:v>0.41146320104598999</c:v>
                </c:pt>
                <c:pt idx="1853">
                  <c:v>0.410786062479019</c:v>
                </c:pt>
                <c:pt idx="1854">
                  <c:v>0.414276212453842</c:v>
                </c:pt>
                <c:pt idx="1855">
                  <c:v>0.41442656517028797</c:v>
                </c:pt>
                <c:pt idx="1856">
                  <c:v>0.41571626067161599</c:v>
                </c:pt>
                <c:pt idx="1857">
                  <c:v>0.41506063938140902</c:v>
                </c:pt>
                <c:pt idx="1858">
                  <c:v>0.41335570812225297</c:v>
                </c:pt>
                <c:pt idx="1859">
                  <c:v>0.41454777121543901</c:v>
                </c:pt>
                <c:pt idx="1860">
                  <c:v>0.41586229205131497</c:v>
                </c:pt>
                <c:pt idx="1861">
                  <c:v>0.41757190227508501</c:v>
                </c:pt>
                <c:pt idx="1862">
                  <c:v>0.41697800159454301</c:v>
                </c:pt>
                <c:pt idx="1863">
                  <c:v>0.41376501321792603</c:v>
                </c:pt>
                <c:pt idx="1864">
                  <c:v>0.41365650296211198</c:v>
                </c:pt>
                <c:pt idx="1865">
                  <c:v>0.41590225696563698</c:v>
                </c:pt>
                <c:pt idx="1866">
                  <c:v>0.417581826448441</c:v>
                </c:pt>
                <c:pt idx="1867">
                  <c:v>0.41974827647209201</c:v>
                </c:pt>
                <c:pt idx="1868">
                  <c:v>0.42050296068191501</c:v>
                </c:pt>
                <c:pt idx="1869">
                  <c:v>0.42003411054611201</c:v>
                </c:pt>
                <c:pt idx="1870">
                  <c:v>0.41968443989753701</c:v>
                </c:pt>
                <c:pt idx="1871">
                  <c:v>0.419598549604416</c:v>
                </c:pt>
                <c:pt idx="1872">
                  <c:v>0.41842535138130199</c:v>
                </c:pt>
                <c:pt idx="1873">
                  <c:v>0.41406124830245999</c:v>
                </c:pt>
                <c:pt idx="1874">
                  <c:v>0.413477092981339</c:v>
                </c:pt>
                <c:pt idx="1875">
                  <c:v>0.41395360231399497</c:v>
                </c:pt>
                <c:pt idx="1876">
                  <c:v>0.41522616147995001</c:v>
                </c:pt>
                <c:pt idx="1877">
                  <c:v>0.42325818538665799</c:v>
                </c:pt>
                <c:pt idx="1878">
                  <c:v>0.42354348301887501</c:v>
                </c:pt>
                <c:pt idx="1879">
                  <c:v>0.41726198792457603</c:v>
                </c:pt>
                <c:pt idx="1880">
                  <c:v>0.41565811634063698</c:v>
                </c:pt>
                <c:pt idx="1881">
                  <c:v>0.41243970394134499</c:v>
                </c:pt>
                <c:pt idx="1882">
                  <c:v>0.40957579016685502</c:v>
                </c:pt>
                <c:pt idx="1883">
                  <c:v>0.411124587059021</c:v>
                </c:pt>
                <c:pt idx="1884">
                  <c:v>0.40973621606826799</c:v>
                </c:pt>
                <c:pt idx="1885">
                  <c:v>0.40453010797500599</c:v>
                </c:pt>
                <c:pt idx="1886">
                  <c:v>0.40019190311431901</c:v>
                </c:pt>
                <c:pt idx="1887">
                  <c:v>0.39854869246482799</c:v>
                </c:pt>
                <c:pt idx="1888">
                  <c:v>0.39935553073883101</c:v>
                </c:pt>
                <c:pt idx="1889">
                  <c:v>0.39977383613586398</c:v>
                </c:pt>
                <c:pt idx="1890">
                  <c:v>0.39886277914047202</c:v>
                </c:pt>
                <c:pt idx="1891">
                  <c:v>0.39669966697692899</c:v>
                </c:pt>
                <c:pt idx="1892">
                  <c:v>0.39082607626915</c:v>
                </c:pt>
                <c:pt idx="1893">
                  <c:v>0.384212076663971</c:v>
                </c:pt>
                <c:pt idx="1894">
                  <c:v>0.38377287983894298</c:v>
                </c:pt>
                <c:pt idx="1895">
                  <c:v>0.38293483853340099</c:v>
                </c:pt>
                <c:pt idx="1896">
                  <c:v>0.38553205132484403</c:v>
                </c:pt>
                <c:pt idx="1897">
                  <c:v>0.384353518486023</c:v>
                </c:pt>
                <c:pt idx="1898">
                  <c:v>0.382661372423172</c:v>
                </c:pt>
                <c:pt idx="1899">
                  <c:v>0.379921704530716</c:v>
                </c:pt>
                <c:pt idx="1900">
                  <c:v>0.37457999587058999</c:v>
                </c:pt>
                <c:pt idx="1901">
                  <c:v>0.37208798527717601</c:v>
                </c:pt>
                <c:pt idx="1902">
                  <c:v>0.37009158730506903</c:v>
                </c:pt>
                <c:pt idx="1903">
                  <c:v>0.36861181259155301</c:v>
                </c:pt>
                <c:pt idx="1904">
                  <c:v>0.36787748336791998</c:v>
                </c:pt>
                <c:pt idx="1905">
                  <c:v>0.36847016215324402</c:v>
                </c:pt>
                <c:pt idx="1906">
                  <c:v>0.37198090553283703</c:v>
                </c:pt>
                <c:pt idx="1907">
                  <c:v>0.37205165624618503</c:v>
                </c:pt>
                <c:pt idx="1908">
                  <c:v>0.37083962559700001</c:v>
                </c:pt>
                <c:pt idx="1909">
                  <c:v>0.37068808078765902</c:v>
                </c:pt>
                <c:pt idx="1910">
                  <c:v>0.369771689176559</c:v>
                </c:pt>
                <c:pt idx="1911">
                  <c:v>0.36733919382095298</c:v>
                </c:pt>
                <c:pt idx="1912">
                  <c:v>0.365307956933975</c:v>
                </c:pt>
                <c:pt idx="1913">
                  <c:v>0.36322966217994701</c:v>
                </c:pt>
                <c:pt idx="1914">
                  <c:v>0.35708487033844</c:v>
                </c:pt>
                <c:pt idx="1915">
                  <c:v>0.35413742065429699</c:v>
                </c:pt>
                <c:pt idx="1916">
                  <c:v>0.35698604583740201</c:v>
                </c:pt>
                <c:pt idx="1917">
                  <c:v>0.355187088251114</c:v>
                </c:pt>
                <c:pt idx="1918">
                  <c:v>0.348564893007278</c:v>
                </c:pt>
                <c:pt idx="1919">
                  <c:v>0.34702035784721402</c:v>
                </c:pt>
                <c:pt idx="1920">
                  <c:v>0.34754049777984602</c:v>
                </c:pt>
                <c:pt idx="1921">
                  <c:v>0.34515243768692</c:v>
                </c:pt>
                <c:pt idx="1922">
                  <c:v>0.34529152512550398</c:v>
                </c:pt>
                <c:pt idx="1923">
                  <c:v>0.34469205141067499</c:v>
                </c:pt>
                <c:pt idx="1924">
                  <c:v>0.34330904483795199</c:v>
                </c:pt>
                <c:pt idx="1925">
                  <c:v>0.34248021245002702</c:v>
                </c:pt>
                <c:pt idx="1926">
                  <c:v>0.345475673675537</c:v>
                </c:pt>
                <c:pt idx="1927">
                  <c:v>0.35350361466407798</c:v>
                </c:pt>
                <c:pt idx="1928">
                  <c:v>0.35653659701347401</c:v>
                </c:pt>
                <c:pt idx="1929">
                  <c:v>0.35669931769370999</c:v>
                </c:pt>
                <c:pt idx="1930">
                  <c:v>0.35807785391807601</c:v>
                </c:pt>
                <c:pt idx="1931">
                  <c:v>0.35833740234375</c:v>
                </c:pt>
                <c:pt idx="1932">
                  <c:v>0.35661253333091703</c:v>
                </c:pt>
                <c:pt idx="1933">
                  <c:v>0.35540542006492598</c:v>
                </c:pt>
                <c:pt idx="1934">
                  <c:v>0.35095888376236001</c:v>
                </c:pt>
                <c:pt idx="1935">
                  <c:v>0.33968734741210899</c:v>
                </c:pt>
                <c:pt idx="1936">
                  <c:v>0.33767396211624101</c:v>
                </c:pt>
                <c:pt idx="1937">
                  <c:v>0.338965684175491</c:v>
                </c:pt>
                <c:pt idx="1938">
                  <c:v>0.33940604329109197</c:v>
                </c:pt>
                <c:pt idx="1939">
                  <c:v>0.34652060270309398</c:v>
                </c:pt>
                <c:pt idx="1940">
                  <c:v>0.347860157489777</c:v>
                </c:pt>
                <c:pt idx="1941">
                  <c:v>0.34334754943847701</c:v>
                </c:pt>
                <c:pt idx="1942">
                  <c:v>0.34330230951309199</c:v>
                </c:pt>
                <c:pt idx="1943">
                  <c:v>0.34349283576011702</c:v>
                </c:pt>
                <c:pt idx="1944">
                  <c:v>0.34430155158042902</c:v>
                </c:pt>
                <c:pt idx="1945">
                  <c:v>0.34981027245521501</c:v>
                </c:pt>
                <c:pt idx="1946">
                  <c:v>0.35073822736740101</c:v>
                </c:pt>
                <c:pt idx="1947">
                  <c:v>0.34856420755386402</c:v>
                </c:pt>
                <c:pt idx="1948">
                  <c:v>0.34735637903213501</c:v>
                </c:pt>
                <c:pt idx="1949">
                  <c:v>0.342749804258347</c:v>
                </c:pt>
                <c:pt idx="1950">
                  <c:v>0.34217450022697399</c:v>
                </c:pt>
                <c:pt idx="1951">
                  <c:v>0.34580969810485801</c:v>
                </c:pt>
                <c:pt idx="1952">
                  <c:v>0.34638658165931702</c:v>
                </c:pt>
                <c:pt idx="1953">
                  <c:v>0.34899541735649098</c:v>
                </c:pt>
                <c:pt idx="1954">
                  <c:v>0.347438454627991</c:v>
                </c:pt>
                <c:pt idx="1955">
                  <c:v>0.34099143743514998</c:v>
                </c:pt>
                <c:pt idx="1956">
                  <c:v>0.33631867170333901</c:v>
                </c:pt>
                <c:pt idx="1957">
                  <c:v>0.32873070240020802</c:v>
                </c:pt>
                <c:pt idx="1958">
                  <c:v>0.32483133673667902</c:v>
                </c:pt>
                <c:pt idx="1959">
                  <c:v>0.32305783033370999</c:v>
                </c:pt>
                <c:pt idx="1960">
                  <c:v>0.32193899154663103</c:v>
                </c:pt>
                <c:pt idx="1961">
                  <c:v>0.32498437166214</c:v>
                </c:pt>
                <c:pt idx="1962">
                  <c:v>0.32486641407012901</c:v>
                </c:pt>
                <c:pt idx="1963">
                  <c:v>0.32254421710968001</c:v>
                </c:pt>
                <c:pt idx="1964">
                  <c:v>0.32152116298675498</c:v>
                </c:pt>
                <c:pt idx="1965">
                  <c:v>0.31766200065612799</c:v>
                </c:pt>
                <c:pt idx="1966">
                  <c:v>0.31702277064323398</c:v>
                </c:pt>
                <c:pt idx="1967">
                  <c:v>0.32133540511131298</c:v>
                </c:pt>
                <c:pt idx="1968">
                  <c:v>0.32322746515273998</c:v>
                </c:pt>
                <c:pt idx="1969">
                  <c:v>0.32526153326034501</c:v>
                </c:pt>
                <c:pt idx="1970">
                  <c:v>0.32760229706764199</c:v>
                </c:pt>
                <c:pt idx="1971">
                  <c:v>0.33181577920913702</c:v>
                </c:pt>
                <c:pt idx="1972">
                  <c:v>0.33020359277725198</c:v>
                </c:pt>
                <c:pt idx="1973">
                  <c:v>0.32558554410934398</c:v>
                </c:pt>
                <c:pt idx="1974">
                  <c:v>0.32441613078117398</c:v>
                </c:pt>
                <c:pt idx="1975">
                  <c:v>0.31936338543891901</c:v>
                </c:pt>
                <c:pt idx="1976">
                  <c:v>0.31827986240387002</c:v>
                </c:pt>
                <c:pt idx="1977">
                  <c:v>0.32163333892822299</c:v>
                </c:pt>
                <c:pt idx="1978">
                  <c:v>0.33287918567657498</c:v>
                </c:pt>
                <c:pt idx="1979">
                  <c:v>0.33522939682006803</c:v>
                </c:pt>
                <c:pt idx="1980">
                  <c:v>0.33758193254470797</c:v>
                </c:pt>
                <c:pt idx="1981">
                  <c:v>0.33730426430702198</c:v>
                </c:pt>
                <c:pt idx="1982">
                  <c:v>0.33060619235038802</c:v>
                </c:pt>
                <c:pt idx="1983">
                  <c:v>0.33103007078170799</c:v>
                </c:pt>
                <c:pt idx="1984">
                  <c:v>0.33627548813819902</c:v>
                </c:pt>
                <c:pt idx="1985">
                  <c:v>0.33371216058731101</c:v>
                </c:pt>
                <c:pt idx="1986">
                  <c:v>0.32602462172508201</c:v>
                </c:pt>
                <c:pt idx="1987">
                  <c:v>0.32915723323821999</c:v>
                </c:pt>
                <c:pt idx="1988">
                  <c:v>0.33603557944297802</c:v>
                </c:pt>
                <c:pt idx="1989">
                  <c:v>0.33512967824935902</c:v>
                </c:pt>
                <c:pt idx="1990">
                  <c:v>0.33981671929359403</c:v>
                </c:pt>
                <c:pt idx="1991">
                  <c:v>0.34081044793129001</c:v>
                </c:pt>
                <c:pt idx="1992">
                  <c:v>0.32915353775024397</c:v>
                </c:pt>
                <c:pt idx="1993">
                  <c:v>0.32577410340309099</c:v>
                </c:pt>
                <c:pt idx="1994">
                  <c:v>0.33320128917694097</c:v>
                </c:pt>
                <c:pt idx="1995">
                  <c:v>0.33055916428566001</c:v>
                </c:pt>
                <c:pt idx="1996">
                  <c:v>0.31777507066726701</c:v>
                </c:pt>
                <c:pt idx="1997">
                  <c:v>0.31509873270988498</c:v>
                </c:pt>
                <c:pt idx="1998">
                  <c:v>0.31525930762290999</c:v>
                </c:pt>
                <c:pt idx="1999">
                  <c:v>0.31681853532791099</c:v>
                </c:pt>
                <c:pt idx="2000">
                  <c:v>0.323937118053436</c:v>
                </c:pt>
                <c:pt idx="2001">
                  <c:v>0.32803514599800099</c:v>
                </c:pt>
                <c:pt idx="2002">
                  <c:v>0.33573898673057601</c:v>
                </c:pt>
                <c:pt idx="2003">
                  <c:v>0.33380886912345897</c:v>
                </c:pt>
                <c:pt idx="2004">
                  <c:v>0.32334399223327598</c:v>
                </c:pt>
                <c:pt idx="2005">
                  <c:v>0.32067695260047901</c:v>
                </c:pt>
                <c:pt idx="2006">
                  <c:v>0.31332430243492099</c:v>
                </c:pt>
                <c:pt idx="2007">
                  <c:v>0.31264668703079201</c:v>
                </c:pt>
                <c:pt idx="2008">
                  <c:v>0.323871970176697</c:v>
                </c:pt>
                <c:pt idx="2009">
                  <c:v>0.32450219988822898</c:v>
                </c:pt>
                <c:pt idx="2010">
                  <c:v>0.31619453430175798</c:v>
                </c:pt>
                <c:pt idx="2011">
                  <c:v>0.31995517015457198</c:v>
                </c:pt>
                <c:pt idx="2012">
                  <c:v>0.33125346899032598</c:v>
                </c:pt>
                <c:pt idx="2013">
                  <c:v>0.33302086591720598</c:v>
                </c:pt>
                <c:pt idx="2014">
                  <c:v>0.33856171369552601</c:v>
                </c:pt>
                <c:pt idx="2015">
                  <c:v>0.33902704715728799</c:v>
                </c:pt>
                <c:pt idx="2016">
                  <c:v>0.32486766576767001</c:v>
                </c:pt>
                <c:pt idx="2017">
                  <c:v>0.32148948311805697</c:v>
                </c:pt>
                <c:pt idx="2018">
                  <c:v>0.32542639970779402</c:v>
                </c:pt>
                <c:pt idx="2019">
                  <c:v>0.32651561498642001</c:v>
                </c:pt>
                <c:pt idx="2020">
                  <c:v>0.33387786149978599</c:v>
                </c:pt>
                <c:pt idx="2021">
                  <c:v>0.32894238829612699</c:v>
                </c:pt>
                <c:pt idx="2022">
                  <c:v>0.31460830569267301</c:v>
                </c:pt>
                <c:pt idx="2023">
                  <c:v>0.306143939495087</c:v>
                </c:pt>
                <c:pt idx="2024">
                  <c:v>0.28774881362915</c:v>
                </c:pt>
                <c:pt idx="2025">
                  <c:v>0.28227841854095498</c:v>
                </c:pt>
                <c:pt idx="2026">
                  <c:v>0.28621971607208302</c:v>
                </c:pt>
                <c:pt idx="2027">
                  <c:v>0.29244327545165999</c:v>
                </c:pt>
                <c:pt idx="2028">
                  <c:v>0.31136304140090898</c:v>
                </c:pt>
                <c:pt idx="2029">
                  <c:v>0.31496533751487699</c:v>
                </c:pt>
                <c:pt idx="2030">
                  <c:v>0.31481763720512401</c:v>
                </c:pt>
                <c:pt idx="2031">
                  <c:v>0.314561247825623</c:v>
                </c:pt>
                <c:pt idx="2032">
                  <c:v>0.30015766620635997</c:v>
                </c:pt>
                <c:pt idx="2033">
                  <c:v>0.298454999923706</c:v>
                </c:pt>
                <c:pt idx="2034">
                  <c:v>0.30641072988510099</c:v>
                </c:pt>
                <c:pt idx="2035">
                  <c:v>0.31067663431167603</c:v>
                </c:pt>
                <c:pt idx="2036">
                  <c:v>0.321997940540314</c:v>
                </c:pt>
                <c:pt idx="2037">
                  <c:v>0.32385101914405801</c:v>
                </c:pt>
                <c:pt idx="2038">
                  <c:v>0.312627732753754</c:v>
                </c:pt>
                <c:pt idx="2039">
                  <c:v>0.31825417280197099</c:v>
                </c:pt>
                <c:pt idx="2040">
                  <c:v>0.33400419354438798</c:v>
                </c:pt>
                <c:pt idx="2041">
                  <c:v>0.336004048585892</c:v>
                </c:pt>
                <c:pt idx="2042">
                  <c:v>0.33311212062835699</c:v>
                </c:pt>
                <c:pt idx="2043">
                  <c:v>0.34595999121665999</c:v>
                </c:pt>
                <c:pt idx="2044">
                  <c:v>0.36854296922683699</c:v>
                </c:pt>
                <c:pt idx="2045">
                  <c:v>0.36857897043228099</c:v>
                </c:pt>
                <c:pt idx="2046">
                  <c:v>0.37582233548164401</c:v>
                </c:pt>
                <c:pt idx="2047">
                  <c:v>0.37197005748748802</c:v>
                </c:pt>
                <c:pt idx="2048">
                  <c:v>0.33283773064613298</c:v>
                </c:pt>
                <c:pt idx="2049">
                  <c:v>0.31596449017524703</c:v>
                </c:pt>
                <c:pt idx="2050">
                  <c:v>0.30486720800399802</c:v>
                </c:pt>
                <c:pt idx="2051">
                  <c:v>0.30949294567108199</c:v>
                </c:pt>
                <c:pt idx="2052">
                  <c:v>0.33808833360672003</c:v>
                </c:pt>
                <c:pt idx="2053">
                  <c:v>0.33506622910499601</c:v>
                </c:pt>
                <c:pt idx="2054">
                  <c:v>0.32468512654304499</c:v>
                </c:pt>
                <c:pt idx="2055">
                  <c:v>0.32952797412872298</c:v>
                </c:pt>
                <c:pt idx="2056">
                  <c:v>0.316196739673615</c:v>
                </c:pt>
                <c:pt idx="2057">
                  <c:v>0.30774337053299</c:v>
                </c:pt>
                <c:pt idx="2058">
                  <c:v>0.32818391919135997</c:v>
                </c:pt>
                <c:pt idx="2059">
                  <c:v>0.33214762806892401</c:v>
                </c:pt>
                <c:pt idx="2060">
                  <c:v>0.30846095085143999</c:v>
                </c:pt>
                <c:pt idx="2061">
                  <c:v>0.29997557401657099</c:v>
                </c:pt>
                <c:pt idx="2062">
                  <c:v>0.30524811148643499</c:v>
                </c:pt>
                <c:pt idx="2063">
                  <c:v>0.30719435214996299</c:v>
                </c:pt>
                <c:pt idx="2064">
                  <c:v>0.29967471957206698</c:v>
                </c:pt>
                <c:pt idx="2065">
                  <c:v>0.30129492282867398</c:v>
                </c:pt>
                <c:pt idx="2066">
                  <c:v>0.32289049029350297</c:v>
                </c:pt>
                <c:pt idx="2067">
                  <c:v>0.32616659998893699</c:v>
                </c:pt>
                <c:pt idx="2068">
                  <c:v>0.33100411295890803</c:v>
                </c:pt>
                <c:pt idx="2069">
                  <c:v>0.32672107219696001</c:v>
                </c:pt>
                <c:pt idx="2070">
                  <c:v>0.29796725511550898</c:v>
                </c:pt>
                <c:pt idx="2071">
                  <c:v>0.289936482906342</c:v>
                </c:pt>
                <c:pt idx="2072">
                  <c:v>0.28149494528770402</c:v>
                </c:pt>
                <c:pt idx="2073">
                  <c:v>0.28011545538902299</c:v>
                </c:pt>
                <c:pt idx="2074">
                  <c:v>0.30308228731155401</c:v>
                </c:pt>
                <c:pt idx="2075">
                  <c:v>0.30073979496955899</c:v>
                </c:pt>
                <c:pt idx="2076">
                  <c:v>0.28157418966293302</c:v>
                </c:pt>
                <c:pt idx="2077">
                  <c:v>0.28498640656471302</c:v>
                </c:pt>
                <c:pt idx="2078">
                  <c:v>0.30857759714126598</c:v>
                </c:pt>
                <c:pt idx="2079">
                  <c:v>0.27821281552314803</c:v>
                </c:pt>
                <c:pt idx="2080">
                  <c:v>0.21103635430336001</c:v>
                </c:pt>
                <c:pt idx="2081">
                  <c:v>0.20370852947235099</c:v>
                </c:pt>
                <c:pt idx="2082">
                  <c:v>0.199309572577477</c:v>
                </c:pt>
                <c:pt idx="2083">
                  <c:v>0.198445439338684</c:v>
                </c:pt>
                <c:pt idx="2084">
                  <c:v>0.26004201173782299</c:v>
                </c:pt>
                <c:pt idx="2085">
                  <c:v>0.30387020111084001</c:v>
                </c:pt>
                <c:pt idx="2086">
                  <c:v>0.28126925230026201</c:v>
                </c:pt>
                <c:pt idx="2087">
                  <c:v>0.31073293089866599</c:v>
                </c:pt>
                <c:pt idx="2088">
                  <c:v>0.443074971437454</c:v>
                </c:pt>
                <c:pt idx="2089">
                  <c:v>0.45818725228309598</c:v>
                </c:pt>
                <c:pt idx="2090">
                  <c:v>0.40376532077789301</c:v>
                </c:pt>
                <c:pt idx="2091">
                  <c:v>0.39738589525222801</c:v>
                </c:pt>
                <c:pt idx="2092">
                  <c:v>0.343530893325806</c:v>
                </c:pt>
                <c:pt idx="2093">
                  <c:v>0.31989452242851302</c:v>
                </c:pt>
                <c:pt idx="2094">
                  <c:v>0.34943121671676602</c:v>
                </c:pt>
                <c:pt idx="2095">
                  <c:v>0.32113662362098699</c:v>
                </c:pt>
                <c:pt idx="2096">
                  <c:v>0.24874159693718001</c:v>
                </c:pt>
                <c:pt idx="2097">
                  <c:v>0.22813571989536299</c:v>
                </c:pt>
                <c:pt idx="2098">
                  <c:v>0.193775460124016</c:v>
                </c:pt>
                <c:pt idx="2099">
                  <c:v>0.197886943817139</c:v>
                </c:pt>
                <c:pt idx="2100">
                  <c:v>0.29565373063087502</c:v>
                </c:pt>
                <c:pt idx="2101">
                  <c:v>0.35903486609458901</c:v>
                </c:pt>
                <c:pt idx="2102">
                  <c:v>0.36886993050575301</c:v>
                </c:pt>
                <c:pt idx="2103">
                  <c:v>0.25560569763183599</c:v>
                </c:pt>
                <c:pt idx="2104">
                  <c:v>0.17187464237213099</c:v>
                </c:pt>
                <c:pt idx="2105">
                  <c:v>0.188814982771873</c:v>
                </c:pt>
                <c:pt idx="2106">
                  <c:v>0.20498435199260701</c:v>
                </c:pt>
                <c:pt idx="2107">
                  <c:v>0.27766904234886203</c:v>
                </c:pt>
                <c:pt idx="2108">
                  <c:v>0.36097052693366999</c:v>
                </c:pt>
                <c:pt idx="2109">
                  <c:v>0.39078336954116799</c:v>
                </c:pt>
                <c:pt idx="2110">
                  <c:v>0.42323616147041299</c:v>
                </c:pt>
                <c:pt idx="2111">
                  <c:v>0.44369798898696899</c:v>
                </c:pt>
                <c:pt idx="2112">
                  <c:v>0.38639295101165799</c:v>
                </c:pt>
                <c:pt idx="2113">
                  <c:v>0.31069290637969998</c:v>
                </c:pt>
                <c:pt idx="2114">
                  <c:v>0.23224803805351299</c:v>
                </c:pt>
                <c:pt idx="2115">
                  <c:v>0.17525714635848999</c:v>
                </c:pt>
                <c:pt idx="2116">
                  <c:v>0.29014980792999301</c:v>
                </c:pt>
                <c:pt idx="2117">
                  <c:v>0.644239902496338</c:v>
                </c:pt>
                <c:pt idx="2118">
                  <c:v>0</c:v>
                </c:pt>
                <c:pt idx="2119">
                  <c:v>0</c:v>
                </c:pt>
                <c:pt idx="2120">
                  <c:v>0.19693101942539201</c:v>
                </c:pt>
                <c:pt idx="2121">
                  <c:v>8.9141324162483201E-2</c:v>
                </c:pt>
                <c:pt idx="2122">
                  <c:v>3.0113691464066498E-2</c:v>
                </c:pt>
                <c:pt idx="2123">
                  <c:v>9.5195367932319599E-2</c:v>
                </c:pt>
                <c:pt idx="2124">
                  <c:v>0.49454480409622198</c:v>
                </c:pt>
                <c:pt idx="2125">
                  <c:v>0.47892984747886702</c:v>
                </c:pt>
                <c:pt idx="2126">
                  <c:v>0</c:v>
                </c:pt>
                <c:pt idx="2127">
                  <c:v>0</c:v>
                </c:pt>
                <c:pt idx="2128">
                  <c:v>0</c:v>
                </c:pt>
                <c:pt idx="2129">
                  <c:v>9.1232016682624803E-2</c:v>
                </c:pt>
                <c:pt idx="2130">
                  <c:v>0.25875535607338002</c:v>
                </c:pt>
                <c:pt idx="2131">
                  <c:v>0.41866692900657698</c:v>
                </c:pt>
                <c:pt idx="2132">
                  <c:v>0.978182673454285</c:v>
                </c:pt>
                <c:pt idx="2133">
                  <c:v>0</c:v>
                </c:pt>
                <c:pt idx="2134">
                  <c:v>0.47252398729324302</c:v>
                </c:pt>
                <c:pt idx="2135">
                  <c:v>0.41516777873039201</c:v>
                </c:pt>
                <c:pt idx="2136">
                  <c:v>0.220503330230713</c:v>
                </c:pt>
                <c:pt idx="2137">
                  <c:v>0.44714421033859297</c:v>
                </c:pt>
                <c:pt idx="2138">
                  <c:v>0.92804092168807995</c:v>
                </c:pt>
                <c:pt idx="2139">
                  <c:v>0.35614070296287498</c:v>
                </c:pt>
                <c:pt idx="2140">
                  <c:v>0.183102071285248</c:v>
                </c:pt>
                <c:pt idx="2141">
                  <c:v>0.169437050819397</c:v>
                </c:pt>
                <c:pt idx="2142">
                  <c:v>0.15153752267360701</c:v>
                </c:pt>
                <c:pt idx="2143">
                  <c:v>0.183926790952682</c:v>
                </c:pt>
                <c:pt idx="2144">
                  <c:v>0.159760862588882</c:v>
                </c:pt>
                <c:pt idx="2145">
                  <c:v>0</c:v>
                </c:pt>
                <c:pt idx="2146">
                  <c:v>0</c:v>
                </c:pt>
                <c:pt idx="2147">
                  <c:v>0.1060481518507</c:v>
                </c:pt>
                <c:pt idx="2148">
                  <c:v>0</c:v>
                </c:pt>
                <c:pt idx="2149">
                  <c:v>0</c:v>
                </c:pt>
                <c:pt idx="2150">
                  <c:v>0</c:v>
                </c:pt>
              </c:numCache>
              <c:extLst xmlns:c15="http://schemas.microsoft.com/office/drawing/2012/chart"/>
            </c:numRef>
          </c:yVal>
          <c:smooth val="1"/>
          <c:extLst xmlns:c15="http://schemas.microsoft.com/office/drawing/2012/chart">
            <c:ext xmlns:c16="http://schemas.microsoft.com/office/drawing/2014/chart" uri="{C3380CC4-5D6E-409C-BE32-E72D297353CC}">
              <c16:uniqueId val="{00000000-F6AD-4BFE-B03A-4E9C8BB4610D}"/>
            </c:ext>
          </c:extLst>
        </c:ser>
        <c:ser>
          <c:idx val="1"/>
          <c:order val="1"/>
          <c:tx>
            <c:v>Green Grass</c:v>
          </c:tx>
          <c:spPr>
            <a:ln w="19050" cap="rnd">
              <a:noFill/>
              <a:round/>
            </a:ln>
            <a:effectLst/>
          </c:spPr>
          <c:marker>
            <c:symbol val="circle"/>
            <c:size val="8"/>
            <c:spPr>
              <a:solidFill>
                <a:srgbClr val="00B050"/>
              </a:solidFill>
              <a:ln w="9525">
                <a:solidFill>
                  <a:srgbClr val="00B050"/>
                </a:solidFill>
              </a:ln>
              <a:effectLst/>
            </c:spPr>
          </c:marker>
          <c:xVal>
            <c:numRef>
              <c:f>Reflectance_Data!$A$4:$A$2154</c:f>
              <c:numCache>
                <c:formatCode>General</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001">
                  <c:v>1351</c:v>
                </c:pt>
                <c:pt idx="1002">
                  <c:v>1352</c:v>
                </c:pt>
                <c:pt idx="1003">
                  <c:v>1353</c:v>
                </c:pt>
                <c:pt idx="1004">
                  <c:v>1354</c:v>
                </c:pt>
                <c:pt idx="1005">
                  <c:v>1355</c:v>
                </c:pt>
                <c:pt idx="1006">
                  <c:v>1356</c:v>
                </c:pt>
                <c:pt idx="1007">
                  <c:v>1357</c:v>
                </c:pt>
                <c:pt idx="1008">
                  <c:v>1358</c:v>
                </c:pt>
                <c:pt idx="1009">
                  <c:v>1359</c:v>
                </c:pt>
                <c:pt idx="1010">
                  <c:v>1360</c:v>
                </c:pt>
                <c:pt idx="1011">
                  <c:v>1361</c:v>
                </c:pt>
                <c:pt idx="1012">
                  <c:v>1362</c:v>
                </c:pt>
                <c:pt idx="1013">
                  <c:v>1363</c:v>
                </c:pt>
                <c:pt idx="1014">
                  <c:v>1364</c:v>
                </c:pt>
                <c:pt idx="1015">
                  <c:v>1365</c:v>
                </c:pt>
                <c:pt idx="1016">
                  <c:v>1366</c:v>
                </c:pt>
                <c:pt idx="1017">
                  <c:v>1367</c:v>
                </c:pt>
                <c:pt idx="1018">
                  <c:v>1368</c:v>
                </c:pt>
                <c:pt idx="1019">
                  <c:v>1369</c:v>
                </c:pt>
                <c:pt idx="1020">
                  <c:v>1370</c:v>
                </c:pt>
                <c:pt idx="1021">
                  <c:v>1371</c:v>
                </c:pt>
                <c:pt idx="1022">
                  <c:v>1372</c:v>
                </c:pt>
                <c:pt idx="1023">
                  <c:v>1373</c:v>
                </c:pt>
                <c:pt idx="1024">
                  <c:v>1374</c:v>
                </c:pt>
                <c:pt idx="1025">
                  <c:v>1375</c:v>
                </c:pt>
                <c:pt idx="1026">
                  <c:v>1376</c:v>
                </c:pt>
                <c:pt idx="1027">
                  <c:v>1377</c:v>
                </c:pt>
                <c:pt idx="1028">
                  <c:v>1378</c:v>
                </c:pt>
                <c:pt idx="1029">
                  <c:v>1379</c:v>
                </c:pt>
                <c:pt idx="1030">
                  <c:v>1380</c:v>
                </c:pt>
                <c:pt idx="1031">
                  <c:v>1381</c:v>
                </c:pt>
                <c:pt idx="1032">
                  <c:v>1382</c:v>
                </c:pt>
                <c:pt idx="1033">
                  <c:v>1383</c:v>
                </c:pt>
                <c:pt idx="1034">
                  <c:v>1384</c:v>
                </c:pt>
                <c:pt idx="1035">
                  <c:v>1385</c:v>
                </c:pt>
                <c:pt idx="1036">
                  <c:v>1386</c:v>
                </c:pt>
                <c:pt idx="1037">
                  <c:v>1387</c:v>
                </c:pt>
                <c:pt idx="1038">
                  <c:v>1388</c:v>
                </c:pt>
                <c:pt idx="1039">
                  <c:v>1389</c:v>
                </c:pt>
                <c:pt idx="1040">
                  <c:v>1390</c:v>
                </c:pt>
                <c:pt idx="1041">
                  <c:v>1391</c:v>
                </c:pt>
                <c:pt idx="1042">
                  <c:v>1392</c:v>
                </c:pt>
                <c:pt idx="1043">
                  <c:v>1393</c:v>
                </c:pt>
                <c:pt idx="1044">
                  <c:v>1394</c:v>
                </c:pt>
                <c:pt idx="1045">
                  <c:v>1395</c:v>
                </c:pt>
                <c:pt idx="1046">
                  <c:v>1396</c:v>
                </c:pt>
                <c:pt idx="1047">
                  <c:v>1397</c:v>
                </c:pt>
                <c:pt idx="1048">
                  <c:v>1398</c:v>
                </c:pt>
                <c:pt idx="1049">
                  <c:v>1399</c:v>
                </c:pt>
                <c:pt idx="1050">
                  <c:v>1400</c:v>
                </c:pt>
                <c:pt idx="1051">
                  <c:v>1401</c:v>
                </c:pt>
                <c:pt idx="1052">
                  <c:v>1402</c:v>
                </c:pt>
                <c:pt idx="1053">
                  <c:v>1403</c:v>
                </c:pt>
                <c:pt idx="1054">
                  <c:v>1404</c:v>
                </c:pt>
                <c:pt idx="1055">
                  <c:v>1405</c:v>
                </c:pt>
                <c:pt idx="1056">
                  <c:v>1406</c:v>
                </c:pt>
                <c:pt idx="1057">
                  <c:v>1407</c:v>
                </c:pt>
                <c:pt idx="1058">
                  <c:v>1408</c:v>
                </c:pt>
                <c:pt idx="1059">
                  <c:v>1409</c:v>
                </c:pt>
                <c:pt idx="1060">
                  <c:v>1410</c:v>
                </c:pt>
                <c:pt idx="1061">
                  <c:v>1411</c:v>
                </c:pt>
                <c:pt idx="1062">
                  <c:v>1412</c:v>
                </c:pt>
                <c:pt idx="1063">
                  <c:v>1413</c:v>
                </c:pt>
                <c:pt idx="1064">
                  <c:v>1414</c:v>
                </c:pt>
                <c:pt idx="1065">
                  <c:v>1415</c:v>
                </c:pt>
                <c:pt idx="1066">
                  <c:v>1416</c:v>
                </c:pt>
                <c:pt idx="1067">
                  <c:v>1417</c:v>
                </c:pt>
                <c:pt idx="1068">
                  <c:v>1418</c:v>
                </c:pt>
                <c:pt idx="1069">
                  <c:v>1419</c:v>
                </c:pt>
                <c:pt idx="1070">
                  <c:v>1420</c:v>
                </c:pt>
                <c:pt idx="1071">
                  <c:v>1421</c:v>
                </c:pt>
                <c:pt idx="1072">
                  <c:v>1422</c:v>
                </c:pt>
                <c:pt idx="1073">
                  <c:v>1423</c:v>
                </c:pt>
                <c:pt idx="1074">
                  <c:v>1424</c:v>
                </c:pt>
                <c:pt idx="1075">
                  <c:v>1425</c:v>
                </c:pt>
                <c:pt idx="1076">
                  <c:v>1426</c:v>
                </c:pt>
                <c:pt idx="1077">
                  <c:v>1427</c:v>
                </c:pt>
                <c:pt idx="1078">
                  <c:v>1428</c:v>
                </c:pt>
                <c:pt idx="1079">
                  <c:v>1429</c:v>
                </c:pt>
                <c:pt idx="1080">
                  <c:v>1430</c:v>
                </c:pt>
                <c:pt idx="1081">
                  <c:v>1431</c:v>
                </c:pt>
                <c:pt idx="1082">
                  <c:v>1432</c:v>
                </c:pt>
                <c:pt idx="1083">
                  <c:v>1433</c:v>
                </c:pt>
                <c:pt idx="1084">
                  <c:v>1434</c:v>
                </c:pt>
                <c:pt idx="1085">
                  <c:v>1435</c:v>
                </c:pt>
                <c:pt idx="1086">
                  <c:v>1436</c:v>
                </c:pt>
                <c:pt idx="1087">
                  <c:v>1437</c:v>
                </c:pt>
                <c:pt idx="1088">
                  <c:v>1438</c:v>
                </c:pt>
                <c:pt idx="1089">
                  <c:v>1439</c:v>
                </c:pt>
                <c:pt idx="1090">
                  <c:v>1440</c:v>
                </c:pt>
                <c:pt idx="1091">
                  <c:v>1441</c:v>
                </c:pt>
                <c:pt idx="1092">
                  <c:v>1442</c:v>
                </c:pt>
                <c:pt idx="1093">
                  <c:v>1443</c:v>
                </c:pt>
                <c:pt idx="1094">
                  <c:v>1444</c:v>
                </c:pt>
                <c:pt idx="1095">
                  <c:v>1445</c:v>
                </c:pt>
                <c:pt idx="1096">
                  <c:v>1446</c:v>
                </c:pt>
                <c:pt idx="1097">
                  <c:v>1447</c:v>
                </c:pt>
                <c:pt idx="1098">
                  <c:v>1448</c:v>
                </c:pt>
                <c:pt idx="1099">
                  <c:v>1449</c:v>
                </c:pt>
                <c:pt idx="1100">
                  <c:v>1450</c:v>
                </c:pt>
                <c:pt idx="1101">
                  <c:v>1451</c:v>
                </c:pt>
                <c:pt idx="1102">
                  <c:v>1452</c:v>
                </c:pt>
                <c:pt idx="1103">
                  <c:v>1453</c:v>
                </c:pt>
                <c:pt idx="1104">
                  <c:v>1454</c:v>
                </c:pt>
                <c:pt idx="1105">
                  <c:v>1455</c:v>
                </c:pt>
                <c:pt idx="1106">
                  <c:v>1456</c:v>
                </c:pt>
                <c:pt idx="1107">
                  <c:v>1457</c:v>
                </c:pt>
                <c:pt idx="1108">
                  <c:v>1458</c:v>
                </c:pt>
                <c:pt idx="1109">
                  <c:v>1459</c:v>
                </c:pt>
                <c:pt idx="1110">
                  <c:v>1460</c:v>
                </c:pt>
                <c:pt idx="1111">
                  <c:v>1461</c:v>
                </c:pt>
                <c:pt idx="1112">
                  <c:v>1462</c:v>
                </c:pt>
                <c:pt idx="1113">
                  <c:v>1463</c:v>
                </c:pt>
                <c:pt idx="1114">
                  <c:v>1464</c:v>
                </c:pt>
                <c:pt idx="1115">
                  <c:v>1465</c:v>
                </c:pt>
                <c:pt idx="1116">
                  <c:v>1466</c:v>
                </c:pt>
                <c:pt idx="1117">
                  <c:v>1467</c:v>
                </c:pt>
                <c:pt idx="1118">
                  <c:v>1468</c:v>
                </c:pt>
                <c:pt idx="1119">
                  <c:v>1469</c:v>
                </c:pt>
                <c:pt idx="1120">
                  <c:v>1470</c:v>
                </c:pt>
                <c:pt idx="1121">
                  <c:v>1471</c:v>
                </c:pt>
                <c:pt idx="1122">
                  <c:v>1472</c:v>
                </c:pt>
                <c:pt idx="1123">
                  <c:v>1473</c:v>
                </c:pt>
                <c:pt idx="1124">
                  <c:v>1474</c:v>
                </c:pt>
                <c:pt idx="1125">
                  <c:v>1475</c:v>
                </c:pt>
                <c:pt idx="1126">
                  <c:v>1476</c:v>
                </c:pt>
                <c:pt idx="1127">
                  <c:v>1477</c:v>
                </c:pt>
                <c:pt idx="1128">
                  <c:v>1478</c:v>
                </c:pt>
                <c:pt idx="1129">
                  <c:v>1479</c:v>
                </c:pt>
                <c:pt idx="1130">
                  <c:v>1480</c:v>
                </c:pt>
                <c:pt idx="1131">
                  <c:v>1481</c:v>
                </c:pt>
                <c:pt idx="1132">
                  <c:v>1482</c:v>
                </c:pt>
                <c:pt idx="1133">
                  <c:v>1483</c:v>
                </c:pt>
                <c:pt idx="1134">
                  <c:v>1484</c:v>
                </c:pt>
                <c:pt idx="1135">
                  <c:v>1485</c:v>
                </c:pt>
                <c:pt idx="1136">
                  <c:v>1486</c:v>
                </c:pt>
                <c:pt idx="1137">
                  <c:v>1487</c:v>
                </c:pt>
                <c:pt idx="1138">
                  <c:v>1488</c:v>
                </c:pt>
                <c:pt idx="1139">
                  <c:v>1489</c:v>
                </c:pt>
                <c:pt idx="1140">
                  <c:v>1490</c:v>
                </c:pt>
                <c:pt idx="1141">
                  <c:v>1491</c:v>
                </c:pt>
                <c:pt idx="1142">
                  <c:v>1492</c:v>
                </c:pt>
                <c:pt idx="1143">
                  <c:v>1493</c:v>
                </c:pt>
                <c:pt idx="1144">
                  <c:v>1494</c:v>
                </c:pt>
                <c:pt idx="1145">
                  <c:v>1495</c:v>
                </c:pt>
                <c:pt idx="1146">
                  <c:v>1496</c:v>
                </c:pt>
                <c:pt idx="1147">
                  <c:v>1497</c:v>
                </c:pt>
                <c:pt idx="1148">
                  <c:v>1498</c:v>
                </c:pt>
                <c:pt idx="1149">
                  <c:v>1499</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pt idx="1451">
                  <c:v>1801</c:v>
                </c:pt>
                <c:pt idx="1452">
                  <c:v>1802</c:v>
                </c:pt>
                <c:pt idx="1453">
                  <c:v>1803</c:v>
                </c:pt>
                <c:pt idx="1454">
                  <c:v>1804</c:v>
                </c:pt>
                <c:pt idx="1455">
                  <c:v>1805</c:v>
                </c:pt>
                <c:pt idx="1456">
                  <c:v>1806</c:v>
                </c:pt>
                <c:pt idx="1457">
                  <c:v>1807</c:v>
                </c:pt>
                <c:pt idx="1458">
                  <c:v>1808</c:v>
                </c:pt>
                <c:pt idx="1459">
                  <c:v>1809</c:v>
                </c:pt>
                <c:pt idx="1460">
                  <c:v>1810</c:v>
                </c:pt>
                <c:pt idx="1461">
                  <c:v>1811</c:v>
                </c:pt>
                <c:pt idx="1462">
                  <c:v>1812</c:v>
                </c:pt>
                <c:pt idx="1463">
                  <c:v>1813</c:v>
                </c:pt>
                <c:pt idx="1464">
                  <c:v>1814</c:v>
                </c:pt>
                <c:pt idx="1465">
                  <c:v>1815</c:v>
                </c:pt>
                <c:pt idx="1466">
                  <c:v>1816</c:v>
                </c:pt>
                <c:pt idx="1467">
                  <c:v>1817</c:v>
                </c:pt>
                <c:pt idx="1468">
                  <c:v>1818</c:v>
                </c:pt>
                <c:pt idx="1469">
                  <c:v>1819</c:v>
                </c:pt>
                <c:pt idx="1470">
                  <c:v>1820</c:v>
                </c:pt>
                <c:pt idx="1471">
                  <c:v>1821</c:v>
                </c:pt>
                <c:pt idx="1472">
                  <c:v>1822</c:v>
                </c:pt>
                <c:pt idx="1473">
                  <c:v>1823</c:v>
                </c:pt>
                <c:pt idx="1474">
                  <c:v>1824</c:v>
                </c:pt>
                <c:pt idx="1475">
                  <c:v>1825</c:v>
                </c:pt>
                <c:pt idx="1476">
                  <c:v>1826</c:v>
                </c:pt>
                <c:pt idx="1477">
                  <c:v>1827</c:v>
                </c:pt>
                <c:pt idx="1478">
                  <c:v>1828</c:v>
                </c:pt>
                <c:pt idx="1479">
                  <c:v>1829</c:v>
                </c:pt>
                <c:pt idx="1480">
                  <c:v>1830</c:v>
                </c:pt>
                <c:pt idx="1481">
                  <c:v>1831</c:v>
                </c:pt>
                <c:pt idx="1482">
                  <c:v>1832</c:v>
                </c:pt>
                <c:pt idx="1483">
                  <c:v>1833</c:v>
                </c:pt>
                <c:pt idx="1484">
                  <c:v>1834</c:v>
                </c:pt>
                <c:pt idx="1485">
                  <c:v>1835</c:v>
                </c:pt>
                <c:pt idx="1486">
                  <c:v>1836</c:v>
                </c:pt>
                <c:pt idx="1487">
                  <c:v>1837</c:v>
                </c:pt>
                <c:pt idx="1488">
                  <c:v>1838</c:v>
                </c:pt>
                <c:pt idx="1489">
                  <c:v>1839</c:v>
                </c:pt>
                <c:pt idx="1490">
                  <c:v>1840</c:v>
                </c:pt>
                <c:pt idx="1491">
                  <c:v>1841</c:v>
                </c:pt>
                <c:pt idx="1492">
                  <c:v>1842</c:v>
                </c:pt>
                <c:pt idx="1493">
                  <c:v>1843</c:v>
                </c:pt>
                <c:pt idx="1494">
                  <c:v>1844</c:v>
                </c:pt>
                <c:pt idx="1495">
                  <c:v>1845</c:v>
                </c:pt>
                <c:pt idx="1496">
                  <c:v>1846</c:v>
                </c:pt>
                <c:pt idx="1497">
                  <c:v>1847</c:v>
                </c:pt>
                <c:pt idx="1498">
                  <c:v>1848</c:v>
                </c:pt>
                <c:pt idx="1499">
                  <c:v>1849</c:v>
                </c:pt>
                <c:pt idx="1500">
                  <c:v>1850</c:v>
                </c:pt>
                <c:pt idx="1501">
                  <c:v>1851</c:v>
                </c:pt>
                <c:pt idx="1502">
                  <c:v>1852</c:v>
                </c:pt>
                <c:pt idx="1503">
                  <c:v>1853</c:v>
                </c:pt>
                <c:pt idx="1504">
                  <c:v>1854</c:v>
                </c:pt>
                <c:pt idx="1505">
                  <c:v>1855</c:v>
                </c:pt>
                <c:pt idx="1506">
                  <c:v>1856</c:v>
                </c:pt>
                <c:pt idx="1507">
                  <c:v>1857</c:v>
                </c:pt>
                <c:pt idx="1508">
                  <c:v>1858</c:v>
                </c:pt>
                <c:pt idx="1509">
                  <c:v>1859</c:v>
                </c:pt>
                <c:pt idx="1510">
                  <c:v>1860</c:v>
                </c:pt>
                <c:pt idx="1511">
                  <c:v>1861</c:v>
                </c:pt>
                <c:pt idx="1512">
                  <c:v>1862</c:v>
                </c:pt>
                <c:pt idx="1513">
                  <c:v>1863</c:v>
                </c:pt>
                <c:pt idx="1514">
                  <c:v>1864</c:v>
                </c:pt>
                <c:pt idx="1515">
                  <c:v>1865</c:v>
                </c:pt>
                <c:pt idx="1516">
                  <c:v>1866</c:v>
                </c:pt>
                <c:pt idx="1517">
                  <c:v>1867</c:v>
                </c:pt>
                <c:pt idx="1518">
                  <c:v>1868</c:v>
                </c:pt>
                <c:pt idx="1519">
                  <c:v>1869</c:v>
                </c:pt>
                <c:pt idx="1520">
                  <c:v>1870</c:v>
                </c:pt>
                <c:pt idx="1521">
                  <c:v>1871</c:v>
                </c:pt>
                <c:pt idx="1522">
                  <c:v>1872</c:v>
                </c:pt>
                <c:pt idx="1523">
                  <c:v>1873</c:v>
                </c:pt>
                <c:pt idx="1524">
                  <c:v>1874</c:v>
                </c:pt>
                <c:pt idx="1525">
                  <c:v>1875</c:v>
                </c:pt>
                <c:pt idx="1526">
                  <c:v>1876</c:v>
                </c:pt>
                <c:pt idx="1527">
                  <c:v>1877</c:v>
                </c:pt>
                <c:pt idx="1528">
                  <c:v>1878</c:v>
                </c:pt>
                <c:pt idx="1529">
                  <c:v>1879</c:v>
                </c:pt>
                <c:pt idx="1530">
                  <c:v>1880</c:v>
                </c:pt>
                <c:pt idx="1531">
                  <c:v>1881</c:v>
                </c:pt>
                <c:pt idx="1532">
                  <c:v>1882</c:v>
                </c:pt>
                <c:pt idx="1533">
                  <c:v>1883</c:v>
                </c:pt>
                <c:pt idx="1534">
                  <c:v>1884</c:v>
                </c:pt>
                <c:pt idx="1535">
                  <c:v>1885</c:v>
                </c:pt>
                <c:pt idx="1536">
                  <c:v>1886</c:v>
                </c:pt>
                <c:pt idx="1537">
                  <c:v>1887</c:v>
                </c:pt>
                <c:pt idx="1538">
                  <c:v>1888</c:v>
                </c:pt>
                <c:pt idx="1539">
                  <c:v>1889</c:v>
                </c:pt>
                <c:pt idx="1540">
                  <c:v>1890</c:v>
                </c:pt>
                <c:pt idx="1541">
                  <c:v>1891</c:v>
                </c:pt>
                <c:pt idx="1542">
                  <c:v>1892</c:v>
                </c:pt>
                <c:pt idx="1543">
                  <c:v>1893</c:v>
                </c:pt>
                <c:pt idx="1544">
                  <c:v>1894</c:v>
                </c:pt>
                <c:pt idx="1545">
                  <c:v>1895</c:v>
                </c:pt>
                <c:pt idx="1546">
                  <c:v>1896</c:v>
                </c:pt>
                <c:pt idx="1547">
                  <c:v>1897</c:v>
                </c:pt>
                <c:pt idx="1548">
                  <c:v>1898</c:v>
                </c:pt>
                <c:pt idx="1549">
                  <c:v>1899</c:v>
                </c:pt>
                <c:pt idx="1550">
                  <c:v>1900</c:v>
                </c:pt>
                <c:pt idx="1551">
                  <c:v>1901</c:v>
                </c:pt>
                <c:pt idx="1552">
                  <c:v>1902</c:v>
                </c:pt>
                <c:pt idx="1553">
                  <c:v>1903</c:v>
                </c:pt>
                <c:pt idx="1554">
                  <c:v>1904</c:v>
                </c:pt>
                <c:pt idx="1555">
                  <c:v>1905</c:v>
                </c:pt>
                <c:pt idx="1556">
                  <c:v>1906</c:v>
                </c:pt>
                <c:pt idx="1557">
                  <c:v>1907</c:v>
                </c:pt>
                <c:pt idx="1558">
                  <c:v>1908</c:v>
                </c:pt>
                <c:pt idx="1559">
                  <c:v>1909</c:v>
                </c:pt>
                <c:pt idx="1560">
                  <c:v>1910</c:v>
                </c:pt>
                <c:pt idx="1561">
                  <c:v>1911</c:v>
                </c:pt>
                <c:pt idx="1562">
                  <c:v>1912</c:v>
                </c:pt>
                <c:pt idx="1563">
                  <c:v>1913</c:v>
                </c:pt>
                <c:pt idx="1564">
                  <c:v>1914</c:v>
                </c:pt>
                <c:pt idx="1565">
                  <c:v>1915</c:v>
                </c:pt>
                <c:pt idx="1566">
                  <c:v>1916</c:v>
                </c:pt>
                <c:pt idx="1567">
                  <c:v>1917</c:v>
                </c:pt>
                <c:pt idx="1568">
                  <c:v>1918</c:v>
                </c:pt>
                <c:pt idx="1569">
                  <c:v>1919</c:v>
                </c:pt>
                <c:pt idx="1570">
                  <c:v>1920</c:v>
                </c:pt>
                <c:pt idx="1571">
                  <c:v>1921</c:v>
                </c:pt>
                <c:pt idx="1572">
                  <c:v>1922</c:v>
                </c:pt>
                <c:pt idx="1573">
                  <c:v>1923</c:v>
                </c:pt>
                <c:pt idx="1574">
                  <c:v>1924</c:v>
                </c:pt>
                <c:pt idx="1575">
                  <c:v>1925</c:v>
                </c:pt>
                <c:pt idx="1576">
                  <c:v>1926</c:v>
                </c:pt>
                <c:pt idx="1577">
                  <c:v>1927</c:v>
                </c:pt>
                <c:pt idx="1578">
                  <c:v>1928</c:v>
                </c:pt>
                <c:pt idx="1579">
                  <c:v>1929</c:v>
                </c:pt>
                <c:pt idx="1580">
                  <c:v>1930</c:v>
                </c:pt>
                <c:pt idx="1581">
                  <c:v>1931</c:v>
                </c:pt>
                <c:pt idx="1582">
                  <c:v>1932</c:v>
                </c:pt>
                <c:pt idx="1583">
                  <c:v>1933</c:v>
                </c:pt>
                <c:pt idx="1584">
                  <c:v>1934</c:v>
                </c:pt>
                <c:pt idx="1585">
                  <c:v>1935</c:v>
                </c:pt>
                <c:pt idx="1586">
                  <c:v>1936</c:v>
                </c:pt>
                <c:pt idx="1587">
                  <c:v>1937</c:v>
                </c:pt>
                <c:pt idx="1588">
                  <c:v>1938</c:v>
                </c:pt>
                <c:pt idx="1589">
                  <c:v>1939</c:v>
                </c:pt>
                <c:pt idx="1590">
                  <c:v>1940</c:v>
                </c:pt>
                <c:pt idx="1591">
                  <c:v>1941</c:v>
                </c:pt>
                <c:pt idx="1592">
                  <c:v>1942</c:v>
                </c:pt>
                <c:pt idx="1593">
                  <c:v>1943</c:v>
                </c:pt>
                <c:pt idx="1594">
                  <c:v>1944</c:v>
                </c:pt>
                <c:pt idx="1595">
                  <c:v>1945</c:v>
                </c:pt>
                <c:pt idx="1596">
                  <c:v>1946</c:v>
                </c:pt>
                <c:pt idx="1597">
                  <c:v>1947</c:v>
                </c:pt>
                <c:pt idx="1598">
                  <c:v>1948</c:v>
                </c:pt>
                <c:pt idx="1599">
                  <c:v>1949</c:v>
                </c:pt>
                <c:pt idx="1600">
                  <c:v>1950</c:v>
                </c:pt>
                <c:pt idx="1601">
                  <c:v>1951</c:v>
                </c:pt>
                <c:pt idx="1602">
                  <c:v>1952</c:v>
                </c:pt>
                <c:pt idx="1603">
                  <c:v>1953</c:v>
                </c:pt>
                <c:pt idx="1604">
                  <c:v>1954</c:v>
                </c:pt>
                <c:pt idx="1605">
                  <c:v>1955</c:v>
                </c:pt>
                <c:pt idx="1606">
                  <c:v>1956</c:v>
                </c:pt>
                <c:pt idx="1607">
                  <c:v>1957</c:v>
                </c:pt>
                <c:pt idx="1608">
                  <c:v>1958</c:v>
                </c:pt>
                <c:pt idx="1609">
                  <c:v>1959</c:v>
                </c:pt>
                <c:pt idx="1610">
                  <c:v>1960</c:v>
                </c:pt>
                <c:pt idx="1611">
                  <c:v>1961</c:v>
                </c:pt>
                <c:pt idx="1612">
                  <c:v>1962</c:v>
                </c:pt>
                <c:pt idx="1613">
                  <c:v>1963</c:v>
                </c:pt>
                <c:pt idx="1614">
                  <c:v>1964</c:v>
                </c:pt>
                <c:pt idx="1615">
                  <c:v>1965</c:v>
                </c:pt>
                <c:pt idx="1616">
                  <c:v>1966</c:v>
                </c:pt>
                <c:pt idx="1617">
                  <c:v>1967</c:v>
                </c:pt>
                <c:pt idx="1618">
                  <c:v>1968</c:v>
                </c:pt>
                <c:pt idx="1619">
                  <c:v>1969</c:v>
                </c:pt>
                <c:pt idx="1620">
                  <c:v>1970</c:v>
                </c:pt>
                <c:pt idx="1621">
                  <c:v>1971</c:v>
                </c:pt>
                <c:pt idx="1622">
                  <c:v>1972</c:v>
                </c:pt>
                <c:pt idx="1623">
                  <c:v>1973</c:v>
                </c:pt>
                <c:pt idx="1624">
                  <c:v>1974</c:v>
                </c:pt>
                <c:pt idx="1625">
                  <c:v>1975</c:v>
                </c:pt>
                <c:pt idx="1626">
                  <c:v>1976</c:v>
                </c:pt>
                <c:pt idx="1627">
                  <c:v>1977</c:v>
                </c:pt>
                <c:pt idx="1628">
                  <c:v>1978</c:v>
                </c:pt>
                <c:pt idx="1629">
                  <c:v>1979</c:v>
                </c:pt>
                <c:pt idx="1630">
                  <c:v>1980</c:v>
                </c:pt>
                <c:pt idx="1631">
                  <c:v>1981</c:v>
                </c:pt>
                <c:pt idx="1632">
                  <c:v>1982</c:v>
                </c:pt>
                <c:pt idx="1633">
                  <c:v>1983</c:v>
                </c:pt>
                <c:pt idx="1634">
                  <c:v>1984</c:v>
                </c:pt>
                <c:pt idx="1635">
                  <c:v>1985</c:v>
                </c:pt>
                <c:pt idx="1636">
                  <c:v>1986</c:v>
                </c:pt>
                <c:pt idx="1637">
                  <c:v>1987</c:v>
                </c:pt>
                <c:pt idx="1638">
                  <c:v>1988</c:v>
                </c:pt>
                <c:pt idx="1639">
                  <c:v>1989</c:v>
                </c:pt>
                <c:pt idx="1640">
                  <c:v>1990</c:v>
                </c:pt>
                <c:pt idx="1641">
                  <c:v>1991</c:v>
                </c:pt>
                <c:pt idx="1642">
                  <c:v>1992</c:v>
                </c:pt>
                <c:pt idx="1643">
                  <c:v>1993</c:v>
                </c:pt>
                <c:pt idx="1644">
                  <c:v>1994</c:v>
                </c:pt>
                <c:pt idx="1645">
                  <c:v>1995</c:v>
                </c:pt>
                <c:pt idx="1646">
                  <c:v>1996</c:v>
                </c:pt>
                <c:pt idx="1647">
                  <c:v>1997</c:v>
                </c:pt>
                <c:pt idx="1648">
                  <c:v>1998</c:v>
                </c:pt>
                <c:pt idx="1649">
                  <c:v>1999</c:v>
                </c:pt>
                <c:pt idx="1650">
                  <c:v>2000</c:v>
                </c:pt>
                <c:pt idx="1651">
                  <c:v>2001</c:v>
                </c:pt>
                <c:pt idx="1652">
                  <c:v>2002</c:v>
                </c:pt>
                <c:pt idx="1653">
                  <c:v>2003</c:v>
                </c:pt>
                <c:pt idx="1654">
                  <c:v>2004</c:v>
                </c:pt>
                <c:pt idx="1655">
                  <c:v>2005</c:v>
                </c:pt>
                <c:pt idx="1656">
                  <c:v>2006</c:v>
                </c:pt>
                <c:pt idx="1657">
                  <c:v>2007</c:v>
                </c:pt>
                <c:pt idx="1658">
                  <c:v>2008</c:v>
                </c:pt>
                <c:pt idx="1659">
                  <c:v>2009</c:v>
                </c:pt>
                <c:pt idx="1660">
                  <c:v>2010</c:v>
                </c:pt>
                <c:pt idx="1661">
                  <c:v>2011</c:v>
                </c:pt>
                <c:pt idx="1662">
                  <c:v>2012</c:v>
                </c:pt>
                <c:pt idx="1663">
                  <c:v>2013</c:v>
                </c:pt>
                <c:pt idx="1664">
                  <c:v>2014</c:v>
                </c:pt>
                <c:pt idx="1665">
                  <c:v>2015</c:v>
                </c:pt>
                <c:pt idx="1666">
                  <c:v>2016</c:v>
                </c:pt>
                <c:pt idx="1667">
                  <c:v>2017</c:v>
                </c:pt>
                <c:pt idx="1668">
                  <c:v>2018</c:v>
                </c:pt>
                <c:pt idx="1669">
                  <c:v>2019</c:v>
                </c:pt>
                <c:pt idx="1670">
                  <c:v>2020</c:v>
                </c:pt>
                <c:pt idx="1671">
                  <c:v>2021</c:v>
                </c:pt>
                <c:pt idx="1672">
                  <c:v>2022</c:v>
                </c:pt>
                <c:pt idx="1673">
                  <c:v>2023</c:v>
                </c:pt>
                <c:pt idx="1674">
                  <c:v>2024</c:v>
                </c:pt>
                <c:pt idx="1675">
                  <c:v>2025</c:v>
                </c:pt>
                <c:pt idx="1676">
                  <c:v>2026</c:v>
                </c:pt>
                <c:pt idx="1677">
                  <c:v>2027</c:v>
                </c:pt>
                <c:pt idx="1678">
                  <c:v>2028</c:v>
                </c:pt>
                <c:pt idx="1679">
                  <c:v>2029</c:v>
                </c:pt>
                <c:pt idx="1680">
                  <c:v>2030</c:v>
                </c:pt>
                <c:pt idx="1681">
                  <c:v>2031</c:v>
                </c:pt>
                <c:pt idx="1682">
                  <c:v>2032</c:v>
                </c:pt>
                <c:pt idx="1683">
                  <c:v>2033</c:v>
                </c:pt>
                <c:pt idx="1684">
                  <c:v>2034</c:v>
                </c:pt>
                <c:pt idx="1685">
                  <c:v>2035</c:v>
                </c:pt>
                <c:pt idx="1686">
                  <c:v>2036</c:v>
                </c:pt>
                <c:pt idx="1687">
                  <c:v>2037</c:v>
                </c:pt>
                <c:pt idx="1688">
                  <c:v>2038</c:v>
                </c:pt>
                <c:pt idx="1689">
                  <c:v>2039</c:v>
                </c:pt>
                <c:pt idx="1690">
                  <c:v>2040</c:v>
                </c:pt>
                <c:pt idx="1691">
                  <c:v>2041</c:v>
                </c:pt>
                <c:pt idx="1692">
                  <c:v>2042</c:v>
                </c:pt>
                <c:pt idx="1693">
                  <c:v>2043</c:v>
                </c:pt>
                <c:pt idx="1694">
                  <c:v>2044</c:v>
                </c:pt>
                <c:pt idx="1695">
                  <c:v>2045</c:v>
                </c:pt>
                <c:pt idx="1696">
                  <c:v>2046</c:v>
                </c:pt>
                <c:pt idx="1697">
                  <c:v>2047</c:v>
                </c:pt>
                <c:pt idx="1698">
                  <c:v>2048</c:v>
                </c:pt>
                <c:pt idx="1699">
                  <c:v>2049</c:v>
                </c:pt>
                <c:pt idx="1700">
                  <c:v>2050</c:v>
                </c:pt>
                <c:pt idx="1701">
                  <c:v>2051</c:v>
                </c:pt>
                <c:pt idx="1702">
                  <c:v>2052</c:v>
                </c:pt>
                <c:pt idx="1703">
                  <c:v>2053</c:v>
                </c:pt>
                <c:pt idx="1704">
                  <c:v>2054</c:v>
                </c:pt>
                <c:pt idx="1705">
                  <c:v>2055</c:v>
                </c:pt>
                <c:pt idx="1706">
                  <c:v>2056</c:v>
                </c:pt>
                <c:pt idx="1707">
                  <c:v>2057</c:v>
                </c:pt>
                <c:pt idx="1708">
                  <c:v>2058</c:v>
                </c:pt>
                <c:pt idx="1709">
                  <c:v>2059</c:v>
                </c:pt>
                <c:pt idx="1710">
                  <c:v>2060</c:v>
                </c:pt>
                <c:pt idx="1711">
                  <c:v>2061</c:v>
                </c:pt>
                <c:pt idx="1712">
                  <c:v>2062</c:v>
                </c:pt>
                <c:pt idx="1713">
                  <c:v>2063</c:v>
                </c:pt>
                <c:pt idx="1714">
                  <c:v>2064</c:v>
                </c:pt>
                <c:pt idx="1715">
                  <c:v>2065</c:v>
                </c:pt>
                <c:pt idx="1716">
                  <c:v>2066</c:v>
                </c:pt>
                <c:pt idx="1717">
                  <c:v>2067</c:v>
                </c:pt>
                <c:pt idx="1718">
                  <c:v>2068</c:v>
                </c:pt>
                <c:pt idx="1719">
                  <c:v>2069</c:v>
                </c:pt>
                <c:pt idx="1720">
                  <c:v>2070</c:v>
                </c:pt>
                <c:pt idx="1721">
                  <c:v>2071</c:v>
                </c:pt>
                <c:pt idx="1722">
                  <c:v>2072</c:v>
                </c:pt>
                <c:pt idx="1723">
                  <c:v>2073</c:v>
                </c:pt>
                <c:pt idx="1724">
                  <c:v>2074</c:v>
                </c:pt>
                <c:pt idx="1725">
                  <c:v>2075</c:v>
                </c:pt>
                <c:pt idx="1726">
                  <c:v>2076</c:v>
                </c:pt>
                <c:pt idx="1727">
                  <c:v>2077</c:v>
                </c:pt>
                <c:pt idx="1728">
                  <c:v>2078</c:v>
                </c:pt>
                <c:pt idx="1729">
                  <c:v>2079</c:v>
                </c:pt>
                <c:pt idx="1730">
                  <c:v>2080</c:v>
                </c:pt>
                <c:pt idx="1731">
                  <c:v>2081</c:v>
                </c:pt>
                <c:pt idx="1732">
                  <c:v>2082</c:v>
                </c:pt>
                <c:pt idx="1733">
                  <c:v>2083</c:v>
                </c:pt>
                <c:pt idx="1734">
                  <c:v>2084</c:v>
                </c:pt>
                <c:pt idx="1735">
                  <c:v>2085</c:v>
                </c:pt>
                <c:pt idx="1736">
                  <c:v>2086</c:v>
                </c:pt>
                <c:pt idx="1737">
                  <c:v>2087</c:v>
                </c:pt>
                <c:pt idx="1738">
                  <c:v>2088</c:v>
                </c:pt>
                <c:pt idx="1739">
                  <c:v>2089</c:v>
                </c:pt>
                <c:pt idx="1740">
                  <c:v>2090</c:v>
                </c:pt>
                <c:pt idx="1741">
                  <c:v>2091</c:v>
                </c:pt>
                <c:pt idx="1742">
                  <c:v>2092</c:v>
                </c:pt>
                <c:pt idx="1743">
                  <c:v>2093</c:v>
                </c:pt>
                <c:pt idx="1744">
                  <c:v>2094</c:v>
                </c:pt>
                <c:pt idx="1745">
                  <c:v>2095</c:v>
                </c:pt>
                <c:pt idx="1746">
                  <c:v>2096</c:v>
                </c:pt>
                <c:pt idx="1747">
                  <c:v>2097</c:v>
                </c:pt>
                <c:pt idx="1748">
                  <c:v>2098</c:v>
                </c:pt>
                <c:pt idx="1749">
                  <c:v>2099</c:v>
                </c:pt>
                <c:pt idx="1750">
                  <c:v>2100</c:v>
                </c:pt>
                <c:pt idx="1751">
                  <c:v>2101</c:v>
                </c:pt>
                <c:pt idx="1752">
                  <c:v>2102</c:v>
                </c:pt>
                <c:pt idx="1753">
                  <c:v>2103</c:v>
                </c:pt>
                <c:pt idx="1754">
                  <c:v>2104</c:v>
                </c:pt>
                <c:pt idx="1755">
                  <c:v>2105</c:v>
                </c:pt>
                <c:pt idx="1756">
                  <c:v>2106</c:v>
                </c:pt>
                <c:pt idx="1757">
                  <c:v>2107</c:v>
                </c:pt>
                <c:pt idx="1758">
                  <c:v>2108</c:v>
                </c:pt>
                <c:pt idx="1759">
                  <c:v>2109</c:v>
                </c:pt>
                <c:pt idx="1760">
                  <c:v>2110</c:v>
                </c:pt>
                <c:pt idx="1761">
                  <c:v>2111</c:v>
                </c:pt>
                <c:pt idx="1762">
                  <c:v>2112</c:v>
                </c:pt>
                <c:pt idx="1763">
                  <c:v>2113</c:v>
                </c:pt>
                <c:pt idx="1764">
                  <c:v>2114</c:v>
                </c:pt>
                <c:pt idx="1765">
                  <c:v>2115</c:v>
                </c:pt>
                <c:pt idx="1766">
                  <c:v>2116</c:v>
                </c:pt>
                <c:pt idx="1767">
                  <c:v>2117</c:v>
                </c:pt>
                <c:pt idx="1768">
                  <c:v>2118</c:v>
                </c:pt>
                <c:pt idx="1769">
                  <c:v>2119</c:v>
                </c:pt>
                <c:pt idx="1770">
                  <c:v>2120</c:v>
                </c:pt>
                <c:pt idx="1771">
                  <c:v>2121</c:v>
                </c:pt>
                <c:pt idx="1772">
                  <c:v>2122</c:v>
                </c:pt>
                <c:pt idx="1773">
                  <c:v>2123</c:v>
                </c:pt>
                <c:pt idx="1774">
                  <c:v>2124</c:v>
                </c:pt>
                <c:pt idx="1775">
                  <c:v>2125</c:v>
                </c:pt>
                <c:pt idx="1776">
                  <c:v>2126</c:v>
                </c:pt>
                <c:pt idx="1777">
                  <c:v>2127</c:v>
                </c:pt>
                <c:pt idx="1778">
                  <c:v>2128</c:v>
                </c:pt>
                <c:pt idx="1779">
                  <c:v>2129</c:v>
                </c:pt>
                <c:pt idx="1780">
                  <c:v>2130</c:v>
                </c:pt>
                <c:pt idx="1781">
                  <c:v>2131</c:v>
                </c:pt>
                <c:pt idx="1782">
                  <c:v>2132</c:v>
                </c:pt>
                <c:pt idx="1783">
                  <c:v>2133</c:v>
                </c:pt>
                <c:pt idx="1784">
                  <c:v>2134</c:v>
                </c:pt>
                <c:pt idx="1785">
                  <c:v>2135</c:v>
                </c:pt>
                <c:pt idx="1786">
                  <c:v>2136</c:v>
                </c:pt>
                <c:pt idx="1787">
                  <c:v>2137</c:v>
                </c:pt>
                <c:pt idx="1788">
                  <c:v>2138</c:v>
                </c:pt>
                <c:pt idx="1789">
                  <c:v>2139</c:v>
                </c:pt>
                <c:pt idx="1790">
                  <c:v>2140</c:v>
                </c:pt>
                <c:pt idx="1791">
                  <c:v>2141</c:v>
                </c:pt>
                <c:pt idx="1792">
                  <c:v>2142</c:v>
                </c:pt>
                <c:pt idx="1793">
                  <c:v>2143</c:v>
                </c:pt>
                <c:pt idx="1794">
                  <c:v>2144</c:v>
                </c:pt>
                <c:pt idx="1795">
                  <c:v>2145</c:v>
                </c:pt>
                <c:pt idx="1796">
                  <c:v>2146</c:v>
                </c:pt>
                <c:pt idx="1797">
                  <c:v>2147</c:v>
                </c:pt>
                <c:pt idx="1798">
                  <c:v>2148</c:v>
                </c:pt>
                <c:pt idx="1799">
                  <c:v>2149</c:v>
                </c:pt>
                <c:pt idx="1800">
                  <c:v>2150</c:v>
                </c:pt>
                <c:pt idx="1801">
                  <c:v>2151</c:v>
                </c:pt>
                <c:pt idx="1802">
                  <c:v>2152</c:v>
                </c:pt>
                <c:pt idx="1803">
                  <c:v>2153</c:v>
                </c:pt>
                <c:pt idx="1804">
                  <c:v>2154</c:v>
                </c:pt>
                <c:pt idx="1805">
                  <c:v>2155</c:v>
                </c:pt>
                <c:pt idx="1806">
                  <c:v>2156</c:v>
                </c:pt>
                <c:pt idx="1807">
                  <c:v>2157</c:v>
                </c:pt>
                <c:pt idx="1808">
                  <c:v>2158</c:v>
                </c:pt>
                <c:pt idx="1809">
                  <c:v>2159</c:v>
                </c:pt>
                <c:pt idx="1810">
                  <c:v>2160</c:v>
                </c:pt>
                <c:pt idx="1811">
                  <c:v>2161</c:v>
                </c:pt>
                <c:pt idx="1812">
                  <c:v>2162</c:v>
                </c:pt>
                <c:pt idx="1813">
                  <c:v>2163</c:v>
                </c:pt>
                <c:pt idx="1814">
                  <c:v>2164</c:v>
                </c:pt>
                <c:pt idx="1815">
                  <c:v>2165</c:v>
                </c:pt>
                <c:pt idx="1816">
                  <c:v>2166</c:v>
                </c:pt>
                <c:pt idx="1817">
                  <c:v>2167</c:v>
                </c:pt>
                <c:pt idx="1818">
                  <c:v>2168</c:v>
                </c:pt>
                <c:pt idx="1819">
                  <c:v>2169</c:v>
                </c:pt>
                <c:pt idx="1820">
                  <c:v>2170</c:v>
                </c:pt>
                <c:pt idx="1821">
                  <c:v>2171</c:v>
                </c:pt>
                <c:pt idx="1822">
                  <c:v>2172</c:v>
                </c:pt>
                <c:pt idx="1823">
                  <c:v>2173</c:v>
                </c:pt>
                <c:pt idx="1824">
                  <c:v>2174</c:v>
                </c:pt>
                <c:pt idx="1825">
                  <c:v>2175</c:v>
                </c:pt>
                <c:pt idx="1826">
                  <c:v>2176</c:v>
                </c:pt>
                <c:pt idx="1827">
                  <c:v>2177</c:v>
                </c:pt>
                <c:pt idx="1828">
                  <c:v>2178</c:v>
                </c:pt>
                <c:pt idx="1829">
                  <c:v>2179</c:v>
                </c:pt>
                <c:pt idx="1830">
                  <c:v>2180</c:v>
                </c:pt>
                <c:pt idx="1831">
                  <c:v>2181</c:v>
                </c:pt>
                <c:pt idx="1832">
                  <c:v>2182</c:v>
                </c:pt>
                <c:pt idx="1833">
                  <c:v>2183</c:v>
                </c:pt>
                <c:pt idx="1834">
                  <c:v>2184</c:v>
                </c:pt>
                <c:pt idx="1835">
                  <c:v>2185</c:v>
                </c:pt>
                <c:pt idx="1836">
                  <c:v>2186</c:v>
                </c:pt>
                <c:pt idx="1837">
                  <c:v>2187</c:v>
                </c:pt>
                <c:pt idx="1838">
                  <c:v>2188</c:v>
                </c:pt>
                <c:pt idx="1839">
                  <c:v>2189</c:v>
                </c:pt>
                <c:pt idx="1840">
                  <c:v>2190</c:v>
                </c:pt>
                <c:pt idx="1841">
                  <c:v>2191</c:v>
                </c:pt>
                <c:pt idx="1842">
                  <c:v>2192</c:v>
                </c:pt>
                <c:pt idx="1843">
                  <c:v>2193</c:v>
                </c:pt>
                <c:pt idx="1844">
                  <c:v>2194</c:v>
                </c:pt>
                <c:pt idx="1845">
                  <c:v>2195</c:v>
                </c:pt>
                <c:pt idx="1846">
                  <c:v>2196</c:v>
                </c:pt>
                <c:pt idx="1847">
                  <c:v>2197</c:v>
                </c:pt>
                <c:pt idx="1848">
                  <c:v>2198</c:v>
                </c:pt>
                <c:pt idx="1849">
                  <c:v>2199</c:v>
                </c:pt>
                <c:pt idx="1850">
                  <c:v>2200</c:v>
                </c:pt>
                <c:pt idx="1851">
                  <c:v>2201</c:v>
                </c:pt>
                <c:pt idx="1852">
                  <c:v>2202</c:v>
                </c:pt>
                <c:pt idx="1853">
                  <c:v>2203</c:v>
                </c:pt>
                <c:pt idx="1854">
                  <c:v>2204</c:v>
                </c:pt>
                <c:pt idx="1855">
                  <c:v>2205</c:v>
                </c:pt>
                <c:pt idx="1856">
                  <c:v>2206</c:v>
                </c:pt>
                <c:pt idx="1857">
                  <c:v>2207</c:v>
                </c:pt>
                <c:pt idx="1858">
                  <c:v>2208</c:v>
                </c:pt>
                <c:pt idx="1859">
                  <c:v>2209</c:v>
                </c:pt>
                <c:pt idx="1860">
                  <c:v>2210</c:v>
                </c:pt>
                <c:pt idx="1861">
                  <c:v>2211</c:v>
                </c:pt>
                <c:pt idx="1862">
                  <c:v>2212</c:v>
                </c:pt>
                <c:pt idx="1863">
                  <c:v>2213</c:v>
                </c:pt>
                <c:pt idx="1864">
                  <c:v>2214</c:v>
                </c:pt>
                <c:pt idx="1865">
                  <c:v>2215</c:v>
                </c:pt>
                <c:pt idx="1866">
                  <c:v>2216</c:v>
                </c:pt>
                <c:pt idx="1867">
                  <c:v>2217</c:v>
                </c:pt>
                <c:pt idx="1868">
                  <c:v>2218</c:v>
                </c:pt>
                <c:pt idx="1869">
                  <c:v>2219</c:v>
                </c:pt>
                <c:pt idx="1870">
                  <c:v>2220</c:v>
                </c:pt>
                <c:pt idx="1871">
                  <c:v>2221</c:v>
                </c:pt>
                <c:pt idx="1872">
                  <c:v>2222</c:v>
                </c:pt>
                <c:pt idx="1873">
                  <c:v>2223</c:v>
                </c:pt>
                <c:pt idx="1874">
                  <c:v>2224</c:v>
                </c:pt>
                <c:pt idx="1875">
                  <c:v>2225</c:v>
                </c:pt>
                <c:pt idx="1876">
                  <c:v>2226</c:v>
                </c:pt>
                <c:pt idx="1877">
                  <c:v>2227</c:v>
                </c:pt>
                <c:pt idx="1878">
                  <c:v>2228</c:v>
                </c:pt>
                <c:pt idx="1879">
                  <c:v>2229</c:v>
                </c:pt>
                <c:pt idx="1880">
                  <c:v>2230</c:v>
                </c:pt>
                <c:pt idx="1881">
                  <c:v>2231</c:v>
                </c:pt>
                <c:pt idx="1882">
                  <c:v>2232</c:v>
                </c:pt>
                <c:pt idx="1883">
                  <c:v>2233</c:v>
                </c:pt>
                <c:pt idx="1884">
                  <c:v>2234</c:v>
                </c:pt>
                <c:pt idx="1885">
                  <c:v>2235</c:v>
                </c:pt>
                <c:pt idx="1886">
                  <c:v>2236</c:v>
                </c:pt>
                <c:pt idx="1887">
                  <c:v>2237</c:v>
                </c:pt>
                <c:pt idx="1888">
                  <c:v>2238</c:v>
                </c:pt>
                <c:pt idx="1889">
                  <c:v>2239</c:v>
                </c:pt>
                <c:pt idx="1890">
                  <c:v>2240</c:v>
                </c:pt>
                <c:pt idx="1891">
                  <c:v>2241</c:v>
                </c:pt>
                <c:pt idx="1892">
                  <c:v>2242</c:v>
                </c:pt>
                <c:pt idx="1893">
                  <c:v>2243</c:v>
                </c:pt>
                <c:pt idx="1894">
                  <c:v>2244</c:v>
                </c:pt>
                <c:pt idx="1895">
                  <c:v>2245</c:v>
                </c:pt>
                <c:pt idx="1896">
                  <c:v>2246</c:v>
                </c:pt>
                <c:pt idx="1897">
                  <c:v>2247</c:v>
                </c:pt>
                <c:pt idx="1898">
                  <c:v>2248</c:v>
                </c:pt>
                <c:pt idx="1899">
                  <c:v>2249</c:v>
                </c:pt>
                <c:pt idx="1900">
                  <c:v>2250</c:v>
                </c:pt>
                <c:pt idx="1901">
                  <c:v>2251</c:v>
                </c:pt>
                <c:pt idx="1902">
                  <c:v>2252</c:v>
                </c:pt>
                <c:pt idx="1903">
                  <c:v>2253</c:v>
                </c:pt>
                <c:pt idx="1904">
                  <c:v>2254</c:v>
                </c:pt>
                <c:pt idx="1905">
                  <c:v>2255</c:v>
                </c:pt>
                <c:pt idx="1906">
                  <c:v>2256</c:v>
                </c:pt>
                <c:pt idx="1907">
                  <c:v>2257</c:v>
                </c:pt>
                <c:pt idx="1908">
                  <c:v>2258</c:v>
                </c:pt>
                <c:pt idx="1909">
                  <c:v>2259</c:v>
                </c:pt>
                <c:pt idx="1910">
                  <c:v>2260</c:v>
                </c:pt>
                <c:pt idx="1911">
                  <c:v>2261</c:v>
                </c:pt>
                <c:pt idx="1912">
                  <c:v>2262</c:v>
                </c:pt>
                <c:pt idx="1913">
                  <c:v>2263</c:v>
                </c:pt>
                <c:pt idx="1914">
                  <c:v>2264</c:v>
                </c:pt>
                <c:pt idx="1915">
                  <c:v>2265</c:v>
                </c:pt>
                <c:pt idx="1916">
                  <c:v>2266</c:v>
                </c:pt>
                <c:pt idx="1917">
                  <c:v>2267</c:v>
                </c:pt>
                <c:pt idx="1918">
                  <c:v>2268</c:v>
                </c:pt>
                <c:pt idx="1919">
                  <c:v>2269</c:v>
                </c:pt>
                <c:pt idx="1920">
                  <c:v>2270</c:v>
                </c:pt>
                <c:pt idx="1921">
                  <c:v>2271</c:v>
                </c:pt>
                <c:pt idx="1922">
                  <c:v>2272</c:v>
                </c:pt>
                <c:pt idx="1923">
                  <c:v>2273</c:v>
                </c:pt>
                <c:pt idx="1924">
                  <c:v>2274</c:v>
                </c:pt>
                <c:pt idx="1925">
                  <c:v>2275</c:v>
                </c:pt>
                <c:pt idx="1926">
                  <c:v>2276</c:v>
                </c:pt>
                <c:pt idx="1927">
                  <c:v>2277</c:v>
                </c:pt>
                <c:pt idx="1928">
                  <c:v>2278</c:v>
                </c:pt>
                <c:pt idx="1929">
                  <c:v>2279</c:v>
                </c:pt>
                <c:pt idx="1930">
                  <c:v>2280</c:v>
                </c:pt>
                <c:pt idx="1931">
                  <c:v>2281</c:v>
                </c:pt>
                <c:pt idx="1932">
                  <c:v>2282</c:v>
                </c:pt>
                <c:pt idx="1933">
                  <c:v>2283</c:v>
                </c:pt>
                <c:pt idx="1934">
                  <c:v>2284</c:v>
                </c:pt>
                <c:pt idx="1935">
                  <c:v>2285</c:v>
                </c:pt>
                <c:pt idx="1936">
                  <c:v>2286</c:v>
                </c:pt>
                <c:pt idx="1937">
                  <c:v>2287</c:v>
                </c:pt>
                <c:pt idx="1938">
                  <c:v>2288</c:v>
                </c:pt>
                <c:pt idx="1939">
                  <c:v>2289</c:v>
                </c:pt>
                <c:pt idx="1940">
                  <c:v>2290</c:v>
                </c:pt>
                <c:pt idx="1941">
                  <c:v>2291</c:v>
                </c:pt>
                <c:pt idx="1942">
                  <c:v>2292</c:v>
                </c:pt>
                <c:pt idx="1943">
                  <c:v>2293</c:v>
                </c:pt>
                <c:pt idx="1944">
                  <c:v>2294</c:v>
                </c:pt>
                <c:pt idx="1945">
                  <c:v>2295</c:v>
                </c:pt>
                <c:pt idx="1946">
                  <c:v>2296</c:v>
                </c:pt>
                <c:pt idx="1947">
                  <c:v>2297</c:v>
                </c:pt>
                <c:pt idx="1948">
                  <c:v>2298</c:v>
                </c:pt>
                <c:pt idx="1949">
                  <c:v>2299</c:v>
                </c:pt>
                <c:pt idx="1950">
                  <c:v>2300</c:v>
                </c:pt>
                <c:pt idx="1951">
                  <c:v>2301</c:v>
                </c:pt>
                <c:pt idx="1952">
                  <c:v>2302</c:v>
                </c:pt>
                <c:pt idx="1953">
                  <c:v>2303</c:v>
                </c:pt>
                <c:pt idx="1954">
                  <c:v>2304</c:v>
                </c:pt>
                <c:pt idx="1955">
                  <c:v>2305</c:v>
                </c:pt>
                <c:pt idx="1956">
                  <c:v>2306</c:v>
                </c:pt>
                <c:pt idx="1957">
                  <c:v>2307</c:v>
                </c:pt>
                <c:pt idx="1958">
                  <c:v>2308</c:v>
                </c:pt>
                <c:pt idx="1959">
                  <c:v>2309</c:v>
                </c:pt>
                <c:pt idx="1960">
                  <c:v>2310</c:v>
                </c:pt>
                <c:pt idx="1961">
                  <c:v>2311</c:v>
                </c:pt>
                <c:pt idx="1962">
                  <c:v>2312</c:v>
                </c:pt>
                <c:pt idx="1963">
                  <c:v>2313</c:v>
                </c:pt>
                <c:pt idx="1964">
                  <c:v>2314</c:v>
                </c:pt>
                <c:pt idx="1965">
                  <c:v>2315</c:v>
                </c:pt>
                <c:pt idx="1966">
                  <c:v>2316</c:v>
                </c:pt>
                <c:pt idx="1967">
                  <c:v>2317</c:v>
                </c:pt>
                <c:pt idx="1968">
                  <c:v>2318</c:v>
                </c:pt>
                <c:pt idx="1969">
                  <c:v>2319</c:v>
                </c:pt>
                <c:pt idx="1970">
                  <c:v>2320</c:v>
                </c:pt>
                <c:pt idx="1971">
                  <c:v>2321</c:v>
                </c:pt>
                <c:pt idx="1972">
                  <c:v>2322</c:v>
                </c:pt>
                <c:pt idx="1973">
                  <c:v>2323</c:v>
                </c:pt>
                <c:pt idx="1974">
                  <c:v>2324</c:v>
                </c:pt>
                <c:pt idx="1975">
                  <c:v>2325</c:v>
                </c:pt>
                <c:pt idx="1976">
                  <c:v>2326</c:v>
                </c:pt>
                <c:pt idx="1977">
                  <c:v>2327</c:v>
                </c:pt>
                <c:pt idx="1978">
                  <c:v>2328</c:v>
                </c:pt>
                <c:pt idx="1979">
                  <c:v>2329</c:v>
                </c:pt>
                <c:pt idx="1980">
                  <c:v>2330</c:v>
                </c:pt>
                <c:pt idx="1981">
                  <c:v>2331</c:v>
                </c:pt>
                <c:pt idx="1982">
                  <c:v>2332</c:v>
                </c:pt>
                <c:pt idx="1983">
                  <c:v>2333</c:v>
                </c:pt>
                <c:pt idx="1984">
                  <c:v>2334</c:v>
                </c:pt>
                <c:pt idx="1985">
                  <c:v>2335</c:v>
                </c:pt>
                <c:pt idx="1986">
                  <c:v>2336</c:v>
                </c:pt>
                <c:pt idx="1987">
                  <c:v>2337</c:v>
                </c:pt>
                <c:pt idx="1988">
                  <c:v>2338</c:v>
                </c:pt>
                <c:pt idx="1989">
                  <c:v>2339</c:v>
                </c:pt>
                <c:pt idx="1990">
                  <c:v>2340</c:v>
                </c:pt>
                <c:pt idx="1991">
                  <c:v>2341</c:v>
                </c:pt>
                <c:pt idx="1992">
                  <c:v>2342</c:v>
                </c:pt>
                <c:pt idx="1993">
                  <c:v>2343</c:v>
                </c:pt>
                <c:pt idx="1994">
                  <c:v>2344</c:v>
                </c:pt>
                <c:pt idx="1995">
                  <c:v>2345</c:v>
                </c:pt>
                <c:pt idx="1996">
                  <c:v>2346</c:v>
                </c:pt>
                <c:pt idx="1997">
                  <c:v>2347</c:v>
                </c:pt>
                <c:pt idx="1998">
                  <c:v>2348</c:v>
                </c:pt>
                <c:pt idx="1999">
                  <c:v>2349</c:v>
                </c:pt>
                <c:pt idx="2000">
                  <c:v>2350</c:v>
                </c:pt>
                <c:pt idx="2001">
                  <c:v>2351</c:v>
                </c:pt>
                <c:pt idx="2002">
                  <c:v>2352</c:v>
                </c:pt>
                <c:pt idx="2003">
                  <c:v>2353</c:v>
                </c:pt>
                <c:pt idx="2004">
                  <c:v>2354</c:v>
                </c:pt>
                <c:pt idx="2005">
                  <c:v>2355</c:v>
                </c:pt>
                <c:pt idx="2006">
                  <c:v>2356</c:v>
                </c:pt>
                <c:pt idx="2007">
                  <c:v>2357</c:v>
                </c:pt>
                <c:pt idx="2008">
                  <c:v>2358</c:v>
                </c:pt>
                <c:pt idx="2009">
                  <c:v>2359</c:v>
                </c:pt>
                <c:pt idx="2010">
                  <c:v>2360</c:v>
                </c:pt>
                <c:pt idx="2011">
                  <c:v>2361</c:v>
                </c:pt>
                <c:pt idx="2012">
                  <c:v>2362</c:v>
                </c:pt>
                <c:pt idx="2013">
                  <c:v>2363</c:v>
                </c:pt>
                <c:pt idx="2014">
                  <c:v>2364</c:v>
                </c:pt>
                <c:pt idx="2015">
                  <c:v>2365</c:v>
                </c:pt>
                <c:pt idx="2016">
                  <c:v>2366</c:v>
                </c:pt>
                <c:pt idx="2017">
                  <c:v>2367</c:v>
                </c:pt>
                <c:pt idx="2018">
                  <c:v>2368</c:v>
                </c:pt>
                <c:pt idx="2019">
                  <c:v>2369</c:v>
                </c:pt>
                <c:pt idx="2020">
                  <c:v>2370</c:v>
                </c:pt>
                <c:pt idx="2021">
                  <c:v>2371</c:v>
                </c:pt>
                <c:pt idx="2022">
                  <c:v>2372</c:v>
                </c:pt>
                <c:pt idx="2023">
                  <c:v>2373</c:v>
                </c:pt>
                <c:pt idx="2024">
                  <c:v>2374</c:v>
                </c:pt>
                <c:pt idx="2025">
                  <c:v>2375</c:v>
                </c:pt>
                <c:pt idx="2026">
                  <c:v>2376</c:v>
                </c:pt>
                <c:pt idx="2027">
                  <c:v>2377</c:v>
                </c:pt>
                <c:pt idx="2028">
                  <c:v>2378</c:v>
                </c:pt>
                <c:pt idx="2029">
                  <c:v>2379</c:v>
                </c:pt>
                <c:pt idx="2030">
                  <c:v>2380</c:v>
                </c:pt>
                <c:pt idx="2031">
                  <c:v>2381</c:v>
                </c:pt>
                <c:pt idx="2032">
                  <c:v>2382</c:v>
                </c:pt>
                <c:pt idx="2033">
                  <c:v>2383</c:v>
                </c:pt>
                <c:pt idx="2034">
                  <c:v>2384</c:v>
                </c:pt>
                <c:pt idx="2035">
                  <c:v>2385</c:v>
                </c:pt>
                <c:pt idx="2036">
                  <c:v>2386</c:v>
                </c:pt>
                <c:pt idx="2037">
                  <c:v>2387</c:v>
                </c:pt>
                <c:pt idx="2038">
                  <c:v>2388</c:v>
                </c:pt>
                <c:pt idx="2039">
                  <c:v>2389</c:v>
                </c:pt>
                <c:pt idx="2040">
                  <c:v>2390</c:v>
                </c:pt>
                <c:pt idx="2041">
                  <c:v>2391</c:v>
                </c:pt>
                <c:pt idx="2042">
                  <c:v>2392</c:v>
                </c:pt>
                <c:pt idx="2043">
                  <c:v>2393</c:v>
                </c:pt>
                <c:pt idx="2044">
                  <c:v>2394</c:v>
                </c:pt>
                <c:pt idx="2045">
                  <c:v>2395</c:v>
                </c:pt>
                <c:pt idx="2046">
                  <c:v>2396</c:v>
                </c:pt>
                <c:pt idx="2047">
                  <c:v>2397</c:v>
                </c:pt>
                <c:pt idx="2048">
                  <c:v>2398</c:v>
                </c:pt>
                <c:pt idx="2049">
                  <c:v>2399</c:v>
                </c:pt>
                <c:pt idx="2050">
                  <c:v>2400</c:v>
                </c:pt>
                <c:pt idx="2051">
                  <c:v>2401</c:v>
                </c:pt>
                <c:pt idx="2052">
                  <c:v>2402</c:v>
                </c:pt>
                <c:pt idx="2053">
                  <c:v>2403</c:v>
                </c:pt>
                <c:pt idx="2054">
                  <c:v>2404</c:v>
                </c:pt>
                <c:pt idx="2055">
                  <c:v>2405</c:v>
                </c:pt>
                <c:pt idx="2056">
                  <c:v>2406</c:v>
                </c:pt>
                <c:pt idx="2057">
                  <c:v>2407</c:v>
                </c:pt>
                <c:pt idx="2058">
                  <c:v>2408</c:v>
                </c:pt>
                <c:pt idx="2059">
                  <c:v>2409</c:v>
                </c:pt>
                <c:pt idx="2060">
                  <c:v>2410</c:v>
                </c:pt>
                <c:pt idx="2061">
                  <c:v>2411</c:v>
                </c:pt>
                <c:pt idx="2062">
                  <c:v>2412</c:v>
                </c:pt>
                <c:pt idx="2063">
                  <c:v>2413</c:v>
                </c:pt>
                <c:pt idx="2064">
                  <c:v>2414</c:v>
                </c:pt>
                <c:pt idx="2065">
                  <c:v>2415</c:v>
                </c:pt>
                <c:pt idx="2066">
                  <c:v>2416</c:v>
                </c:pt>
                <c:pt idx="2067">
                  <c:v>2417</c:v>
                </c:pt>
                <c:pt idx="2068">
                  <c:v>2418</c:v>
                </c:pt>
                <c:pt idx="2069">
                  <c:v>2419</c:v>
                </c:pt>
                <c:pt idx="2070">
                  <c:v>2420</c:v>
                </c:pt>
                <c:pt idx="2071">
                  <c:v>2421</c:v>
                </c:pt>
                <c:pt idx="2072">
                  <c:v>2422</c:v>
                </c:pt>
                <c:pt idx="2073">
                  <c:v>2423</c:v>
                </c:pt>
                <c:pt idx="2074">
                  <c:v>2424</c:v>
                </c:pt>
                <c:pt idx="2075">
                  <c:v>2425</c:v>
                </c:pt>
                <c:pt idx="2076">
                  <c:v>2426</c:v>
                </c:pt>
                <c:pt idx="2077">
                  <c:v>2427</c:v>
                </c:pt>
                <c:pt idx="2078">
                  <c:v>2428</c:v>
                </c:pt>
                <c:pt idx="2079">
                  <c:v>2429</c:v>
                </c:pt>
                <c:pt idx="2080">
                  <c:v>2430</c:v>
                </c:pt>
                <c:pt idx="2081">
                  <c:v>2431</c:v>
                </c:pt>
                <c:pt idx="2082">
                  <c:v>2432</c:v>
                </c:pt>
                <c:pt idx="2083">
                  <c:v>2433</c:v>
                </c:pt>
                <c:pt idx="2084">
                  <c:v>2434</c:v>
                </c:pt>
                <c:pt idx="2085">
                  <c:v>2435</c:v>
                </c:pt>
                <c:pt idx="2086">
                  <c:v>2436</c:v>
                </c:pt>
                <c:pt idx="2087">
                  <c:v>2437</c:v>
                </c:pt>
                <c:pt idx="2088">
                  <c:v>2438</c:v>
                </c:pt>
                <c:pt idx="2089">
                  <c:v>2439</c:v>
                </c:pt>
                <c:pt idx="2090">
                  <c:v>2440</c:v>
                </c:pt>
                <c:pt idx="2091">
                  <c:v>2441</c:v>
                </c:pt>
                <c:pt idx="2092">
                  <c:v>2442</c:v>
                </c:pt>
                <c:pt idx="2093">
                  <c:v>2443</c:v>
                </c:pt>
                <c:pt idx="2094">
                  <c:v>2444</c:v>
                </c:pt>
                <c:pt idx="2095">
                  <c:v>2445</c:v>
                </c:pt>
                <c:pt idx="2096">
                  <c:v>2446</c:v>
                </c:pt>
                <c:pt idx="2097">
                  <c:v>2447</c:v>
                </c:pt>
                <c:pt idx="2098">
                  <c:v>2448</c:v>
                </c:pt>
                <c:pt idx="2099">
                  <c:v>2449</c:v>
                </c:pt>
                <c:pt idx="2100">
                  <c:v>2450</c:v>
                </c:pt>
                <c:pt idx="2101">
                  <c:v>2451</c:v>
                </c:pt>
                <c:pt idx="2102">
                  <c:v>2452</c:v>
                </c:pt>
                <c:pt idx="2103">
                  <c:v>2453</c:v>
                </c:pt>
                <c:pt idx="2104">
                  <c:v>2454</c:v>
                </c:pt>
                <c:pt idx="2105">
                  <c:v>2455</c:v>
                </c:pt>
                <c:pt idx="2106">
                  <c:v>2456</c:v>
                </c:pt>
                <c:pt idx="2107">
                  <c:v>2457</c:v>
                </c:pt>
                <c:pt idx="2108">
                  <c:v>2458</c:v>
                </c:pt>
                <c:pt idx="2109">
                  <c:v>2459</c:v>
                </c:pt>
                <c:pt idx="2110">
                  <c:v>2460</c:v>
                </c:pt>
                <c:pt idx="2111">
                  <c:v>2461</c:v>
                </c:pt>
                <c:pt idx="2112">
                  <c:v>2462</c:v>
                </c:pt>
                <c:pt idx="2113">
                  <c:v>2463</c:v>
                </c:pt>
                <c:pt idx="2114">
                  <c:v>2464</c:v>
                </c:pt>
                <c:pt idx="2115">
                  <c:v>2465</c:v>
                </c:pt>
                <c:pt idx="2116">
                  <c:v>2466</c:v>
                </c:pt>
                <c:pt idx="2117">
                  <c:v>2467</c:v>
                </c:pt>
                <c:pt idx="2118">
                  <c:v>2468</c:v>
                </c:pt>
                <c:pt idx="2119">
                  <c:v>2469</c:v>
                </c:pt>
                <c:pt idx="2120">
                  <c:v>2470</c:v>
                </c:pt>
                <c:pt idx="2121">
                  <c:v>2471</c:v>
                </c:pt>
                <c:pt idx="2122">
                  <c:v>2472</c:v>
                </c:pt>
                <c:pt idx="2123">
                  <c:v>2473</c:v>
                </c:pt>
                <c:pt idx="2124">
                  <c:v>2474</c:v>
                </c:pt>
                <c:pt idx="2125">
                  <c:v>2475</c:v>
                </c:pt>
                <c:pt idx="2126">
                  <c:v>2476</c:v>
                </c:pt>
                <c:pt idx="2127">
                  <c:v>2477</c:v>
                </c:pt>
                <c:pt idx="2128">
                  <c:v>2478</c:v>
                </c:pt>
                <c:pt idx="2129">
                  <c:v>2479</c:v>
                </c:pt>
                <c:pt idx="2130">
                  <c:v>2480</c:v>
                </c:pt>
                <c:pt idx="2131">
                  <c:v>2481</c:v>
                </c:pt>
                <c:pt idx="2132">
                  <c:v>2482</c:v>
                </c:pt>
                <c:pt idx="2133">
                  <c:v>2483</c:v>
                </c:pt>
                <c:pt idx="2134">
                  <c:v>2484</c:v>
                </c:pt>
                <c:pt idx="2135">
                  <c:v>2485</c:v>
                </c:pt>
                <c:pt idx="2136">
                  <c:v>2486</c:v>
                </c:pt>
                <c:pt idx="2137">
                  <c:v>2487</c:v>
                </c:pt>
                <c:pt idx="2138">
                  <c:v>2488</c:v>
                </c:pt>
                <c:pt idx="2139">
                  <c:v>2489</c:v>
                </c:pt>
                <c:pt idx="2140">
                  <c:v>2490</c:v>
                </c:pt>
                <c:pt idx="2141">
                  <c:v>2491</c:v>
                </c:pt>
                <c:pt idx="2142">
                  <c:v>2492</c:v>
                </c:pt>
                <c:pt idx="2143">
                  <c:v>2493</c:v>
                </c:pt>
                <c:pt idx="2144">
                  <c:v>2494</c:v>
                </c:pt>
                <c:pt idx="2145">
                  <c:v>2495</c:v>
                </c:pt>
                <c:pt idx="2146">
                  <c:v>2496</c:v>
                </c:pt>
                <c:pt idx="2147">
                  <c:v>2497</c:v>
                </c:pt>
                <c:pt idx="2148">
                  <c:v>2498</c:v>
                </c:pt>
                <c:pt idx="2149">
                  <c:v>2499</c:v>
                </c:pt>
                <c:pt idx="2150">
                  <c:v>2500</c:v>
                </c:pt>
              </c:numCache>
              <c:extLst xmlns:c15="http://schemas.microsoft.com/office/drawing/2012/chart"/>
            </c:numRef>
          </c:xVal>
          <c:yVal>
            <c:numRef>
              <c:f>Reflectance_Data!$F$4:$F$2154</c:f>
              <c:numCache>
                <c:formatCode>0.0000</c:formatCode>
                <c:ptCount val="2151"/>
                <c:pt idx="0">
                  <c:v>1.6392394900321999E-2</c:v>
                </c:pt>
                <c:pt idx="1">
                  <c:v>1.69086009263992E-2</c:v>
                </c:pt>
                <c:pt idx="2">
                  <c:v>1.7933705821633301E-2</c:v>
                </c:pt>
                <c:pt idx="3">
                  <c:v>1.8920984119176899E-2</c:v>
                </c:pt>
                <c:pt idx="4">
                  <c:v>1.99549179524183E-2</c:v>
                </c:pt>
                <c:pt idx="5">
                  <c:v>1.9460109993815401E-2</c:v>
                </c:pt>
                <c:pt idx="6">
                  <c:v>1.8520593643188501E-2</c:v>
                </c:pt>
                <c:pt idx="7">
                  <c:v>1.8268056213855698E-2</c:v>
                </c:pt>
                <c:pt idx="8">
                  <c:v>1.8901662901043899E-2</c:v>
                </c:pt>
                <c:pt idx="9">
                  <c:v>1.9538737833499902E-2</c:v>
                </c:pt>
                <c:pt idx="10">
                  <c:v>1.9802285358309701E-2</c:v>
                </c:pt>
                <c:pt idx="11">
                  <c:v>1.9679851830005601E-2</c:v>
                </c:pt>
                <c:pt idx="12">
                  <c:v>1.9734188914299001E-2</c:v>
                </c:pt>
                <c:pt idx="13">
                  <c:v>1.9532658159732801E-2</c:v>
                </c:pt>
                <c:pt idx="14">
                  <c:v>1.9882299005985302E-2</c:v>
                </c:pt>
                <c:pt idx="15">
                  <c:v>2.1748170256614699E-2</c:v>
                </c:pt>
                <c:pt idx="16">
                  <c:v>2.1209429949522001E-2</c:v>
                </c:pt>
                <c:pt idx="17">
                  <c:v>2.0450364798307401E-2</c:v>
                </c:pt>
                <c:pt idx="18">
                  <c:v>2.0691238343715699E-2</c:v>
                </c:pt>
                <c:pt idx="19">
                  <c:v>2.11925879120827E-2</c:v>
                </c:pt>
                <c:pt idx="20">
                  <c:v>2.13691983371973E-2</c:v>
                </c:pt>
                <c:pt idx="21">
                  <c:v>2.1386330947279899E-2</c:v>
                </c:pt>
                <c:pt idx="22">
                  <c:v>2.1465200930833799E-2</c:v>
                </c:pt>
                <c:pt idx="23">
                  <c:v>2.1417198702692999E-2</c:v>
                </c:pt>
                <c:pt idx="24">
                  <c:v>2.1798042580485299E-2</c:v>
                </c:pt>
                <c:pt idx="25">
                  <c:v>2.2604035213589699E-2</c:v>
                </c:pt>
                <c:pt idx="26">
                  <c:v>2.3470675572753001E-2</c:v>
                </c:pt>
                <c:pt idx="27">
                  <c:v>2.35356017947197E-2</c:v>
                </c:pt>
                <c:pt idx="28">
                  <c:v>2.41930019110441E-2</c:v>
                </c:pt>
                <c:pt idx="29">
                  <c:v>2.4726439267396899E-2</c:v>
                </c:pt>
                <c:pt idx="30">
                  <c:v>2.3070970550179499E-2</c:v>
                </c:pt>
                <c:pt idx="31">
                  <c:v>2.41596531122923E-2</c:v>
                </c:pt>
                <c:pt idx="32">
                  <c:v>2.5053905323147801E-2</c:v>
                </c:pt>
                <c:pt idx="33">
                  <c:v>2.44380496442318E-2</c:v>
                </c:pt>
                <c:pt idx="34">
                  <c:v>2.56896074861288E-2</c:v>
                </c:pt>
                <c:pt idx="35">
                  <c:v>2.5665907189249999E-2</c:v>
                </c:pt>
                <c:pt idx="36">
                  <c:v>2.5309043005108799E-2</c:v>
                </c:pt>
                <c:pt idx="37">
                  <c:v>2.5922486558556598E-2</c:v>
                </c:pt>
                <c:pt idx="38">
                  <c:v>2.6167057454586001E-2</c:v>
                </c:pt>
                <c:pt idx="39">
                  <c:v>2.6275854557752599E-2</c:v>
                </c:pt>
                <c:pt idx="40">
                  <c:v>2.6582090184092501E-2</c:v>
                </c:pt>
                <c:pt idx="41">
                  <c:v>2.7260808274149902E-2</c:v>
                </c:pt>
                <c:pt idx="42">
                  <c:v>2.7102485299110399E-2</c:v>
                </c:pt>
                <c:pt idx="43">
                  <c:v>2.7127081528306E-2</c:v>
                </c:pt>
                <c:pt idx="44">
                  <c:v>2.76954956352711E-2</c:v>
                </c:pt>
                <c:pt idx="45">
                  <c:v>2.8299193829297999E-2</c:v>
                </c:pt>
                <c:pt idx="46">
                  <c:v>2.8770297765731801E-2</c:v>
                </c:pt>
                <c:pt idx="47">
                  <c:v>2.9358675703406299E-2</c:v>
                </c:pt>
                <c:pt idx="48">
                  <c:v>3.0009487643837901E-2</c:v>
                </c:pt>
                <c:pt idx="49">
                  <c:v>2.9847288504242901E-2</c:v>
                </c:pt>
                <c:pt idx="50">
                  <c:v>3.0254550278186802E-2</c:v>
                </c:pt>
                <c:pt idx="51">
                  <c:v>3.0450670048594499E-2</c:v>
                </c:pt>
                <c:pt idx="52">
                  <c:v>2.9671711847186099E-2</c:v>
                </c:pt>
                <c:pt idx="53">
                  <c:v>3.0008498579263701E-2</c:v>
                </c:pt>
                <c:pt idx="54">
                  <c:v>3.0526652932167098E-2</c:v>
                </c:pt>
                <c:pt idx="55">
                  <c:v>3.0942432582378401E-2</c:v>
                </c:pt>
                <c:pt idx="56">
                  <c:v>3.1484719365835197E-2</c:v>
                </c:pt>
                <c:pt idx="57">
                  <c:v>3.1563661992549903E-2</c:v>
                </c:pt>
                <c:pt idx="58">
                  <c:v>3.1718358397483798E-2</c:v>
                </c:pt>
                <c:pt idx="59">
                  <c:v>3.2337445765733698E-2</c:v>
                </c:pt>
                <c:pt idx="60">
                  <c:v>3.33799496293068E-2</c:v>
                </c:pt>
                <c:pt idx="61">
                  <c:v>3.30656208097935E-2</c:v>
                </c:pt>
                <c:pt idx="62">
                  <c:v>3.2781086862087298E-2</c:v>
                </c:pt>
                <c:pt idx="63">
                  <c:v>3.3775452524423599E-2</c:v>
                </c:pt>
                <c:pt idx="64">
                  <c:v>3.33225317299366E-2</c:v>
                </c:pt>
                <c:pt idx="65">
                  <c:v>3.36995907127857E-2</c:v>
                </c:pt>
                <c:pt idx="66">
                  <c:v>3.4524645656347303E-2</c:v>
                </c:pt>
                <c:pt idx="67">
                  <c:v>3.4053508192300803E-2</c:v>
                </c:pt>
                <c:pt idx="68">
                  <c:v>3.4223191440105397E-2</c:v>
                </c:pt>
                <c:pt idx="69">
                  <c:v>3.4750048071145997E-2</c:v>
                </c:pt>
                <c:pt idx="70">
                  <c:v>3.5211343318224002E-2</c:v>
                </c:pt>
                <c:pt idx="71">
                  <c:v>3.5357665270566899E-2</c:v>
                </c:pt>
                <c:pt idx="72">
                  <c:v>3.5713568329811103E-2</c:v>
                </c:pt>
                <c:pt idx="73">
                  <c:v>3.6105941981077201E-2</c:v>
                </c:pt>
                <c:pt idx="74">
                  <c:v>3.6311864852905301E-2</c:v>
                </c:pt>
                <c:pt idx="75">
                  <c:v>3.6538887768983799E-2</c:v>
                </c:pt>
                <c:pt idx="76">
                  <c:v>3.6675777286291102E-2</c:v>
                </c:pt>
                <c:pt idx="77">
                  <c:v>3.6815110594034202E-2</c:v>
                </c:pt>
                <c:pt idx="78">
                  <c:v>3.7092380225658403E-2</c:v>
                </c:pt>
                <c:pt idx="79">
                  <c:v>3.6992292851209599E-2</c:v>
                </c:pt>
                <c:pt idx="80">
                  <c:v>3.7226956337690402E-2</c:v>
                </c:pt>
                <c:pt idx="81">
                  <c:v>3.7807323038577999E-2</c:v>
                </c:pt>
                <c:pt idx="82">
                  <c:v>3.7763878703117398E-2</c:v>
                </c:pt>
                <c:pt idx="83">
                  <c:v>3.8157299160957302E-2</c:v>
                </c:pt>
                <c:pt idx="84">
                  <c:v>3.8520783185958897E-2</c:v>
                </c:pt>
                <c:pt idx="85">
                  <c:v>3.8458831608295399E-2</c:v>
                </c:pt>
                <c:pt idx="86">
                  <c:v>3.8644079118967098E-2</c:v>
                </c:pt>
                <c:pt idx="87">
                  <c:v>3.9018586277961703E-2</c:v>
                </c:pt>
                <c:pt idx="88">
                  <c:v>3.9293311536312103E-2</c:v>
                </c:pt>
                <c:pt idx="89">
                  <c:v>3.9226133376359898E-2</c:v>
                </c:pt>
                <c:pt idx="90">
                  <c:v>3.9749298244714702E-2</c:v>
                </c:pt>
                <c:pt idx="91">
                  <c:v>4.00200113654137E-2</c:v>
                </c:pt>
                <c:pt idx="92">
                  <c:v>3.9992436766624499E-2</c:v>
                </c:pt>
                <c:pt idx="93">
                  <c:v>4.0664263069629697E-2</c:v>
                </c:pt>
                <c:pt idx="94">
                  <c:v>4.1068449616432197E-2</c:v>
                </c:pt>
                <c:pt idx="95">
                  <c:v>4.1210543364286402E-2</c:v>
                </c:pt>
                <c:pt idx="96">
                  <c:v>4.1305594146251699E-2</c:v>
                </c:pt>
                <c:pt idx="97">
                  <c:v>4.1519116610288599E-2</c:v>
                </c:pt>
                <c:pt idx="98">
                  <c:v>4.18145284056664E-2</c:v>
                </c:pt>
                <c:pt idx="99">
                  <c:v>4.2118094861507402E-2</c:v>
                </c:pt>
                <c:pt idx="100">
                  <c:v>4.2349573224782902E-2</c:v>
                </c:pt>
                <c:pt idx="101">
                  <c:v>4.2536940425634398E-2</c:v>
                </c:pt>
                <c:pt idx="102">
                  <c:v>4.2816951870918302E-2</c:v>
                </c:pt>
                <c:pt idx="103">
                  <c:v>4.31307666003704E-2</c:v>
                </c:pt>
                <c:pt idx="104">
                  <c:v>4.3187722563743598E-2</c:v>
                </c:pt>
                <c:pt idx="105">
                  <c:v>4.3630454689264297E-2</c:v>
                </c:pt>
                <c:pt idx="106">
                  <c:v>4.3967626988887801E-2</c:v>
                </c:pt>
                <c:pt idx="107">
                  <c:v>4.3891172856092502E-2</c:v>
                </c:pt>
                <c:pt idx="108">
                  <c:v>4.4474981725215898E-2</c:v>
                </c:pt>
                <c:pt idx="109">
                  <c:v>4.4683769345283501E-2</c:v>
                </c:pt>
                <c:pt idx="110">
                  <c:v>4.4735584408044801E-2</c:v>
                </c:pt>
                <c:pt idx="111">
                  <c:v>4.5306608080864001E-2</c:v>
                </c:pt>
                <c:pt idx="112">
                  <c:v>4.5393392443656901E-2</c:v>
                </c:pt>
                <c:pt idx="113">
                  <c:v>4.5396391302347197E-2</c:v>
                </c:pt>
                <c:pt idx="114">
                  <c:v>4.5564074069261599E-2</c:v>
                </c:pt>
                <c:pt idx="115">
                  <c:v>4.5779664069414097E-2</c:v>
                </c:pt>
                <c:pt idx="116">
                  <c:v>4.5768275856971699E-2</c:v>
                </c:pt>
                <c:pt idx="117">
                  <c:v>4.5910362154245397E-2</c:v>
                </c:pt>
                <c:pt idx="118">
                  <c:v>4.6462509781122201E-2</c:v>
                </c:pt>
                <c:pt idx="119">
                  <c:v>4.67730835080147E-2</c:v>
                </c:pt>
                <c:pt idx="120">
                  <c:v>4.69767600297928E-2</c:v>
                </c:pt>
                <c:pt idx="121">
                  <c:v>4.7182660549879102E-2</c:v>
                </c:pt>
                <c:pt idx="122">
                  <c:v>4.74434345960617E-2</c:v>
                </c:pt>
                <c:pt idx="123">
                  <c:v>4.73890565335751E-2</c:v>
                </c:pt>
                <c:pt idx="124">
                  <c:v>4.7484613955020898E-2</c:v>
                </c:pt>
                <c:pt idx="125">
                  <c:v>4.7851972281932803E-2</c:v>
                </c:pt>
                <c:pt idx="126">
                  <c:v>4.8040792346000699E-2</c:v>
                </c:pt>
                <c:pt idx="127">
                  <c:v>4.8267070204019498E-2</c:v>
                </c:pt>
                <c:pt idx="128">
                  <c:v>4.8503980040550197E-2</c:v>
                </c:pt>
                <c:pt idx="129">
                  <c:v>4.8711325973272303E-2</c:v>
                </c:pt>
                <c:pt idx="130">
                  <c:v>4.9003329128026997E-2</c:v>
                </c:pt>
                <c:pt idx="131">
                  <c:v>4.92582954466343E-2</c:v>
                </c:pt>
                <c:pt idx="132">
                  <c:v>4.9438513815402998E-2</c:v>
                </c:pt>
                <c:pt idx="133">
                  <c:v>4.95719984173775E-2</c:v>
                </c:pt>
                <c:pt idx="134">
                  <c:v>4.9744263291358899E-2</c:v>
                </c:pt>
                <c:pt idx="135">
                  <c:v>4.9997709691524499E-2</c:v>
                </c:pt>
                <c:pt idx="136">
                  <c:v>5.0251666456461001E-2</c:v>
                </c:pt>
                <c:pt idx="137">
                  <c:v>5.0225213170051602E-2</c:v>
                </c:pt>
                <c:pt idx="138">
                  <c:v>5.0689332187175799E-2</c:v>
                </c:pt>
                <c:pt idx="139">
                  <c:v>5.1194760948419599E-2</c:v>
                </c:pt>
                <c:pt idx="140">
                  <c:v>5.1255948841571801E-2</c:v>
                </c:pt>
                <c:pt idx="141">
                  <c:v>5.1652040332555799E-2</c:v>
                </c:pt>
                <c:pt idx="142">
                  <c:v>5.17407581210136E-2</c:v>
                </c:pt>
                <c:pt idx="143">
                  <c:v>5.1826603710651398E-2</c:v>
                </c:pt>
                <c:pt idx="144">
                  <c:v>5.2724242210388197E-2</c:v>
                </c:pt>
                <c:pt idx="145">
                  <c:v>5.30970953404903E-2</c:v>
                </c:pt>
                <c:pt idx="146">
                  <c:v>5.3303405642509502E-2</c:v>
                </c:pt>
                <c:pt idx="147">
                  <c:v>5.3686063736677198E-2</c:v>
                </c:pt>
                <c:pt idx="148">
                  <c:v>5.4139275103807401E-2</c:v>
                </c:pt>
                <c:pt idx="149">
                  <c:v>5.45332841575146E-2</c:v>
                </c:pt>
                <c:pt idx="150">
                  <c:v>5.5030997842550299E-2</c:v>
                </c:pt>
                <c:pt idx="151">
                  <c:v>5.5761836469173397E-2</c:v>
                </c:pt>
                <c:pt idx="152">
                  <c:v>5.6182198226451902E-2</c:v>
                </c:pt>
                <c:pt idx="153">
                  <c:v>5.6783489882946001E-2</c:v>
                </c:pt>
                <c:pt idx="154">
                  <c:v>5.7578820735216099E-2</c:v>
                </c:pt>
                <c:pt idx="155">
                  <c:v>5.8183629065752002E-2</c:v>
                </c:pt>
                <c:pt idx="156">
                  <c:v>5.9043135493993801E-2</c:v>
                </c:pt>
                <c:pt idx="157">
                  <c:v>5.9871345758438103E-2</c:v>
                </c:pt>
                <c:pt idx="158">
                  <c:v>6.0537464916706099E-2</c:v>
                </c:pt>
                <c:pt idx="159">
                  <c:v>6.1520665884017903E-2</c:v>
                </c:pt>
                <c:pt idx="160">
                  <c:v>6.2345173209905597E-2</c:v>
                </c:pt>
                <c:pt idx="161">
                  <c:v>6.3253760337829604E-2</c:v>
                </c:pt>
                <c:pt idx="162">
                  <c:v>6.4593896269798307E-2</c:v>
                </c:pt>
                <c:pt idx="163">
                  <c:v>6.5666183829307598E-2</c:v>
                </c:pt>
                <c:pt idx="164">
                  <c:v>6.6671788692474407E-2</c:v>
                </c:pt>
                <c:pt idx="165">
                  <c:v>6.7772492766380296E-2</c:v>
                </c:pt>
                <c:pt idx="166">
                  <c:v>6.9012373685836806E-2</c:v>
                </c:pt>
                <c:pt idx="167">
                  <c:v>7.0235691964626298E-2</c:v>
                </c:pt>
                <c:pt idx="168">
                  <c:v>7.1609653532504994E-2</c:v>
                </c:pt>
                <c:pt idx="169">
                  <c:v>7.3157839477062198E-2</c:v>
                </c:pt>
                <c:pt idx="170">
                  <c:v>7.4378035962581607E-2</c:v>
                </c:pt>
                <c:pt idx="171">
                  <c:v>7.5864382088184398E-2</c:v>
                </c:pt>
                <c:pt idx="172">
                  <c:v>7.7401109039783506E-2</c:v>
                </c:pt>
                <c:pt idx="173">
                  <c:v>7.8535407781600994E-2</c:v>
                </c:pt>
                <c:pt idx="174">
                  <c:v>8.0019481480121599E-2</c:v>
                </c:pt>
                <c:pt idx="175">
                  <c:v>8.1529125571250902E-2</c:v>
                </c:pt>
                <c:pt idx="176">
                  <c:v>8.2851618528366103E-2</c:v>
                </c:pt>
                <c:pt idx="177">
                  <c:v>8.4016963839530903E-2</c:v>
                </c:pt>
                <c:pt idx="178">
                  <c:v>8.5323192179203006E-2</c:v>
                </c:pt>
                <c:pt idx="179">
                  <c:v>8.6588457226753193E-2</c:v>
                </c:pt>
                <c:pt idx="180">
                  <c:v>8.7649077177047702E-2</c:v>
                </c:pt>
                <c:pt idx="181">
                  <c:v>8.8751129806041704E-2</c:v>
                </c:pt>
                <c:pt idx="182">
                  <c:v>8.9760117232799502E-2</c:v>
                </c:pt>
                <c:pt idx="183">
                  <c:v>9.0707533061504406E-2</c:v>
                </c:pt>
                <c:pt idx="184">
                  <c:v>9.1699309647083296E-2</c:v>
                </c:pt>
                <c:pt idx="185">
                  <c:v>9.2519693076610607E-2</c:v>
                </c:pt>
                <c:pt idx="186">
                  <c:v>9.31562185287476E-2</c:v>
                </c:pt>
                <c:pt idx="187">
                  <c:v>9.3704305589199094E-2</c:v>
                </c:pt>
                <c:pt idx="188">
                  <c:v>9.4372384250164004E-2</c:v>
                </c:pt>
                <c:pt idx="189">
                  <c:v>9.4974927604198497E-2</c:v>
                </c:pt>
                <c:pt idx="190">
                  <c:v>9.5659412443637806E-2</c:v>
                </c:pt>
                <c:pt idx="191">
                  <c:v>9.6507094800472301E-2</c:v>
                </c:pt>
                <c:pt idx="192">
                  <c:v>9.6863038837909698E-2</c:v>
                </c:pt>
                <c:pt idx="193">
                  <c:v>9.7189709544181796E-2</c:v>
                </c:pt>
                <c:pt idx="194">
                  <c:v>9.7786739468574496E-2</c:v>
                </c:pt>
                <c:pt idx="195">
                  <c:v>9.8707765340805095E-2</c:v>
                </c:pt>
                <c:pt idx="196">
                  <c:v>9.8841391503810896E-2</c:v>
                </c:pt>
                <c:pt idx="197">
                  <c:v>9.9129915237426799E-2</c:v>
                </c:pt>
                <c:pt idx="198">
                  <c:v>0.10008984059095399</c:v>
                </c:pt>
                <c:pt idx="199">
                  <c:v>0.100375443696976</c:v>
                </c:pt>
                <c:pt idx="200">
                  <c:v>0.100792706012726</c:v>
                </c:pt>
                <c:pt idx="201">
                  <c:v>0.101266354322433</c:v>
                </c:pt>
                <c:pt idx="202">
                  <c:v>0.101490348577499</c:v>
                </c:pt>
                <c:pt idx="203">
                  <c:v>0.10203221440315199</c:v>
                </c:pt>
                <c:pt idx="204">
                  <c:v>0.102378450334072</c:v>
                </c:pt>
                <c:pt idx="205">
                  <c:v>0.102403536438942</c:v>
                </c:pt>
                <c:pt idx="206">
                  <c:v>0.10251598805189099</c:v>
                </c:pt>
                <c:pt idx="207">
                  <c:v>0.102573968470097</c:v>
                </c:pt>
                <c:pt idx="208">
                  <c:v>0.10266893357038499</c:v>
                </c:pt>
                <c:pt idx="209">
                  <c:v>0.10282599180936799</c:v>
                </c:pt>
                <c:pt idx="210">
                  <c:v>0.102706089615822</c:v>
                </c:pt>
                <c:pt idx="211">
                  <c:v>0.10259608924388899</c:v>
                </c:pt>
                <c:pt idx="212">
                  <c:v>0.102518193423748</c:v>
                </c:pt>
                <c:pt idx="213">
                  <c:v>0.102349996566772</c:v>
                </c:pt>
                <c:pt idx="214">
                  <c:v>0.102162189781666</c:v>
                </c:pt>
                <c:pt idx="215">
                  <c:v>0.101936966180801</c:v>
                </c:pt>
                <c:pt idx="216">
                  <c:v>0.101667262613773</c:v>
                </c:pt>
                <c:pt idx="217">
                  <c:v>0.101383820176125</c:v>
                </c:pt>
                <c:pt idx="218">
                  <c:v>0.10092488676309599</c:v>
                </c:pt>
                <c:pt idx="219">
                  <c:v>0.100424751639366</c:v>
                </c:pt>
                <c:pt idx="220">
                  <c:v>0.100052945315838</c:v>
                </c:pt>
                <c:pt idx="221">
                  <c:v>9.9722765386104598E-2</c:v>
                </c:pt>
                <c:pt idx="222">
                  <c:v>9.9307991564273806E-2</c:v>
                </c:pt>
                <c:pt idx="223">
                  <c:v>9.8857410252094297E-2</c:v>
                </c:pt>
                <c:pt idx="224">
                  <c:v>9.8534628748893696E-2</c:v>
                </c:pt>
                <c:pt idx="225">
                  <c:v>9.8246194422244998E-2</c:v>
                </c:pt>
                <c:pt idx="226">
                  <c:v>9.7945094108581501E-2</c:v>
                </c:pt>
                <c:pt idx="227">
                  <c:v>9.7655989229679094E-2</c:v>
                </c:pt>
                <c:pt idx="228">
                  <c:v>9.7534865140914903E-2</c:v>
                </c:pt>
                <c:pt idx="229">
                  <c:v>9.7504138946533203E-2</c:v>
                </c:pt>
                <c:pt idx="230">
                  <c:v>9.73509326577187E-2</c:v>
                </c:pt>
                <c:pt idx="231">
                  <c:v>9.69504714012146E-2</c:v>
                </c:pt>
                <c:pt idx="232">
                  <c:v>9.6932947635650593E-2</c:v>
                </c:pt>
                <c:pt idx="233">
                  <c:v>9.6734911203384399E-2</c:v>
                </c:pt>
                <c:pt idx="234">
                  <c:v>9.6358813345432295E-2</c:v>
                </c:pt>
                <c:pt idx="235">
                  <c:v>9.6425354480743394E-2</c:v>
                </c:pt>
                <c:pt idx="236">
                  <c:v>9.6299991011619596E-2</c:v>
                </c:pt>
                <c:pt idx="237">
                  <c:v>9.6115395426750197E-2</c:v>
                </c:pt>
                <c:pt idx="238">
                  <c:v>9.6064016222953796E-2</c:v>
                </c:pt>
                <c:pt idx="239">
                  <c:v>9.6035875380039201E-2</c:v>
                </c:pt>
                <c:pt idx="240">
                  <c:v>9.6125252544879899E-2</c:v>
                </c:pt>
                <c:pt idx="241">
                  <c:v>9.6218109130859403E-2</c:v>
                </c:pt>
                <c:pt idx="242">
                  <c:v>9.6157908439636203E-2</c:v>
                </c:pt>
                <c:pt idx="243">
                  <c:v>9.6248410642147106E-2</c:v>
                </c:pt>
                <c:pt idx="244">
                  <c:v>9.6333920955658001E-2</c:v>
                </c:pt>
                <c:pt idx="245">
                  <c:v>9.6330158412456499E-2</c:v>
                </c:pt>
                <c:pt idx="246">
                  <c:v>9.6312768757343306E-2</c:v>
                </c:pt>
                <c:pt idx="247">
                  <c:v>9.6401870250701904E-2</c:v>
                </c:pt>
                <c:pt idx="248">
                  <c:v>9.6442542970180498E-2</c:v>
                </c:pt>
                <c:pt idx="249">
                  <c:v>9.6354283392429393E-2</c:v>
                </c:pt>
                <c:pt idx="250">
                  <c:v>9.6657060086727101E-2</c:v>
                </c:pt>
                <c:pt idx="251">
                  <c:v>9.6792660653591198E-2</c:v>
                </c:pt>
                <c:pt idx="252">
                  <c:v>9.6663571894168895E-2</c:v>
                </c:pt>
                <c:pt idx="253">
                  <c:v>9.6535950899124104E-2</c:v>
                </c:pt>
                <c:pt idx="254">
                  <c:v>9.6581630408763899E-2</c:v>
                </c:pt>
                <c:pt idx="255">
                  <c:v>9.6698075532913194E-2</c:v>
                </c:pt>
                <c:pt idx="256">
                  <c:v>9.6708923578262301E-2</c:v>
                </c:pt>
                <c:pt idx="257">
                  <c:v>9.6337780356407193E-2</c:v>
                </c:pt>
                <c:pt idx="258">
                  <c:v>9.6356816589832306E-2</c:v>
                </c:pt>
                <c:pt idx="259">
                  <c:v>9.6410565078258501E-2</c:v>
                </c:pt>
                <c:pt idx="260">
                  <c:v>9.5972575247287806E-2</c:v>
                </c:pt>
                <c:pt idx="261">
                  <c:v>9.5885373651981395E-2</c:v>
                </c:pt>
                <c:pt idx="262">
                  <c:v>9.5806650817394298E-2</c:v>
                </c:pt>
                <c:pt idx="263">
                  <c:v>9.5589078962802901E-2</c:v>
                </c:pt>
                <c:pt idx="264">
                  <c:v>9.5331586897373199E-2</c:v>
                </c:pt>
                <c:pt idx="265">
                  <c:v>9.5094770193100003E-2</c:v>
                </c:pt>
                <c:pt idx="266">
                  <c:v>9.5010526478290599E-2</c:v>
                </c:pt>
                <c:pt idx="267">
                  <c:v>9.5056429505348206E-2</c:v>
                </c:pt>
                <c:pt idx="268">
                  <c:v>9.4777658581733704E-2</c:v>
                </c:pt>
                <c:pt idx="269">
                  <c:v>9.4683676958084106E-2</c:v>
                </c:pt>
                <c:pt idx="270">
                  <c:v>9.4690978527069106E-2</c:v>
                </c:pt>
                <c:pt idx="271">
                  <c:v>9.4524122774600997E-2</c:v>
                </c:pt>
                <c:pt idx="272">
                  <c:v>9.4390697777271299E-2</c:v>
                </c:pt>
                <c:pt idx="273">
                  <c:v>9.4478562474250793E-2</c:v>
                </c:pt>
                <c:pt idx="274">
                  <c:v>9.4745427370071397E-2</c:v>
                </c:pt>
                <c:pt idx="275">
                  <c:v>9.4868928194046007E-2</c:v>
                </c:pt>
                <c:pt idx="276">
                  <c:v>9.5146037638187395E-2</c:v>
                </c:pt>
                <c:pt idx="277">
                  <c:v>9.5259770750999506E-2</c:v>
                </c:pt>
                <c:pt idx="278">
                  <c:v>9.5076665282249506E-2</c:v>
                </c:pt>
                <c:pt idx="279">
                  <c:v>9.5539055764675099E-2</c:v>
                </c:pt>
                <c:pt idx="280">
                  <c:v>9.5627725124359103E-2</c:v>
                </c:pt>
                <c:pt idx="281">
                  <c:v>9.5406293869018596E-2</c:v>
                </c:pt>
                <c:pt idx="282">
                  <c:v>9.5543652772903401E-2</c:v>
                </c:pt>
                <c:pt idx="283">
                  <c:v>9.6014067530632005E-2</c:v>
                </c:pt>
                <c:pt idx="284">
                  <c:v>9.6037745475769001E-2</c:v>
                </c:pt>
                <c:pt idx="285">
                  <c:v>9.54879820346832E-2</c:v>
                </c:pt>
                <c:pt idx="286">
                  <c:v>9.5313586294651004E-2</c:v>
                </c:pt>
                <c:pt idx="287">
                  <c:v>9.5514692366123199E-2</c:v>
                </c:pt>
                <c:pt idx="288">
                  <c:v>9.5426291227340698E-2</c:v>
                </c:pt>
                <c:pt idx="289">
                  <c:v>9.4609633088111905E-2</c:v>
                </c:pt>
                <c:pt idx="290">
                  <c:v>9.4304375350475297E-2</c:v>
                </c:pt>
                <c:pt idx="291">
                  <c:v>9.4039753079414395E-2</c:v>
                </c:pt>
                <c:pt idx="292">
                  <c:v>9.3705549836158794E-2</c:v>
                </c:pt>
                <c:pt idx="293">
                  <c:v>9.3433946371078505E-2</c:v>
                </c:pt>
                <c:pt idx="294">
                  <c:v>9.2660635709762601E-2</c:v>
                </c:pt>
                <c:pt idx="295">
                  <c:v>9.2065706849098206E-2</c:v>
                </c:pt>
                <c:pt idx="296">
                  <c:v>9.1961905360221904E-2</c:v>
                </c:pt>
                <c:pt idx="297">
                  <c:v>9.1614797711372403E-2</c:v>
                </c:pt>
                <c:pt idx="298">
                  <c:v>9.1183841228485094E-2</c:v>
                </c:pt>
                <c:pt idx="299">
                  <c:v>9.0973392128944397E-2</c:v>
                </c:pt>
                <c:pt idx="300">
                  <c:v>9.1147974133491502E-2</c:v>
                </c:pt>
                <c:pt idx="301">
                  <c:v>9.0831272304058103E-2</c:v>
                </c:pt>
                <c:pt idx="302">
                  <c:v>9.0749464929103907E-2</c:v>
                </c:pt>
                <c:pt idx="303">
                  <c:v>9.0890355408191695E-2</c:v>
                </c:pt>
                <c:pt idx="304">
                  <c:v>9.0593650937080397E-2</c:v>
                </c:pt>
                <c:pt idx="305">
                  <c:v>9.0578794479370103E-2</c:v>
                </c:pt>
                <c:pt idx="306">
                  <c:v>9.0495444834232303E-2</c:v>
                </c:pt>
                <c:pt idx="307">
                  <c:v>9.0127252042293493E-2</c:v>
                </c:pt>
                <c:pt idx="308">
                  <c:v>9.0157702565193204E-2</c:v>
                </c:pt>
                <c:pt idx="309">
                  <c:v>8.9862897992134094E-2</c:v>
                </c:pt>
                <c:pt idx="310">
                  <c:v>8.9479967951774597E-2</c:v>
                </c:pt>
                <c:pt idx="311">
                  <c:v>8.9385524392128005E-2</c:v>
                </c:pt>
                <c:pt idx="312">
                  <c:v>8.8598653674125699E-2</c:v>
                </c:pt>
                <c:pt idx="313">
                  <c:v>8.8164024055004106E-2</c:v>
                </c:pt>
                <c:pt idx="314">
                  <c:v>8.8186353445053101E-2</c:v>
                </c:pt>
                <c:pt idx="315">
                  <c:v>8.7693996727466597E-2</c:v>
                </c:pt>
                <c:pt idx="316">
                  <c:v>8.7230771780013996E-2</c:v>
                </c:pt>
                <c:pt idx="317">
                  <c:v>8.7078258395194993E-2</c:v>
                </c:pt>
                <c:pt idx="318">
                  <c:v>8.71778205037117E-2</c:v>
                </c:pt>
                <c:pt idx="319">
                  <c:v>8.6635559797287001E-2</c:v>
                </c:pt>
                <c:pt idx="320">
                  <c:v>8.6684681475162506E-2</c:v>
                </c:pt>
                <c:pt idx="321">
                  <c:v>8.7005726993083995E-2</c:v>
                </c:pt>
                <c:pt idx="322">
                  <c:v>8.6739391088485704E-2</c:v>
                </c:pt>
                <c:pt idx="323">
                  <c:v>8.6673788726329803E-2</c:v>
                </c:pt>
                <c:pt idx="324">
                  <c:v>8.6987361311912495E-2</c:v>
                </c:pt>
                <c:pt idx="325">
                  <c:v>8.75134468078613E-2</c:v>
                </c:pt>
                <c:pt idx="326">
                  <c:v>8.7755516171455397E-2</c:v>
                </c:pt>
                <c:pt idx="327">
                  <c:v>8.8084064424037906E-2</c:v>
                </c:pt>
                <c:pt idx="328">
                  <c:v>8.8403247296810206E-2</c:v>
                </c:pt>
                <c:pt idx="329">
                  <c:v>8.8703937828540802E-2</c:v>
                </c:pt>
                <c:pt idx="330">
                  <c:v>8.9558877050876604E-2</c:v>
                </c:pt>
                <c:pt idx="331">
                  <c:v>9.0262793004512801E-2</c:v>
                </c:pt>
                <c:pt idx="332">
                  <c:v>9.0915307402610807E-2</c:v>
                </c:pt>
                <c:pt idx="333">
                  <c:v>9.1980561614036602E-2</c:v>
                </c:pt>
                <c:pt idx="334">
                  <c:v>9.3161128461360904E-2</c:v>
                </c:pt>
                <c:pt idx="335">
                  <c:v>9.4708524644374806E-2</c:v>
                </c:pt>
                <c:pt idx="336">
                  <c:v>9.6757121384143802E-2</c:v>
                </c:pt>
                <c:pt idx="337">
                  <c:v>9.9144652485847501E-2</c:v>
                </c:pt>
                <c:pt idx="338">
                  <c:v>0.101720534265041</c:v>
                </c:pt>
                <c:pt idx="339">
                  <c:v>0.104213789105415</c:v>
                </c:pt>
                <c:pt idx="340">
                  <c:v>0.106750153005123</c:v>
                </c:pt>
                <c:pt idx="341">
                  <c:v>0.109191782772541</c:v>
                </c:pt>
                <c:pt idx="342">
                  <c:v>0.112149678170681</c:v>
                </c:pt>
                <c:pt idx="343">
                  <c:v>0.115681052207947</c:v>
                </c:pt>
                <c:pt idx="344">
                  <c:v>0.119551956653595</c:v>
                </c:pt>
                <c:pt idx="345">
                  <c:v>0.123575314879417</c:v>
                </c:pt>
                <c:pt idx="346">
                  <c:v>0.12780743837356601</c:v>
                </c:pt>
                <c:pt idx="347">
                  <c:v>0.13217249512672399</c:v>
                </c:pt>
                <c:pt idx="348">
                  <c:v>0.13650207221508001</c:v>
                </c:pt>
                <c:pt idx="349">
                  <c:v>0.14103886485099801</c:v>
                </c:pt>
                <c:pt idx="350">
                  <c:v>0.14548301696777299</c:v>
                </c:pt>
                <c:pt idx="351">
                  <c:v>0.14962089061737099</c:v>
                </c:pt>
                <c:pt idx="352">
                  <c:v>0.154063194990158</c:v>
                </c:pt>
                <c:pt idx="353">
                  <c:v>0.15865363180637401</c:v>
                </c:pt>
                <c:pt idx="354">
                  <c:v>0.16288645565509799</c:v>
                </c:pt>
                <c:pt idx="355">
                  <c:v>0.16639903187751801</c:v>
                </c:pt>
                <c:pt idx="356">
                  <c:v>0.170434549450874</c:v>
                </c:pt>
                <c:pt idx="357">
                  <c:v>0.174518942832947</c:v>
                </c:pt>
                <c:pt idx="358">
                  <c:v>0.17831863462924999</c:v>
                </c:pt>
                <c:pt idx="359">
                  <c:v>0.18193919956684099</c:v>
                </c:pt>
                <c:pt idx="360">
                  <c:v>0.18583285808563199</c:v>
                </c:pt>
                <c:pt idx="361">
                  <c:v>0.18974693119525901</c:v>
                </c:pt>
                <c:pt idx="362">
                  <c:v>0.19347371160984</c:v>
                </c:pt>
                <c:pt idx="363">
                  <c:v>0.197330728173256</c:v>
                </c:pt>
                <c:pt idx="364">
                  <c:v>0.201492995023727</c:v>
                </c:pt>
                <c:pt idx="365">
                  <c:v>0.205702289938927</c:v>
                </c:pt>
                <c:pt idx="366">
                  <c:v>0.20965740084648099</c:v>
                </c:pt>
                <c:pt idx="367">
                  <c:v>0.21402791142463701</c:v>
                </c:pt>
                <c:pt idx="368">
                  <c:v>0.218685537576675</c:v>
                </c:pt>
                <c:pt idx="369">
                  <c:v>0.22326675057411199</c:v>
                </c:pt>
                <c:pt idx="370">
                  <c:v>0.22746331989765201</c:v>
                </c:pt>
                <c:pt idx="371">
                  <c:v>0.231473058462143</c:v>
                </c:pt>
                <c:pt idx="372">
                  <c:v>0.235344603657722</c:v>
                </c:pt>
                <c:pt idx="373">
                  <c:v>0.23945023119449599</c:v>
                </c:pt>
                <c:pt idx="374">
                  <c:v>0.243806421756744</c:v>
                </c:pt>
                <c:pt idx="375">
                  <c:v>0.248274251818657</c:v>
                </c:pt>
                <c:pt idx="376">
                  <c:v>0.25245156884193398</c:v>
                </c:pt>
                <c:pt idx="377">
                  <c:v>0.25630488991737399</c:v>
                </c:pt>
                <c:pt idx="378">
                  <c:v>0.26035481691360501</c:v>
                </c:pt>
                <c:pt idx="379">
                  <c:v>0.26440826058387801</c:v>
                </c:pt>
                <c:pt idx="380">
                  <c:v>0.26821357011795</c:v>
                </c:pt>
                <c:pt idx="381">
                  <c:v>0.27161118388175998</c:v>
                </c:pt>
                <c:pt idx="382">
                  <c:v>0.27483355998992898</c:v>
                </c:pt>
                <c:pt idx="383">
                  <c:v>0.27822554111480702</c:v>
                </c:pt>
                <c:pt idx="384">
                  <c:v>0.28179118037223799</c:v>
                </c:pt>
                <c:pt idx="385">
                  <c:v>0.28460484743118297</c:v>
                </c:pt>
                <c:pt idx="386">
                  <c:v>0.28764244914054898</c:v>
                </c:pt>
                <c:pt idx="387">
                  <c:v>0.29072690010070801</c:v>
                </c:pt>
                <c:pt idx="388">
                  <c:v>0.29340907931327798</c:v>
                </c:pt>
                <c:pt idx="389">
                  <c:v>0.29612436890602101</c:v>
                </c:pt>
                <c:pt idx="390">
                  <c:v>0.29870235919952398</c:v>
                </c:pt>
                <c:pt idx="391">
                  <c:v>0.30098426342010498</c:v>
                </c:pt>
                <c:pt idx="392">
                  <c:v>0.30289173126220698</c:v>
                </c:pt>
                <c:pt idx="393">
                  <c:v>0.30487960577011097</c:v>
                </c:pt>
                <c:pt idx="394">
                  <c:v>0.306801497936249</c:v>
                </c:pt>
                <c:pt idx="395">
                  <c:v>0.30856418609619102</c:v>
                </c:pt>
                <c:pt idx="396">
                  <c:v>0.310340166091919</c:v>
                </c:pt>
                <c:pt idx="397">
                  <c:v>0.31191626191139199</c:v>
                </c:pt>
                <c:pt idx="398">
                  <c:v>0.31318995356559798</c:v>
                </c:pt>
                <c:pt idx="399">
                  <c:v>0.314242154359818</c:v>
                </c:pt>
                <c:pt idx="400">
                  <c:v>0.31574749946594199</c:v>
                </c:pt>
                <c:pt idx="401">
                  <c:v>0.31686136126518299</c:v>
                </c:pt>
                <c:pt idx="402">
                  <c:v>0.31758207082748402</c:v>
                </c:pt>
                <c:pt idx="403">
                  <c:v>0.3184954226017</c:v>
                </c:pt>
                <c:pt idx="404">
                  <c:v>0.31941244006156899</c:v>
                </c:pt>
                <c:pt idx="405">
                  <c:v>0.32034805417060902</c:v>
                </c:pt>
                <c:pt idx="406">
                  <c:v>0.321248859167099</c:v>
                </c:pt>
                <c:pt idx="407">
                  <c:v>0.32195654511451699</c:v>
                </c:pt>
                <c:pt idx="408">
                  <c:v>0.32366001605987499</c:v>
                </c:pt>
                <c:pt idx="409">
                  <c:v>0.32591250538826</c:v>
                </c:pt>
                <c:pt idx="410">
                  <c:v>0.32791268825531</c:v>
                </c:pt>
                <c:pt idx="411">
                  <c:v>0.32952511310577398</c:v>
                </c:pt>
                <c:pt idx="412">
                  <c:v>0.33079519867897</c:v>
                </c:pt>
                <c:pt idx="413">
                  <c:v>0.33076971769332902</c:v>
                </c:pt>
                <c:pt idx="414">
                  <c:v>0.32923108339309698</c:v>
                </c:pt>
                <c:pt idx="415">
                  <c:v>0.32826486229896501</c:v>
                </c:pt>
                <c:pt idx="416">
                  <c:v>0.32797771692276001</c:v>
                </c:pt>
                <c:pt idx="417">
                  <c:v>0.32807803153991699</c:v>
                </c:pt>
                <c:pt idx="418">
                  <c:v>0.328267842531204</c:v>
                </c:pt>
                <c:pt idx="419">
                  <c:v>0.32856759428978</c:v>
                </c:pt>
                <c:pt idx="420">
                  <c:v>0.32890838384628301</c:v>
                </c:pt>
                <c:pt idx="421">
                  <c:v>0.32925230264663702</c:v>
                </c:pt>
                <c:pt idx="422">
                  <c:v>0.32964414358138999</c:v>
                </c:pt>
                <c:pt idx="423">
                  <c:v>0.32987383008003202</c:v>
                </c:pt>
                <c:pt idx="424">
                  <c:v>0.33016815781593301</c:v>
                </c:pt>
                <c:pt idx="425">
                  <c:v>0.33073526620864901</c:v>
                </c:pt>
                <c:pt idx="426">
                  <c:v>0.33110556006431602</c:v>
                </c:pt>
                <c:pt idx="427">
                  <c:v>0.33143737912178001</c:v>
                </c:pt>
                <c:pt idx="428">
                  <c:v>0.33185189962387102</c:v>
                </c:pt>
                <c:pt idx="429">
                  <c:v>0.33240625262260398</c:v>
                </c:pt>
                <c:pt idx="430">
                  <c:v>0.33295142650604198</c:v>
                </c:pt>
                <c:pt idx="431">
                  <c:v>0.33329254388809199</c:v>
                </c:pt>
                <c:pt idx="432">
                  <c:v>0.333484917879105</c:v>
                </c:pt>
                <c:pt idx="433">
                  <c:v>0.333891421556473</c:v>
                </c:pt>
                <c:pt idx="434">
                  <c:v>0.33453905582428001</c:v>
                </c:pt>
                <c:pt idx="435">
                  <c:v>0.33509463071823098</c:v>
                </c:pt>
                <c:pt idx="436">
                  <c:v>0.33539214730262801</c:v>
                </c:pt>
                <c:pt idx="437">
                  <c:v>0.33592113852500899</c:v>
                </c:pt>
                <c:pt idx="438">
                  <c:v>0.33633592724800099</c:v>
                </c:pt>
                <c:pt idx="439">
                  <c:v>0.33660578727722201</c:v>
                </c:pt>
                <c:pt idx="440">
                  <c:v>0.33686670660972601</c:v>
                </c:pt>
                <c:pt idx="441">
                  <c:v>0.33743232488632202</c:v>
                </c:pt>
                <c:pt idx="442">
                  <c:v>0.33787068724632302</c:v>
                </c:pt>
                <c:pt idx="443">
                  <c:v>0.33826500177383401</c:v>
                </c:pt>
                <c:pt idx="444">
                  <c:v>0.3390212059021</c:v>
                </c:pt>
                <c:pt idx="445">
                  <c:v>0.339449822902679</c:v>
                </c:pt>
                <c:pt idx="446">
                  <c:v>0.33975446224212602</c:v>
                </c:pt>
                <c:pt idx="447">
                  <c:v>0.34009122848510698</c:v>
                </c:pt>
                <c:pt idx="448">
                  <c:v>0.34039258956909202</c:v>
                </c:pt>
                <c:pt idx="449">
                  <c:v>0.34082543849945102</c:v>
                </c:pt>
                <c:pt idx="450">
                  <c:v>0.34120509028434798</c:v>
                </c:pt>
                <c:pt idx="451">
                  <c:v>0.34146302938461298</c:v>
                </c:pt>
                <c:pt idx="452">
                  <c:v>0.342079937458038</c:v>
                </c:pt>
                <c:pt idx="453">
                  <c:v>0.34247073531150801</c:v>
                </c:pt>
                <c:pt idx="454">
                  <c:v>0.34275138378143299</c:v>
                </c:pt>
                <c:pt idx="455">
                  <c:v>0.343235373497009</c:v>
                </c:pt>
                <c:pt idx="456">
                  <c:v>0.343841642141342</c:v>
                </c:pt>
                <c:pt idx="457">
                  <c:v>0.34405308961868297</c:v>
                </c:pt>
                <c:pt idx="458">
                  <c:v>0.34408250451088002</c:v>
                </c:pt>
                <c:pt idx="459">
                  <c:v>0.34460204839706399</c:v>
                </c:pt>
                <c:pt idx="460">
                  <c:v>0.34529832005500799</c:v>
                </c:pt>
                <c:pt idx="461">
                  <c:v>0.34589853882789601</c:v>
                </c:pt>
                <c:pt idx="462">
                  <c:v>0.34634730219840998</c:v>
                </c:pt>
                <c:pt idx="463">
                  <c:v>0.34685927629470797</c:v>
                </c:pt>
                <c:pt idx="464">
                  <c:v>0.34713566303253202</c:v>
                </c:pt>
                <c:pt idx="465">
                  <c:v>0.34731671214103699</c:v>
                </c:pt>
                <c:pt idx="466">
                  <c:v>0.34762322902679399</c:v>
                </c:pt>
                <c:pt idx="467">
                  <c:v>0.34820556640625</c:v>
                </c:pt>
                <c:pt idx="468">
                  <c:v>0.34861290454864502</c:v>
                </c:pt>
                <c:pt idx="469">
                  <c:v>0.34892436861991899</c:v>
                </c:pt>
                <c:pt idx="470">
                  <c:v>0.34933692216873202</c:v>
                </c:pt>
                <c:pt idx="471">
                  <c:v>0.34972792863845797</c:v>
                </c:pt>
                <c:pt idx="472">
                  <c:v>0.35003829002380399</c:v>
                </c:pt>
                <c:pt idx="473">
                  <c:v>0.35044142603874201</c:v>
                </c:pt>
                <c:pt idx="474">
                  <c:v>0.35107961297035201</c:v>
                </c:pt>
                <c:pt idx="475">
                  <c:v>0.35108026862144498</c:v>
                </c:pt>
                <c:pt idx="476">
                  <c:v>0.35121548175811801</c:v>
                </c:pt>
                <c:pt idx="477">
                  <c:v>0.35168483853340099</c:v>
                </c:pt>
                <c:pt idx="478">
                  <c:v>0.35207244753837602</c:v>
                </c:pt>
                <c:pt idx="479">
                  <c:v>0.35246926546096802</c:v>
                </c:pt>
                <c:pt idx="480">
                  <c:v>0.35288399457931502</c:v>
                </c:pt>
                <c:pt idx="481">
                  <c:v>0.353263080120087</c:v>
                </c:pt>
                <c:pt idx="482">
                  <c:v>0.353482276201248</c:v>
                </c:pt>
                <c:pt idx="483">
                  <c:v>0.353490650653839</c:v>
                </c:pt>
                <c:pt idx="484">
                  <c:v>0.35377842187881497</c:v>
                </c:pt>
                <c:pt idx="485">
                  <c:v>0.35454443097114602</c:v>
                </c:pt>
                <c:pt idx="486">
                  <c:v>0.35504502058029203</c:v>
                </c:pt>
                <c:pt idx="487">
                  <c:v>0.355066508054733</c:v>
                </c:pt>
                <c:pt idx="488">
                  <c:v>0.35518079996108998</c:v>
                </c:pt>
                <c:pt idx="489">
                  <c:v>0.35586425662040699</c:v>
                </c:pt>
                <c:pt idx="490">
                  <c:v>0.35591098666191101</c:v>
                </c:pt>
                <c:pt idx="491">
                  <c:v>0.35641980171203602</c:v>
                </c:pt>
                <c:pt idx="492">
                  <c:v>0.35711452364921598</c:v>
                </c:pt>
                <c:pt idx="493">
                  <c:v>0.35712674260139499</c:v>
                </c:pt>
                <c:pt idx="494">
                  <c:v>0.357455193996429</c:v>
                </c:pt>
                <c:pt idx="495">
                  <c:v>0.35786777734756497</c:v>
                </c:pt>
                <c:pt idx="496">
                  <c:v>0.35823285579681402</c:v>
                </c:pt>
                <c:pt idx="497">
                  <c:v>0.35860407352447499</c:v>
                </c:pt>
                <c:pt idx="498">
                  <c:v>0.35900795459747298</c:v>
                </c:pt>
                <c:pt idx="499">
                  <c:v>0.35958826541900601</c:v>
                </c:pt>
                <c:pt idx="500">
                  <c:v>0.36012154817581199</c:v>
                </c:pt>
                <c:pt idx="501">
                  <c:v>0.35990861058235202</c:v>
                </c:pt>
                <c:pt idx="502">
                  <c:v>0.36028158664703402</c:v>
                </c:pt>
                <c:pt idx="503">
                  <c:v>0.360665082931519</c:v>
                </c:pt>
                <c:pt idx="504">
                  <c:v>0.36063227057456998</c:v>
                </c:pt>
                <c:pt idx="505">
                  <c:v>0.36104580760002097</c:v>
                </c:pt>
                <c:pt idx="506">
                  <c:v>0.36148646473884599</c:v>
                </c:pt>
                <c:pt idx="507">
                  <c:v>0.36202147603035001</c:v>
                </c:pt>
                <c:pt idx="508">
                  <c:v>0.362575173377991</c:v>
                </c:pt>
                <c:pt idx="509">
                  <c:v>0.36211478710174599</c:v>
                </c:pt>
                <c:pt idx="510">
                  <c:v>0.36263301968574502</c:v>
                </c:pt>
                <c:pt idx="511">
                  <c:v>0.36329978704452498</c:v>
                </c:pt>
                <c:pt idx="512">
                  <c:v>0.36275330185890198</c:v>
                </c:pt>
                <c:pt idx="513">
                  <c:v>0.36334216594696001</c:v>
                </c:pt>
                <c:pt idx="514">
                  <c:v>0.36390009522437999</c:v>
                </c:pt>
                <c:pt idx="515">
                  <c:v>0.364152371883392</c:v>
                </c:pt>
                <c:pt idx="516">
                  <c:v>0.36447337269782998</c:v>
                </c:pt>
                <c:pt idx="517">
                  <c:v>0.36475977301597601</c:v>
                </c:pt>
                <c:pt idx="518">
                  <c:v>0.364647626876831</c:v>
                </c:pt>
                <c:pt idx="519">
                  <c:v>0.36464652419090299</c:v>
                </c:pt>
                <c:pt idx="520">
                  <c:v>0.36577939987182601</c:v>
                </c:pt>
                <c:pt idx="521">
                  <c:v>0.36628273129463201</c:v>
                </c:pt>
                <c:pt idx="522">
                  <c:v>0.36631461977958701</c:v>
                </c:pt>
                <c:pt idx="523">
                  <c:v>0.36634105443954501</c:v>
                </c:pt>
                <c:pt idx="524">
                  <c:v>0.36682188510894798</c:v>
                </c:pt>
                <c:pt idx="525">
                  <c:v>0.36727464199066201</c:v>
                </c:pt>
                <c:pt idx="526">
                  <c:v>0.36734455823898299</c:v>
                </c:pt>
                <c:pt idx="527">
                  <c:v>0.367238759994507</c:v>
                </c:pt>
                <c:pt idx="528">
                  <c:v>0.36802178621292098</c:v>
                </c:pt>
                <c:pt idx="529">
                  <c:v>0.368304252624512</c:v>
                </c:pt>
                <c:pt idx="530">
                  <c:v>0.36839315295219399</c:v>
                </c:pt>
                <c:pt idx="531">
                  <c:v>0.36876532435417197</c:v>
                </c:pt>
                <c:pt idx="532">
                  <c:v>0.36926743388175998</c:v>
                </c:pt>
                <c:pt idx="533">
                  <c:v>0.36932706832885698</c:v>
                </c:pt>
                <c:pt idx="534">
                  <c:v>0.36959439516067499</c:v>
                </c:pt>
                <c:pt idx="535">
                  <c:v>0.37044957280159002</c:v>
                </c:pt>
                <c:pt idx="536">
                  <c:v>0.37000191211700401</c:v>
                </c:pt>
                <c:pt idx="537">
                  <c:v>0.37064173817634599</c:v>
                </c:pt>
                <c:pt idx="538">
                  <c:v>0.37150943279266402</c:v>
                </c:pt>
                <c:pt idx="539">
                  <c:v>0.371165871620178</c:v>
                </c:pt>
                <c:pt idx="540">
                  <c:v>0.37170535326004001</c:v>
                </c:pt>
                <c:pt idx="541">
                  <c:v>0.37220260500907898</c:v>
                </c:pt>
                <c:pt idx="542">
                  <c:v>0.372275650501251</c:v>
                </c:pt>
                <c:pt idx="543">
                  <c:v>0.37212285399437001</c:v>
                </c:pt>
                <c:pt idx="544">
                  <c:v>0.37325325608253501</c:v>
                </c:pt>
                <c:pt idx="545">
                  <c:v>0.37325599789619401</c:v>
                </c:pt>
                <c:pt idx="546">
                  <c:v>0.37261366844177202</c:v>
                </c:pt>
                <c:pt idx="547">
                  <c:v>0.37360396981239302</c:v>
                </c:pt>
                <c:pt idx="548">
                  <c:v>0.37308260798454301</c:v>
                </c:pt>
                <c:pt idx="549">
                  <c:v>0.37325027585029602</c:v>
                </c:pt>
                <c:pt idx="550">
                  <c:v>0.37459829449653598</c:v>
                </c:pt>
                <c:pt idx="551">
                  <c:v>0.37557792663574202</c:v>
                </c:pt>
                <c:pt idx="552">
                  <c:v>0.37499234080314597</c:v>
                </c:pt>
                <c:pt idx="553">
                  <c:v>0.37466415762901301</c:v>
                </c:pt>
                <c:pt idx="554">
                  <c:v>0.37536162137985202</c:v>
                </c:pt>
                <c:pt idx="555">
                  <c:v>0.37630209326744102</c:v>
                </c:pt>
                <c:pt idx="556">
                  <c:v>0.37558498978614802</c:v>
                </c:pt>
                <c:pt idx="557">
                  <c:v>0.37541216611862199</c:v>
                </c:pt>
                <c:pt idx="558">
                  <c:v>0.376273393630981</c:v>
                </c:pt>
                <c:pt idx="559">
                  <c:v>0.37595757842063898</c:v>
                </c:pt>
                <c:pt idx="560">
                  <c:v>0.37656348943710299</c:v>
                </c:pt>
                <c:pt idx="561">
                  <c:v>0.37700548768043501</c:v>
                </c:pt>
                <c:pt idx="562">
                  <c:v>0.376764386892319</c:v>
                </c:pt>
                <c:pt idx="563">
                  <c:v>0.37691804766655002</c:v>
                </c:pt>
                <c:pt idx="564">
                  <c:v>0.377373516559601</c:v>
                </c:pt>
                <c:pt idx="565">
                  <c:v>0.37766581773757901</c:v>
                </c:pt>
                <c:pt idx="566">
                  <c:v>0.37775400280952498</c:v>
                </c:pt>
                <c:pt idx="567">
                  <c:v>0.37833368778228799</c:v>
                </c:pt>
                <c:pt idx="568">
                  <c:v>0.37780693173408503</c:v>
                </c:pt>
                <c:pt idx="569">
                  <c:v>0.377981126308441</c:v>
                </c:pt>
                <c:pt idx="570">
                  <c:v>0.379420906305313</c:v>
                </c:pt>
                <c:pt idx="571">
                  <c:v>0.37939497828483598</c:v>
                </c:pt>
                <c:pt idx="572">
                  <c:v>0.37961143255233798</c:v>
                </c:pt>
                <c:pt idx="573">
                  <c:v>0.37989217042923001</c:v>
                </c:pt>
                <c:pt idx="574">
                  <c:v>0.38007029891014099</c:v>
                </c:pt>
                <c:pt idx="575">
                  <c:v>0.380900889635086</c:v>
                </c:pt>
                <c:pt idx="576">
                  <c:v>0.38098922371864302</c:v>
                </c:pt>
                <c:pt idx="577">
                  <c:v>0.37993803620338401</c:v>
                </c:pt>
                <c:pt idx="578">
                  <c:v>0.37863638997077897</c:v>
                </c:pt>
                <c:pt idx="579">
                  <c:v>0.38057208061218301</c:v>
                </c:pt>
                <c:pt idx="580">
                  <c:v>0.37865486741066001</c:v>
                </c:pt>
                <c:pt idx="581">
                  <c:v>0.37680348753929099</c:v>
                </c:pt>
                <c:pt idx="582">
                  <c:v>0.37930428981781</c:v>
                </c:pt>
                <c:pt idx="583">
                  <c:v>0.37661394476890597</c:v>
                </c:pt>
                <c:pt idx="584">
                  <c:v>0.37632811069488498</c:v>
                </c:pt>
                <c:pt idx="585">
                  <c:v>0.37703427672386203</c:v>
                </c:pt>
                <c:pt idx="586">
                  <c:v>0.37593868374824502</c:v>
                </c:pt>
                <c:pt idx="587">
                  <c:v>0.37593197822570801</c:v>
                </c:pt>
                <c:pt idx="588">
                  <c:v>0.376720011234283</c:v>
                </c:pt>
                <c:pt idx="589">
                  <c:v>0.37860193848609902</c:v>
                </c:pt>
                <c:pt idx="590">
                  <c:v>0.38049060106277499</c:v>
                </c:pt>
                <c:pt idx="591">
                  <c:v>0.37775608897209201</c:v>
                </c:pt>
                <c:pt idx="592">
                  <c:v>0.37997516989707902</c:v>
                </c:pt>
                <c:pt idx="593">
                  <c:v>0.38181126117706299</c:v>
                </c:pt>
                <c:pt idx="594">
                  <c:v>0.37885051965713501</c:v>
                </c:pt>
                <c:pt idx="595">
                  <c:v>0.37989529967308</c:v>
                </c:pt>
                <c:pt idx="596">
                  <c:v>0.37987148761749301</c:v>
                </c:pt>
                <c:pt idx="597">
                  <c:v>0.37767091393470797</c:v>
                </c:pt>
                <c:pt idx="598">
                  <c:v>0.37568601965904203</c:v>
                </c:pt>
                <c:pt idx="599">
                  <c:v>0.38173532485961897</c:v>
                </c:pt>
                <c:pt idx="600">
                  <c:v>0.37925741076469399</c:v>
                </c:pt>
                <c:pt idx="601">
                  <c:v>0.37548318505287198</c:v>
                </c:pt>
                <c:pt idx="602">
                  <c:v>0.377796620130539</c:v>
                </c:pt>
                <c:pt idx="603">
                  <c:v>0.37845554947853099</c:v>
                </c:pt>
                <c:pt idx="604">
                  <c:v>0.37778773903846702</c:v>
                </c:pt>
                <c:pt idx="605">
                  <c:v>0.37793731689453097</c:v>
                </c:pt>
                <c:pt idx="606">
                  <c:v>0.37977913022041299</c:v>
                </c:pt>
                <c:pt idx="607">
                  <c:v>0.38044026494026201</c:v>
                </c:pt>
                <c:pt idx="608">
                  <c:v>0.37665551900863598</c:v>
                </c:pt>
                <c:pt idx="609">
                  <c:v>0.37496840953826899</c:v>
                </c:pt>
                <c:pt idx="610">
                  <c:v>0.37830126285553001</c:v>
                </c:pt>
                <c:pt idx="611">
                  <c:v>0.378617823123932</c:v>
                </c:pt>
                <c:pt idx="612">
                  <c:v>0.37996146082878102</c:v>
                </c:pt>
                <c:pt idx="613">
                  <c:v>0.38206845521926902</c:v>
                </c:pt>
                <c:pt idx="614">
                  <c:v>0.38305044174194303</c:v>
                </c:pt>
                <c:pt idx="615">
                  <c:v>0.38036456704139698</c:v>
                </c:pt>
                <c:pt idx="616">
                  <c:v>0.37926229834556602</c:v>
                </c:pt>
                <c:pt idx="617">
                  <c:v>0.38052058219909701</c:v>
                </c:pt>
                <c:pt idx="618">
                  <c:v>0.38198551535606401</c:v>
                </c:pt>
                <c:pt idx="619">
                  <c:v>0.37936446070671098</c:v>
                </c:pt>
                <c:pt idx="620">
                  <c:v>0.38015714287757901</c:v>
                </c:pt>
                <c:pt idx="621">
                  <c:v>0.38309878110885598</c:v>
                </c:pt>
                <c:pt idx="622">
                  <c:v>0.38487723469734197</c:v>
                </c:pt>
                <c:pt idx="623">
                  <c:v>0.382546126842499</c:v>
                </c:pt>
                <c:pt idx="624">
                  <c:v>0.38382560014724698</c:v>
                </c:pt>
                <c:pt idx="625">
                  <c:v>0.38558995723724399</c:v>
                </c:pt>
                <c:pt idx="626">
                  <c:v>0.38534232974052401</c:v>
                </c:pt>
                <c:pt idx="627">
                  <c:v>0.38387462496757502</c:v>
                </c:pt>
                <c:pt idx="628">
                  <c:v>0.38335436582565302</c:v>
                </c:pt>
                <c:pt idx="629">
                  <c:v>0.38323360681533802</c:v>
                </c:pt>
                <c:pt idx="630">
                  <c:v>0.38408383727073703</c:v>
                </c:pt>
                <c:pt idx="631">
                  <c:v>0.38685151934623702</c:v>
                </c:pt>
                <c:pt idx="632">
                  <c:v>0.38408765196800199</c:v>
                </c:pt>
                <c:pt idx="633">
                  <c:v>0.38301444053649902</c:v>
                </c:pt>
                <c:pt idx="634">
                  <c:v>0.38480800390243503</c:v>
                </c:pt>
                <c:pt idx="635">
                  <c:v>0.38517832756042503</c:v>
                </c:pt>
                <c:pt idx="636">
                  <c:v>0.38551175594329801</c:v>
                </c:pt>
                <c:pt idx="637">
                  <c:v>0.38572901487350503</c:v>
                </c:pt>
                <c:pt idx="638">
                  <c:v>0.386195749044418</c:v>
                </c:pt>
                <c:pt idx="639">
                  <c:v>0.38699328899383501</c:v>
                </c:pt>
                <c:pt idx="640">
                  <c:v>0.38546758890152</c:v>
                </c:pt>
                <c:pt idx="641">
                  <c:v>0.38308358192443798</c:v>
                </c:pt>
                <c:pt idx="642">
                  <c:v>0.38415911793708801</c:v>
                </c:pt>
                <c:pt idx="643">
                  <c:v>0.38978242874145502</c:v>
                </c:pt>
                <c:pt idx="644">
                  <c:v>0.38415515422821001</c:v>
                </c:pt>
                <c:pt idx="645">
                  <c:v>0.38549047708511402</c:v>
                </c:pt>
                <c:pt idx="646">
                  <c:v>0.38943374156951899</c:v>
                </c:pt>
                <c:pt idx="647">
                  <c:v>0.38712203502655002</c:v>
                </c:pt>
                <c:pt idx="648">
                  <c:v>0.384812861680985</c:v>
                </c:pt>
                <c:pt idx="649">
                  <c:v>0.384823858737946</c:v>
                </c:pt>
                <c:pt idx="650">
                  <c:v>0.38508993387222301</c:v>
                </c:pt>
                <c:pt idx="651">
                  <c:v>0.40144109725952098</c:v>
                </c:pt>
                <c:pt idx="652">
                  <c:v>0.40185371041297901</c:v>
                </c:pt>
                <c:pt idx="653">
                  <c:v>0.40181475877761802</c:v>
                </c:pt>
                <c:pt idx="654">
                  <c:v>0.401118874549866</c:v>
                </c:pt>
                <c:pt idx="655">
                  <c:v>0.40038010478019698</c:v>
                </c:pt>
                <c:pt idx="656">
                  <c:v>0.40063005685806302</c:v>
                </c:pt>
                <c:pt idx="657">
                  <c:v>0.40144145488739003</c:v>
                </c:pt>
                <c:pt idx="658">
                  <c:v>0.40328925848007202</c:v>
                </c:pt>
                <c:pt idx="659">
                  <c:v>0.40442669391632102</c:v>
                </c:pt>
                <c:pt idx="660">
                  <c:v>0.40517741441726701</c:v>
                </c:pt>
                <c:pt idx="661">
                  <c:v>0.40595501661300698</c:v>
                </c:pt>
                <c:pt idx="662">
                  <c:v>0.405720233917236</c:v>
                </c:pt>
                <c:pt idx="663">
                  <c:v>0.40598076581955</c:v>
                </c:pt>
                <c:pt idx="664">
                  <c:v>0.40595215559005698</c:v>
                </c:pt>
                <c:pt idx="665">
                  <c:v>0.40497824549674999</c:v>
                </c:pt>
                <c:pt idx="666">
                  <c:v>0.40481027960777299</c:v>
                </c:pt>
                <c:pt idx="667">
                  <c:v>0.40485879778862</c:v>
                </c:pt>
                <c:pt idx="668">
                  <c:v>0.405512034893036</c:v>
                </c:pt>
                <c:pt idx="669">
                  <c:v>0.40658584237098699</c:v>
                </c:pt>
                <c:pt idx="670">
                  <c:v>0.40715479850768999</c:v>
                </c:pt>
                <c:pt idx="671">
                  <c:v>0.407893896102905</c:v>
                </c:pt>
                <c:pt idx="672">
                  <c:v>0.40854194760322599</c:v>
                </c:pt>
                <c:pt idx="673">
                  <c:v>0.40901011228561401</c:v>
                </c:pt>
                <c:pt idx="674">
                  <c:v>0.40918871760368303</c:v>
                </c:pt>
                <c:pt idx="675">
                  <c:v>0.40954902768135099</c:v>
                </c:pt>
                <c:pt idx="676">
                  <c:v>0.40981286764144897</c:v>
                </c:pt>
                <c:pt idx="677">
                  <c:v>0.40914526581764199</c:v>
                </c:pt>
                <c:pt idx="678">
                  <c:v>0.40921640396118197</c:v>
                </c:pt>
                <c:pt idx="679">
                  <c:v>0.40943583846092202</c:v>
                </c:pt>
                <c:pt idx="680">
                  <c:v>0.40996521711349498</c:v>
                </c:pt>
                <c:pt idx="681">
                  <c:v>0.40990263223648099</c:v>
                </c:pt>
                <c:pt idx="682">
                  <c:v>0.41057911515235901</c:v>
                </c:pt>
                <c:pt idx="683">
                  <c:v>0.41114068031311002</c:v>
                </c:pt>
                <c:pt idx="684">
                  <c:v>0.411127269268036</c:v>
                </c:pt>
                <c:pt idx="685">
                  <c:v>0.41189339756965598</c:v>
                </c:pt>
                <c:pt idx="686">
                  <c:v>0.41290476918220498</c:v>
                </c:pt>
                <c:pt idx="687">
                  <c:v>0.41336017847061202</c:v>
                </c:pt>
                <c:pt idx="688">
                  <c:v>0.41363233327865601</c:v>
                </c:pt>
                <c:pt idx="689">
                  <c:v>0.41372475028038003</c:v>
                </c:pt>
                <c:pt idx="690">
                  <c:v>0.41338747739791898</c:v>
                </c:pt>
                <c:pt idx="691">
                  <c:v>0.41286450624465898</c:v>
                </c:pt>
                <c:pt idx="692">
                  <c:v>0.41350793838500999</c:v>
                </c:pt>
                <c:pt idx="693">
                  <c:v>0.41399672627449002</c:v>
                </c:pt>
                <c:pt idx="694">
                  <c:v>0.41491878032684298</c:v>
                </c:pt>
                <c:pt idx="695">
                  <c:v>0.41438776254653897</c:v>
                </c:pt>
                <c:pt idx="696">
                  <c:v>0.41476541757583602</c:v>
                </c:pt>
                <c:pt idx="697">
                  <c:v>0.41572624444961498</c:v>
                </c:pt>
                <c:pt idx="698">
                  <c:v>0.41563165187835699</c:v>
                </c:pt>
                <c:pt idx="699">
                  <c:v>0.41611891984939597</c:v>
                </c:pt>
                <c:pt idx="700">
                  <c:v>0.41663822531700101</c:v>
                </c:pt>
                <c:pt idx="701">
                  <c:v>0.41693466901779203</c:v>
                </c:pt>
                <c:pt idx="702">
                  <c:v>0.41726225614547702</c:v>
                </c:pt>
                <c:pt idx="703">
                  <c:v>0.41763684153556802</c:v>
                </c:pt>
                <c:pt idx="704">
                  <c:v>0.419004887342453</c:v>
                </c:pt>
                <c:pt idx="705">
                  <c:v>0.419400274753571</c:v>
                </c:pt>
                <c:pt idx="706">
                  <c:v>0.41940045356750499</c:v>
                </c:pt>
                <c:pt idx="707">
                  <c:v>0.419156163930893</c:v>
                </c:pt>
                <c:pt idx="708">
                  <c:v>0.41952320933342002</c:v>
                </c:pt>
                <c:pt idx="709">
                  <c:v>0.41967701911926297</c:v>
                </c:pt>
                <c:pt idx="710">
                  <c:v>0.41943258047103898</c:v>
                </c:pt>
                <c:pt idx="711">
                  <c:v>0.42001092433929399</c:v>
                </c:pt>
                <c:pt idx="712">
                  <c:v>0.42019966244697599</c:v>
                </c:pt>
                <c:pt idx="713">
                  <c:v>0.42081996798515298</c:v>
                </c:pt>
                <c:pt idx="714">
                  <c:v>0.42146709561348</c:v>
                </c:pt>
                <c:pt idx="715">
                  <c:v>0.42151689529418901</c:v>
                </c:pt>
                <c:pt idx="716">
                  <c:v>0.42138490080833402</c:v>
                </c:pt>
                <c:pt idx="717">
                  <c:v>0.42119202017784102</c:v>
                </c:pt>
                <c:pt idx="718">
                  <c:v>0.421227127313614</c:v>
                </c:pt>
                <c:pt idx="719">
                  <c:v>0.42132636904716497</c:v>
                </c:pt>
                <c:pt idx="720">
                  <c:v>0.42188239097595198</c:v>
                </c:pt>
                <c:pt idx="721">
                  <c:v>0.422335416078568</c:v>
                </c:pt>
                <c:pt idx="722">
                  <c:v>0.422488003969193</c:v>
                </c:pt>
                <c:pt idx="723">
                  <c:v>0.422846078872681</c:v>
                </c:pt>
                <c:pt idx="724">
                  <c:v>0.42367169260978699</c:v>
                </c:pt>
                <c:pt idx="725">
                  <c:v>0.42376068234443698</c:v>
                </c:pt>
                <c:pt idx="726">
                  <c:v>0.42382061481475802</c:v>
                </c:pt>
                <c:pt idx="727">
                  <c:v>0.42338478565216098</c:v>
                </c:pt>
                <c:pt idx="728">
                  <c:v>0.42293664813041698</c:v>
                </c:pt>
                <c:pt idx="729">
                  <c:v>0.42303088307380698</c:v>
                </c:pt>
                <c:pt idx="730">
                  <c:v>0.42351680994033802</c:v>
                </c:pt>
                <c:pt idx="731">
                  <c:v>0.42427882552146901</c:v>
                </c:pt>
                <c:pt idx="732">
                  <c:v>0.42471799254417397</c:v>
                </c:pt>
                <c:pt idx="733">
                  <c:v>0.42522656917571999</c:v>
                </c:pt>
                <c:pt idx="734">
                  <c:v>0.42509254813194303</c:v>
                </c:pt>
                <c:pt idx="735">
                  <c:v>0.42419728636741599</c:v>
                </c:pt>
                <c:pt idx="736">
                  <c:v>0.42386794090271002</c:v>
                </c:pt>
                <c:pt idx="737">
                  <c:v>0.42355579137802102</c:v>
                </c:pt>
                <c:pt idx="738">
                  <c:v>0.42351979017257702</c:v>
                </c:pt>
                <c:pt idx="739">
                  <c:v>0.42378193140029902</c:v>
                </c:pt>
                <c:pt idx="740">
                  <c:v>0.42403927445411699</c:v>
                </c:pt>
                <c:pt idx="741">
                  <c:v>0.42515900731086698</c:v>
                </c:pt>
                <c:pt idx="742">
                  <c:v>0.42579579353332497</c:v>
                </c:pt>
                <c:pt idx="743">
                  <c:v>0.42623025178909302</c:v>
                </c:pt>
                <c:pt idx="744">
                  <c:v>0.427551329135895</c:v>
                </c:pt>
                <c:pt idx="745">
                  <c:v>0.42741227149963401</c:v>
                </c:pt>
                <c:pt idx="746">
                  <c:v>0.42651408910751298</c:v>
                </c:pt>
                <c:pt idx="747">
                  <c:v>0.42630806565284701</c:v>
                </c:pt>
                <c:pt idx="748">
                  <c:v>0.42540299892425498</c:v>
                </c:pt>
                <c:pt idx="749">
                  <c:v>0.42488437891006497</c:v>
                </c:pt>
                <c:pt idx="750">
                  <c:v>0.42550596594810502</c:v>
                </c:pt>
                <c:pt idx="751">
                  <c:v>0.425641179084778</c:v>
                </c:pt>
                <c:pt idx="752">
                  <c:v>0.42578479647636402</c:v>
                </c:pt>
                <c:pt idx="753">
                  <c:v>0.42600259184837302</c:v>
                </c:pt>
                <c:pt idx="754">
                  <c:v>0.42634910345077498</c:v>
                </c:pt>
                <c:pt idx="755">
                  <c:v>0.426108658313751</c:v>
                </c:pt>
                <c:pt idx="756">
                  <c:v>0.42641457915306102</c:v>
                </c:pt>
                <c:pt idx="757">
                  <c:v>0.42657122015953097</c:v>
                </c:pt>
                <c:pt idx="758">
                  <c:v>0.42617028951644897</c:v>
                </c:pt>
                <c:pt idx="759">
                  <c:v>0.42652937769889798</c:v>
                </c:pt>
                <c:pt idx="760">
                  <c:v>0.427132219076157</c:v>
                </c:pt>
                <c:pt idx="761">
                  <c:v>0.42716717720031699</c:v>
                </c:pt>
                <c:pt idx="762">
                  <c:v>0.42804571986198398</c:v>
                </c:pt>
                <c:pt idx="763">
                  <c:v>0.42834797501563998</c:v>
                </c:pt>
                <c:pt idx="764">
                  <c:v>0.42725819349288902</c:v>
                </c:pt>
                <c:pt idx="765">
                  <c:v>0.42780867218971302</c:v>
                </c:pt>
                <c:pt idx="766">
                  <c:v>0.42848414182663003</c:v>
                </c:pt>
                <c:pt idx="767">
                  <c:v>0.42966860532760598</c:v>
                </c:pt>
                <c:pt idx="768">
                  <c:v>0.43108975887298601</c:v>
                </c:pt>
                <c:pt idx="769">
                  <c:v>0.43447145819664001</c:v>
                </c:pt>
                <c:pt idx="770">
                  <c:v>0.43520626425743097</c:v>
                </c:pt>
                <c:pt idx="771">
                  <c:v>0.43394407629966703</c:v>
                </c:pt>
                <c:pt idx="772">
                  <c:v>0.432237088680267</c:v>
                </c:pt>
                <c:pt idx="773">
                  <c:v>0.42971202731132502</c:v>
                </c:pt>
                <c:pt idx="774">
                  <c:v>0.42901486158370999</c:v>
                </c:pt>
                <c:pt idx="775">
                  <c:v>0.42919266223907498</c:v>
                </c:pt>
                <c:pt idx="776">
                  <c:v>0.428809434175491</c:v>
                </c:pt>
                <c:pt idx="777">
                  <c:v>0.42959579825401301</c:v>
                </c:pt>
                <c:pt idx="778">
                  <c:v>0.43016704916954002</c:v>
                </c:pt>
                <c:pt idx="779">
                  <c:v>0.42940962314605702</c:v>
                </c:pt>
                <c:pt idx="780">
                  <c:v>0.42960211634635898</c:v>
                </c:pt>
                <c:pt idx="781">
                  <c:v>0.429521143436432</c:v>
                </c:pt>
                <c:pt idx="782">
                  <c:v>0.42832612991333002</c:v>
                </c:pt>
                <c:pt idx="783">
                  <c:v>0.42727443575859098</c:v>
                </c:pt>
                <c:pt idx="784">
                  <c:v>0.426885485649109</c:v>
                </c:pt>
                <c:pt idx="785">
                  <c:v>0.42630591988563499</c:v>
                </c:pt>
                <c:pt idx="786">
                  <c:v>0.42503675818443298</c:v>
                </c:pt>
                <c:pt idx="787">
                  <c:v>0.42378976941108698</c:v>
                </c:pt>
                <c:pt idx="788">
                  <c:v>0.42488202452659601</c:v>
                </c:pt>
                <c:pt idx="789">
                  <c:v>0.42597794532775901</c:v>
                </c:pt>
                <c:pt idx="790">
                  <c:v>0.42654365301132202</c:v>
                </c:pt>
                <c:pt idx="791">
                  <c:v>0.42635947465896601</c:v>
                </c:pt>
                <c:pt idx="792">
                  <c:v>0.425036281347275</c:v>
                </c:pt>
                <c:pt idx="793">
                  <c:v>0.42440891265869102</c:v>
                </c:pt>
                <c:pt idx="794">
                  <c:v>0.42310187220573398</c:v>
                </c:pt>
                <c:pt idx="795">
                  <c:v>0.421395123004913</c:v>
                </c:pt>
                <c:pt idx="796">
                  <c:v>0.42068111896514898</c:v>
                </c:pt>
                <c:pt idx="797">
                  <c:v>0.420444935560226</c:v>
                </c:pt>
                <c:pt idx="798">
                  <c:v>0.41972422599792503</c:v>
                </c:pt>
                <c:pt idx="799">
                  <c:v>0.41925516724586498</c:v>
                </c:pt>
                <c:pt idx="800">
                  <c:v>0.41919517517089799</c:v>
                </c:pt>
                <c:pt idx="801">
                  <c:v>0.41896954178810097</c:v>
                </c:pt>
                <c:pt idx="802">
                  <c:v>0.41827222704887401</c:v>
                </c:pt>
                <c:pt idx="803">
                  <c:v>0.41767495870590199</c:v>
                </c:pt>
                <c:pt idx="804">
                  <c:v>0.41774892807006803</c:v>
                </c:pt>
                <c:pt idx="805">
                  <c:v>0.41701093316078203</c:v>
                </c:pt>
                <c:pt idx="806">
                  <c:v>0.41641700267791698</c:v>
                </c:pt>
                <c:pt idx="807">
                  <c:v>0.41595250368118297</c:v>
                </c:pt>
                <c:pt idx="808">
                  <c:v>0.41517135500907898</c:v>
                </c:pt>
                <c:pt idx="809">
                  <c:v>0.41404688358306901</c:v>
                </c:pt>
                <c:pt idx="810">
                  <c:v>0.41326838731765703</c:v>
                </c:pt>
                <c:pt idx="811">
                  <c:v>0.41271722316741899</c:v>
                </c:pt>
                <c:pt idx="812">
                  <c:v>0.41199541091918901</c:v>
                </c:pt>
                <c:pt idx="813">
                  <c:v>0.41179379820823703</c:v>
                </c:pt>
                <c:pt idx="814">
                  <c:v>0.41200309991836498</c:v>
                </c:pt>
                <c:pt idx="815">
                  <c:v>0.41198414564132702</c:v>
                </c:pt>
                <c:pt idx="816">
                  <c:v>0.41250824928283703</c:v>
                </c:pt>
                <c:pt idx="817">
                  <c:v>0.41245549917221103</c:v>
                </c:pt>
                <c:pt idx="818">
                  <c:v>0.41158655285835299</c:v>
                </c:pt>
                <c:pt idx="819">
                  <c:v>0.411299288272858</c:v>
                </c:pt>
                <c:pt idx="820">
                  <c:v>0.41110166907310502</c:v>
                </c:pt>
                <c:pt idx="821">
                  <c:v>0.41091957688331598</c:v>
                </c:pt>
                <c:pt idx="822">
                  <c:v>0.410668194293976</c:v>
                </c:pt>
                <c:pt idx="823">
                  <c:v>0.41126704216003401</c:v>
                </c:pt>
                <c:pt idx="824">
                  <c:v>0.411584973335266</c:v>
                </c:pt>
                <c:pt idx="825">
                  <c:v>0.41154044866561901</c:v>
                </c:pt>
                <c:pt idx="826">
                  <c:v>0.41169112920761097</c:v>
                </c:pt>
                <c:pt idx="827">
                  <c:v>0.411723613739014</c:v>
                </c:pt>
                <c:pt idx="828">
                  <c:v>0.41143277287483199</c:v>
                </c:pt>
                <c:pt idx="829">
                  <c:v>0.41071221232414201</c:v>
                </c:pt>
                <c:pt idx="830">
                  <c:v>0.41021808981895402</c:v>
                </c:pt>
                <c:pt idx="831">
                  <c:v>0.40937665104866</c:v>
                </c:pt>
                <c:pt idx="832">
                  <c:v>0.40922021865844699</c:v>
                </c:pt>
                <c:pt idx="833">
                  <c:v>0.40943652391433699</c:v>
                </c:pt>
                <c:pt idx="834">
                  <c:v>0.409745693206787</c:v>
                </c:pt>
                <c:pt idx="835">
                  <c:v>0.41107845306396501</c:v>
                </c:pt>
                <c:pt idx="836">
                  <c:v>0.41119787096977201</c:v>
                </c:pt>
                <c:pt idx="837">
                  <c:v>0.410465657711029</c:v>
                </c:pt>
                <c:pt idx="838">
                  <c:v>0.41013559699058499</c:v>
                </c:pt>
                <c:pt idx="839">
                  <c:v>0.409242153167725</c:v>
                </c:pt>
                <c:pt idx="840">
                  <c:v>0.40872588753700301</c:v>
                </c:pt>
                <c:pt idx="841">
                  <c:v>0.40898656845092801</c:v>
                </c:pt>
                <c:pt idx="842">
                  <c:v>0.40951481461525002</c:v>
                </c:pt>
                <c:pt idx="843">
                  <c:v>0.40973195433616599</c:v>
                </c:pt>
                <c:pt idx="844">
                  <c:v>0.40953204035759</c:v>
                </c:pt>
                <c:pt idx="845">
                  <c:v>0.40910223126411399</c:v>
                </c:pt>
                <c:pt idx="846">
                  <c:v>0.40888848900795</c:v>
                </c:pt>
                <c:pt idx="847">
                  <c:v>0.40898457169532798</c:v>
                </c:pt>
                <c:pt idx="848">
                  <c:v>0.40960791707038902</c:v>
                </c:pt>
                <c:pt idx="849">
                  <c:v>0.40956771373748802</c:v>
                </c:pt>
                <c:pt idx="850">
                  <c:v>0.40928494930267301</c:v>
                </c:pt>
                <c:pt idx="851">
                  <c:v>0.40939635038375899</c:v>
                </c:pt>
                <c:pt idx="852">
                  <c:v>0.40902057290077198</c:v>
                </c:pt>
                <c:pt idx="853">
                  <c:v>0.40933939814567599</c:v>
                </c:pt>
                <c:pt idx="854">
                  <c:v>0.410813748836517</c:v>
                </c:pt>
                <c:pt idx="855">
                  <c:v>0.411365777254105</c:v>
                </c:pt>
                <c:pt idx="856">
                  <c:v>0.41193252801895103</c:v>
                </c:pt>
                <c:pt idx="857">
                  <c:v>0.41208812594413802</c:v>
                </c:pt>
                <c:pt idx="858">
                  <c:v>0.41165286302566501</c:v>
                </c:pt>
                <c:pt idx="859">
                  <c:v>0.41097992658615101</c:v>
                </c:pt>
                <c:pt idx="860">
                  <c:v>0.41067332029342701</c:v>
                </c:pt>
                <c:pt idx="861">
                  <c:v>0.41042733192443798</c:v>
                </c:pt>
                <c:pt idx="862">
                  <c:v>0.41076564788818398</c:v>
                </c:pt>
                <c:pt idx="863">
                  <c:v>0.41168445348739602</c:v>
                </c:pt>
                <c:pt idx="864">
                  <c:v>0.412456095218658</c:v>
                </c:pt>
                <c:pt idx="865">
                  <c:v>0.41370135545730602</c:v>
                </c:pt>
                <c:pt idx="866">
                  <c:v>0.414148449897766</c:v>
                </c:pt>
                <c:pt idx="867">
                  <c:v>0.41422501206397999</c:v>
                </c:pt>
                <c:pt idx="868">
                  <c:v>0.414470314979553</c:v>
                </c:pt>
                <c:pt idx="869">
                  <c:v>0.414411962032318</c:v>
                </c:pt>
                <c:pt idx="870">
                  <c:v>0.414681226015091</c:v>
                </c:pt>
                <c:pt idx="871">
                  <c:v>0.41556456685066201</c:v>
                </c:pt>
                <c:pt idx="872">
                  <c:v>0.41563752293586698</c:v>
                </c:pt>
                <c:pt idx="873">
                  <c:v>0.41489526629447898</c:v>
                </c:pt>
                <c:pt idx="874">
                  <c:v>0.41480910778045699</c:v>
                </c:pt>
                <c:pt idx="875">
                  <c:v>0.41429656744003301</c:v>
                </c:pt>
                <c:pt idx="876">
                  <c:v>0.414549499750137</c:v>
                </c:pt>
                <c:pt idx="877">
                  <c:v>0.41570720076561002</c:v>
                </c:pt>
                <c:pt idx="878">
                  <c:v>0.41708806157112099</c:v>
                </c:pt>
                <c:pt idx="879">
                  <c:v>0.41776445508003202</c:v>
                </c:pt>
                <c:pt idx="880">
                  <c:v>0.417766243219376</c:v>
                </c:pt>
                <c:pt idx="881">
                  <c:v>0.41766732931137102</c:v>
                </c:pt>
                <c:pt idx="882">
                  <c:v>0.41738590598106401</c:v>
                </c:pt>
                <c:pt idx="883">
                  <c:v>0.41730096936225902</c:v>
                </c:pt>
                <c:pt idx="884">
                  <c:v>0.41739183664321899</c:v>
                </c:pt>
                <c:pt idx="885">
                  <c:v>0.41768416762352001</c:v>
                </c:pt>
                <c:pt idx="886">
                  <c:v>0.417981177568436</c:v>
                </c:pt>
                <c:pt idx="887">
                  <c:v>0.41829711198806802</c:v>
                </c:pt>
                <c:pt idx="888">
                  <c:v>0.41915857791900601</c:v>
                </c:pt>
                <c:pt idx="889">
                  <c:v>0.41941070556640597</c:v>
                </c:pt>
                <c:pt idx="890">
                  <c:v>0.41899138689041099</c:v>
                </c:pt>
                <c:pt idx="891">
                  <c:v>0.419176936149597</c:v>
                </c:pt>
                <c:pt idx="892">
                  <c:v>0.419389098882675</c:v>
                </c:pt>
                <c:pt idx="893">
                  <c:v>0.41968083381652799</c:v>
                </c:pt>
                <c:pt idx="894">
                  <c:v>0.42046117782592801</c:v>
                </c:pt>
                <c:pt idx="895">
                  <c:v>0.421067714691162</c:v>
                </c:pt>
                <c:pt idx="896">
                  <c:v>0.42166715860366799</c:v>
                </c:pt>
                <c:pt idx="897">
                  <c:v>0.42209577560424799</c:v>
                </c:pt>
                <c:pt idx="898">
                  <c:v>0.42246410250663802</c:v>
                </c:pt>
                <c:pt idx="899">
                  <c:v>0.42259040474891701</c:v>
                </c:pt>
                <c:pt idx="900">
                  <c:v>0.422683775424957</c:v>
                </c:pt>
                <c:pt idx="901">
                  <c:v>0.42291378974914601</c:v>
                </c:pt>
                <c:pt idx="902">
                  <c:v>0.42307442426681502</c:v>
                </c:pt>
                <c:pt idx="903">
                  <c:v>0.423296719789505</c:v>
                </c:pt>
                <c:pt idx="904">
                  <c:v>0.42357450723648099</c:v>
                </c:pt>
                <c:pt idx="905">
                  <c:v>0.42382788658142101</c:v>
                </c:pt>
                <c:pt idx="906">
                  <c:v>0.424013882875443</c:v>
                </c:pt>
                <c:pt idx="907">
                  <c:v>0.42423477768897999</c:v>
                </c:pt>
                <c:pt idx="908">
                  <c:v>0.42453807592392001</c:v>
                </c:pt>
                <c:pt idx="909">
                  <c:v>0.42496755719184898</c:v>
                </c:pt>
                <c:pt idx="910">
                  <c:v>0.425058484077454</c:v>
                </c:pt>
                <c:pt idx="911">
                  <c:v>0.42481732368469199</c:v>
                </c:pt>
                <c:pt idx="912">
                  <c:v>0.42514657974243197</c:v>
                </c:pt>
                <c:pt idx="913">
                  <c:v>0.42546424269676197</c:v>
                </c:pt>
                <c:pt idx="914">
                  <c:v>0.42579549551010099</c:v>
                </c:pt>
                <c:pt idx="915">
                  <c:v>0.42727050185203602</c:v>
                </c:pt>
                <c:pt idx="916">
                  <c:v>0.42757329344749501</c:v>
                </c:pt>
                <c:pt idx="917">
                  <c:v>0.42680755257606501</c:v>
                </c:pt>
                <c:pt idx="918">
                  <c:v>0.42627614736557001</c:v>
                </c:pt>
                <c:pt idx="919">
                  <c:v>0.42582449316978499</c:v>
                </c:pt>
                <c:pt idx="920">
                  <c:v>0.42554321885108898</c:v>
                </c:pt>
                <c:pt idx="921">
                  <c:v>0.42600658535957298</c:v>
                </c:pt>
                <c:pt idx="922">
                  <c:v>0.42644095420837402</c:v>
                </c:pt>
                <c:pt idx="923">
                  <c:v>0.426527500152588</c:v>
                </c:pt>
                <c:pt idx="924">
                  <c:v>0.42635935544967701</c:v>
                </c:pt>
                <c:pt idx="925">
                  <c:v>0.42632162570953402</c:v>
                </c:pt>
                <c:pt idx="926">
                  <c:v>0.42588266730308499</c:v>
                </c:pt>
                <c:pt idx="927">
                  <c:v>0.42621296644210799</c:v>
                </c:pt>
                <c:pt idx="928">
                  <c:v>0.42718505859375</c:v>
                </c:pt>
                <c:pt idx="929">
                  <c:v>0.42769101262092601</c:v>
                </c:pt>
                <c:pt idx="930">
                  <c:v>0.42855027318000799</c:v>
                </c:pt>
                <c:pt idx="931">
                  <c:v>0.42885184288024902</c:v>
                </c:pt>
                <c:pt idx="932">
                  <c:v>0.42840754985809298</c:v>
                </c:pt>
                <c:pt idx="933">
                  <c:v>0.42846694588661199</c:v>
                </c:pt>
                <c:pt idx="934">
                  <c:v>0.42858836054801902</c:v>
                </c:pt>
                <c:pt idx="935">
                  <c:v>0.42875134944915799</c:v>
                </c:pt>
                <c:pt idx="936">
                  <c:v>0.42958399653434798</c:v>
                </c:pt>
                <c:pt idx="937">
                  <c:v>0.429584950208664</c:v>
                </c:pt>
                <c:pt idx="938">
                  <c:v>0.42872861027717601</c:v>
                </c:pt>
                <c:pt idx="939">
                  <c:v>0.42848730087280301</c:v>
                </c:pt>
                <c:pt idx="940">
                  <c:v>0.428267121315002</c:v>
                </c:pt>
                <c:pt idx="941">
                  <c:v>0.42766302824020402</c:v>
                </c:pt>
                <c:pt idx="942">
                  <c:v>0.42794138193130499</c:v>
                </c:pt>
                <c:pt idx="943">
                  <c:v>0.42876967787742598</c:v>
                </c:pt>
                <c:pt idx="944">
                  <c:v>0.42866688966751099</c:v>
                </c:pt>
                <c:pt idx="945">
                  <c:v>0.428061783313751</c:v>
                </c:pt>
                <c:pt idx="946">
                  <c:v>0.42793253064155601</c:v>
                </c:pt>
                <c:pt idx="947">
                  <c:v>0.42763674259185802</c:v>
                </c:pt>
                <c:pt idx="948">
                  <c:v>0.42724788188934298</c:v>
                </c:pt>
                <c:pt idx="949">
                  <c:v>0.42705720663070701</c:v>
                </c:pt>
                <c:pt idx="950">
                  <c:v>0.426965773105621</c:v>
                </c:pt>
                <c:pt idx="951">
                  <c:v>0.42652136087417603</c:v>
                </c:pt>
                <c:pt idx="952">
                  <c:v>0.42641267180442799</c:v>
                </c:pt>
                <c:pt idx="953">
                  <c:v>0.42697572708129899</c:v>
                </c:pt>
                <c:pt idx="954">
                  <c:v>0.427078306674957</c:v>
                </c:pt>
                <c:pt idx="955">
                  <c:v>0.42700213193893399</c:v>
                </c:pt>
                <c:pt idx="956">
                  <c:v>0.42676737904548601</c:v>
                </c:pt>
                <c:pt idx="957">
                  <c:v>0.42636868357658397</c:v>
                </c:pt>
                <c:pt idx="958">
                  <c:v>0.42597481608390803</c:v>
                </c:pt>
                <c:pt idx="959">
                  <c:v>0.424996137619019</c:v>
                </c:pt>
                <c:pt idx="960">
                  <c:v>0.424676954746246</c:v>
                </c:pt>
                <c:pt idx="961">
                  <c:v>0.42533740401268</c:v>
                </c:pt>
                <c:pt idx="962">
                  <c:v>0.42507266998290999</c:v>
                </c:pt>
                <c:pt idx="963">
                  <c:v>0.42472347617149397</c:v>
                </c:pt>
                <c:pt idx="964">
                  <c:v>0.423862844705582</c:v>
                </c:pt>
                <c:pt idx="965">
                  <c:v>0.42346850037574801</c:v>
                </c:pt>
                <c:pt idx="966">
                  <c:v>0.42297121882438699</c:v>
                </c:pt>
                <c:pt idx="967">
                  <c:v>0.42219659686088601</c:v>
                </c:pt>
                <c:pt idx="968">
                  <c:v>0.42202162742614702</c:v>
                </c:pt>
                <c:pt idx="969">
                  <c:v>0.42122605443000799</c:v>
                </c:pt>
                <c:pt idx="970">
                  <c:v>0.41918510198593101</c:v>
                </c:pt>
                <c:pt idx="971">
                  <c:v>0.41834697127342202</c:v>
                </c:pt>
                <c:pt idx="972">
                  <c:v>0.41826659440994302</c:v>
                </c:pt>
                <c:pt idx="973">
                  <c:v>0.41791895031928999</c:v>
                </c:pt>
                <c:pt idx="974">
                  <c:v>0.41789883375167802</c:v>
                </c:pt>
                <c:pt idx="975">
                  <c:v>0.41736564040183999</c:v>
                </c:pt>
                <c:pt idx="976">
                  <c:v>0.41668686270713801</c:v>
                </c:pt>
                <c:pt idx="977">
                  <c:v>0.41582357883453402</c:v>
                </c:pt>
                <c:pt idx="978">
                  <c:v>0.41442844271659901</c:v>
                </c:pt>
                <c:pt idx="979">
                  <c:v>0.413382738828659</c:v>
                </c:pt>
                <c:pt idx="980">
                  <c:v>0.41193553805351302</c:v>
                </c:pt>
                <c:pt idx="981">
                  <c:v>0.41114985942840598</c:v>
                </c:pt>
                <c:pt idx="982">
                  <c:v>0.41108086705207803</c:v>
                </c:pt>
                <c:pt idx="983">
                  <c:v>0.41082191467285201</c:v>
                </c:pt>
                <c:pt idx="984">
                  <c:v>0.411580830812454</c:v>
                </c:pt>
                <c:pt idx="985">
                  <c:v>0.41143399477004999</c:v>
                </c:pt>
                <c:pt idx="986">
                  <c:v>0.41134327650070202</c:v>
                </c:pt>
                <c:pt idx="987">
                  <c:v>0.40956616401672402</c:v>
                </c:pt>
                <c:pt idx="988">
                  <c:v>0.40801957249641402</c:v>
                </c:pt>
                <c:pt idx="989">
                  <c:v>0.40591481328010598</c:v>
                </c:pt>
                <c:pt idx="990">
                  <c:v>0.40535959601402299</c:v>
                </c:pt>
                <c:pt idx="991">
                  <c:v>0.40559208393096902</c:v>
                </c:pt>
                <c:pt idx="992">
                  <c:v>0.40572223067283603</c:v>
                </c:pt>
                <c:pt idx="993">
                  <c:v>0.40744870901107799</c:v>
                </c:pt>
                <c:pt idx="994">
                  <c:v>0.40743431448936501</c:v>
                </c:pt>
                <c:pt idx="995">
                  <c:v>0.40628811717033397</c:v>
                </c:pt>
                <c:pt idx="996">
                  <c:v>0.405131995677948</c:v>
                </c:pt>
                <c:pt idx="997">
                  <c:v>0.40160214900970498</c:v>
                </c:pt>
                <c:pt idx="998">
                  <c:v>0.40082356333732599</c:v>
                </c:pt>
                <c:pt idx="999">
                  <c:v>0.40235403180122398</c:v>
                </c:pt>
                <c:pt idx="1051">
                  <c:v>0.29750159382820102</c:v>
                </c:pt>
                <c:pt idx="1052">
                  <c:v>0.28349494934081998</c:v>
                </c:pt>
                <c:pt idx="1053">
                  <c:v>0.26867705583572399</c:v>
                </c:pt>
                <c:pt idx="1054">
                  <c:v>0.26894649863243097</c:v>
                </c:pt>
                <c:pt idx="1055">
                  <c:v>0.312968760728836</c:v>
                </c:pt>
                <c:pt idx="1056">
                  <c:v>0.31332451105117798</c:v>
                </c:pt>
                <c:pt idx="1057">
                  <c:v>0.28671386837959301</c:v>
                </c:pt>
                <c:pt idx="1058">
                  <c:v>0.28370127081870999</c:v>
                </c:pt>
                <c:pt idx="1059">
                  <c:v>0.287141263484955</c:v>
                </c:pt>
                <c:pt idx="1060">
                  <c:v>0.28188568353652999</c:v>
                </c:pt>
                <c:pt idx="1061">
                  <c:v>0.28404667973518399</c:v>
                </c:pt>
                <c:pt idx="1062">
                  <c:v>0.276766687631607</c:v>
                </c:pt>
                <c:pt idx="1063">
                  <c:v>0.25656175613403298</c:v>
                </c:pt>
                <c:pt idx="1064">
                  <c:v>0.249133676290512</c:v>
                </c:pt>
                <c:pt idx="1065">
                  <c:v>0.246857315301895</c:v>
                </c:pt>
                <c:pt idx="1066">
                  <c:v>0.241852566599846</c:v>
                </c:pt>
                <c:pt idx="1067">
                  <c:v>0.23763930797576899</c:v>
                </c:pt>
                <c:pt idx="1068">
                  <c:v>0.23595480620861101</c:v>
                </c:pt>
                <c:pt idx="1069">
                  <c:v>0.233763217926025</c:v>
                </c:pt>
                <c:pt idx="1070">
                  <c:v>0.23194247484207201</c:v>
                </c:pt>
                <c:pt idx="1071">
                  <c:v>0.232657700777054</c:v>
                </c:pt>
                <c:pt idx="1072">
                  <c:v>0.23261012136936199</c:v>
                </c:pt>
                <c:pt idx="1073">
                  <c:v>0.23025767505168901</c:v>
                </c:pt>
                <c:pt idx="1074">
                  <c:v>0.229814052581787</c:v>
                </c:pt>
                <c:pt idx="1075">
                  <c:v>0.23043566942214999</c:v>
                </c:pt>
                <c:pt idx="1076">
                  <c:v>0.23356398940086401</c:v>
                </c:pt>
                <c:pt idx="1077">
                  <c:v>0.23098570108413699</c:v>
                </c:pt>
                <c:pt idx="1078">
                  <c:v>0.226767778396606</c:v>
                </c:pt>
                <c:pt idx="1079">
                  <c:v>0.22399464249610901</c:v>
                </c:pt>
                <c:pt idx="1080">
                  <c:v>0.21715718507766699</c:v>
                </c:pt>
                <c:pt idx="1081">
                  <c:v>0.21716187894344299</c:v>
                </c:pt>
                <c:pt idx="1082">
                  <c:v>0.222791492938995</c:v>
                </c:pt>
                <c:pt idx="1083">
                  <c:v>0.22292158007621801</c:v>
                </c:pt>
                <c:pt idx="1084">
                  <c:v>0.223486423492432</c:v>
                </c:pt>
                <c:pt idx="1085">
                  <c:v>0.222246959805489</c:v>
                </c:pt>
                <c:pt idx="1086">
                  <c:v>0.21679353713989299</c:v>
                </c:pt>
                <c:pt idx="1087">
                  <c:v>0.21539357304573101</c:v>
                </c:pt>
                <c:pt idx="1088">
                  <c:v>0.21645826101303101</c:v>
                </c:pt>
                <c:pt idx="1089">
                  <c:v>0.21531222760677299</c:v>
                </c:pt>
                <c:pt idx="1090">
                  <c:v>0.21435657143592801</c:v>
                </c:pt>
                <c:pt idx="1091">
                  <c:v>0.21283705532550801</c:v>
                </c:pt>
                <c:pt idx="1092">
                  <c:v>0.20944395661354101</c:v>
                </c:pt>
                <c:pt idx="1093">
                  <c:v>0.20831798017024999</c:v>
                </c:pt>
                <c:pt idx="1094">
                  <c:v>0.20865167677402499</c:v>
                </c:pt>
                <c:pt idx="1095">
                  <c:v>0.20803447067737599</c:v>
                </c:pt>
                <c:pt idx="1096">
                  <c:v>0.20756076276302299</c:v>
                </c:pt>
                <c:pt idx="1097">
                  <c:v>0.207290589809418</c:v>
                </c:pt>
                <c:pt idx="1098">
                  <c:v>0.20671068131923701</c:v>
                </c:pt>
                <c:pt idx="1099">
                  <c:v>0.20642049610614799</c:v>
                </c:pt>
                <c:pt idx="1100">
                  <c:v>0.20684877038002</c:v>
                </c:pt>
                <c:pt idx="1101">
                  <c:v>0.20674788951873799</c:v>
                </c:pt>
                <c:pt idx="1102">
                  <c:v>0.20609125494957001</c:v>
                </c:pt>
                <c:pt idx="1103">
                  <c:v>0.20583045482635501</c:v>
                </c:pt>
                <c:pt idx="1104">
                  <c:v>0.20592758059501601</c:v>
                </c:pt>
                <c:pt idx="1105">
                  <c:v>0.20559248328208901</c:v>
                </c:pt>
                <c:pt idx="1106">
                  <c:v>0.205136388540268</c:v>
                </c:pt>
                <c:pt idx="1107">
                  <c:v>0.20476773381233199</c:v>
                </c:pt>
                <c:pt idx="1108">
                  <c:v>0.20435227453708599</c:v>
                </c:pt>
                <c:pt idx="1109">
                  <c:v>0.20356947183609</c:v>
                </c:pt>
                <c:pt idx="1110">
                  <c:v>0.20196783542633101</c:v>
                </c:pt>
                <c:pt idx="1111">
                  <c:v>0.20140127837657901</c:v>
                </c:pt>
                <c:pt idx="1112">
                  <c:v>0.200692638754845</c:v>
                </c:pt>
                <c:pt idx="1113">
                  <c:v>0.200927779078484</c:v>
                </c:pt>
                <c:pt idx="1114">
                  <c:v>0.20080192387104001</c:v>
                </c:pt>
                <c:pt idx="1115">
                  <c:v>0.20151434838771801</c:v>
                </c:pt>
                <c:pt idx="1116">
                  <c:v>0.202162191271782</c:v>
                </c:pt>
                <c:pt idx="1117">
                  <c:v>0.202431425452232</c:v>
                </c:pt>
                <c:pt idx="1118">
                  <c:v>0.203031361103058</c:v>
                </c:pt>
                <c:pt idx="1119">
                  <c:v>0.20472460985183699</c:v>
                </c:pt>
                <c:pt idx="1120">
                  <c:v>0.205110132694244</c:v>
                </c:pt>
                <c:pt idx="1121">
                  <c:v>0.20410202443599701</c:v>
                </c:pt>
                <c:pt idx="1122">
                  <c:v>0.204976812005043</c:v>
                </c:pt>
                <c:pt idx="1123">
                  <c:v>0.20655806362628901</c:v>
                </c:pt>
                <c:pt idx="1124">
                  <c:v>0.20733061432838401</c:v>
                </c:pt>
                <c:pt idx="1125">
                  <c:v>0.208539769053459</c:v>
                </c:pt>
                <c:pt idx="1126">
                  <c:v>0.20950366556644401</c:v>
                </c:pt>
                <c:pt idx="1127">
                  <c:v>0.209781959652901</c:v>
                </c:pt>
                <c:pt idx="1128">
                  <c:v>0.210252836346626</c:v>
                </c:pt>
                <c:pt idx="1129">
                  <c:v>0.21169471740722701</c:v>
                </c:pt>
                <c:pt idx="1130">
                  <c:v>0.21142812073230699</c:v>
                </c:pt>
                <c:pt idx="1131">
                  <c:v>0.20878154039382901</c:v>
                </c:pt>
                <c:pt idx="1132">
                  <c:v>0.20962747931480399</c:v>
                </c:pt>
                <c:pt idx="1133">
                  <c:v>0.21192066371440901</c:v>
                </c:pt>
                <c:pt idx="1134">
                  <c:v>0.21286055445671101</c:v>
                </c:pt>
                <c:pt idx="1135">
                  <c:v>0.21512499451637301</c:v>
                </c:pt>
                <c:pt idx="1136">
                  <c:v>0.216339141130447</c:v>
                </c:pt>
                <c:pt idx="1137">
                  <c:v>0.21570254862308499</c:v>
                </c:pt>
                <c:pt idx="1138">
                  <c:v>0.21615995466709101</c:v>
                </c:pt>
                <c:pt idx="1139">
                  <c:v>0.21744865179061901</c:v>
                </c:pt>
                <c:pt idx="1140">
                  <c:v>0.218298479914665</c:v>
                </c:pt>
                <c:pt idx="1141">
                  <c:v>0.21914559602737399</c:v>
                </c:pt>
                <c:pt idx="1142">
                  <c:v>0.219534516334534</c:v>
                </c:pt>
                <c:pt idx="1143">
                  <c:v>0.21930465102195701</c:v>
                </c:pt>
                <c:pt idx="1144">
                  <c:v>0.219967871904373</c:v>
                </c:pt>
                <c:pt idx="1145">
                  <c:v>0.22057157754898099</c:v>
                </c:pt>
                <c:pt idx="1146">
                  <c:v>0.22151692211627999</c:v>
                </c:pt>
                <c:pt idx="1147">
                  <c:v>0.22363996505737299</c:v>
                </c:pt>
                <c:pt idx="1148">
                  <c:v>0.22491636872291601</c:v>
                </c:pt>
                <c:pt idx="1149">
                  <c:v>0.22576174139976499</c:v>
                </c:pt>
                <c:pt idx="1150">
                  <c:v>0.22666390240192399</c:v>
                </c:pt>
                <c:pt idx="1151">
                  <c:v>0.22701580822467801</c:v>
                </c:pt>
                <c:pt idx="1152">
                  <c:v>0.227968275547028</c:v>
                </c:pt>
                <c:pt idx="1153">
                  <c:v>0.22955439984798401</c:v>
                </c:pt>
                <c:pt idx="1154">
                  <c:v>0.23064863681793199</c:v>
                </c:pt>
                <c:pt idx="1155">
                  <c:v>0.231784477829933</c:v>
                </c:pt>
                <c:pt idx="1156">
                  <c:v>0.232888534665108</c:v>
                </c:pt>
                <c:pt idx="1157">
                  <c:v>0.233403354883194</c:v>
                </c:pt>
                <c:pt idx="1158">
                  <c:v>0.23431093990802801</c:v>
                </c:pt>
                <c:pt idx="1159">
                  <c:v>0.23553359508514399</c:v>
                </c:pt>
                <c:pt idx="1160">
                  <c:v>0.236963510513306</c:v>
                </c:pt>
                <c:pt idx="1161">
                  <c:v>0.23814098536968201</c:v>
                </c:pt>
                <c:pt idx="1162">
                  <c:v>0.23842020332813299</c:v>
                </c:pt>
                <c:pt idx="1163">
                  <c:v>0.239137127995491</c:v>
                </c:pt>
                <c:pt idx="1164">
                  <c:v>0.23958683013915999</c:v>
                </c:pt>
                <c:pt idx="1165">
                  <c:v>0.24012257158756301</c:v>
                </c:pt>
                <c:pt idx="1166">
                  <c:v>0.24064731597900399</c:v>
                </c:pt>
                <c:pt idx="1167">
                  <c:v>0.241810202598572</c:v>
                </c:pt>
                <c:pt idx="1168">
                  <c:v>0.243028745055199</c:v>
                </c:pt>
                <c:pt idx="1169">
                  <c:v>0.24441899359226199</c:v>
                </c:pt>
                <c:pt idx="1170">
                  <c:v>0.24662111699581099</c:v>
                </c:pt>
                <c:pt idx="1171">
                  <c:v>0.24781705439090701</c:v>
                </c:pt>
                <c:pt idx="1172">
                  <c:v>0.24842780828475999</c:v>
                </c:pt>
                <c:pt idx="1173">
                  <c:v>0.249539449810982</c:v>
                </c:pt>
                <c:pt idx="1174">
                  <c:v>0.25061827898025502</c:v>
                </c:pt>
                <c:pt idx="1175">
                  <c:v>0.25169971585273698</c:v>
                </c:pt>
                <c:pt idx="1176">
                  <c:v>0.25306874513626099</c:v>
                </c:pt>
                <c:pt idx="1177">
                  <c:v>0.25406762957572898</c:v>
                </c:pt>
                <c:pt idx="1178">
                  <c:v>0.25475201010704002</c:v>
                </c:pt>
                <c:pt idx="1179">
                  <c:v>0.25560942292213401</c:v>
                </c:pt>
                <c:pt idx="1180">
                  <c:v>0.25642082095146201</c:v>
                </c:pt>
                <c:pt idx="1181">
                  <c:v>0.257357567548752</c:v>
                </c:pt>
                <c:pt idx="1182">
                  <c:v>0.25833442807197599</c:v>
                </c:pt>
                <c:pt idx="1183">
                  <c:v>0.25938245654106101</c:v>
                </c:pt>
                <c:pt idx="1184">
                  <c:v>0.26048123836517301</c:v>
                </c:pt>
                <c:pt idx="1185">
                  <c:v>0.26165831089019798</c:v>
                </c:pt>
                <c:pt idx="1186">
                  <c:v>0.26292574405670199</c:v>
                </c:pt>
                <c:pt idx="1187">
                  <c:v>0.26421546936035201</c:v>
                </c:pt>
                <c:pt idx="1188">
                  <c:v>0.26578959822654702</c:v>
                </c:pt>
                <c:pt idx="1189">
                  <c:v>0.26692914962768599</c:v>
                </c:pt>
                <c:pt idx="1190">
                  <c:v>0.26796868443489102</c:v>
                </c:pt>
                <c:pt idx="1191">
                  <c:v>0.26873999834060702</c:v>
                </c:pt>
                <c:pt idx="1192">
                  <c:v>0.26890811324119601</c:v>
                </c:pt>
                <c:pt idx="1193">
                  <c:v>0.26963371038436901</c:v>
                </c:pt>
                <c:pt idx="1194">
                  <c:v>0.27046602964401201</c:v>
                </c:pt>
                <c:pt idx="1195">
                  <c:v>0.27140218019485501</c:v>
                </c:pt>
                <c:pt idx="1196">
                  <c:v>0.27280181646347001</c:v>
                </c:pt>
                <c:pt idx="1197">
                  <c:v>0.27378121018409701</c:v>
                </c:pt>
                <c:pt idx="1198">
                  <c:v>0.27453944087028498</c:v>
                </c:pt>
                <c:pt idx="1199">
                  <c:v>0.275362819433212</c:v>
                </c:pt>
                <c:pt idx="1200">
                  <c:v>0.27580040693283098</c:v>
                </c:pt>
                <c:pt idx="1201">
                  <c:v>0.27681359648704501</c:v>
                </c:pt>
                <c:pt idx="1202">
                  <c:v>0.27851352095603898</c:v>
                </c:pt>
                <c:pt idx="1203">
                  <c:v>0.27950340509414701</c:v>
                </c:pt>
                <c:pt idx="1204">
                  <c:v>0.28025990724563599</c:v>
                </c:pt>
                <c:pt idx="1205">
                  <c:v>0.281300038099289</c:v>
                </c:pt>
                <c:pt idx="1206">
                  <c:v>0.28193524479866</c:v>
                </c:pt>
                <c:pt idx="1207">
                  <c:v>0.282903373241425</c:v>
                </c:pt>
                <c:pt idx="1208">
                  <c:v>0.28452831506729098</c:v>
                </c:pt>
                <c:pt idx="1209">
                  <c:v>0.285827666521072</c:v>
                </c:pt>
                <c:pt idx="1210">
                  <c:v>0.28731170296669001</c:v>
                </c:pt>
                <c:pt idx="1211">
                  <c:v>0.28806525468826299</c:v>
                </c:pt>
                <c:pt idx="1212">
                  <c:v>0.28825014829635598</c:v>
                </c:pt>
                <c:pt idx="1213">
                  <c:v>0.28867891430854797</c:v>
                </c:pt>
                <c:pt idx="1214">
                  <c:v>0.28808850049972501</c:v>
                </c:pt>
                <c:pt idx="1215">
                  <c:v>0.28863167762756298</c:v>
                </c:pt>
                <c:pt idx="1216">
                  <c:v>0.29067879915237399</c:v>
                </c:pt>
                <c:pt idx="1217">
                  <c:v>0.29160267114639299</c:v>
                </c:pt>
                <c:pt idx="1218">
                  <c:v>0.292352765798569</c:v>
                </c:pt>
                <c:pt idx="1219">
                  <c:v>0.293210059404373</c:v>
                </c:pt>
                <c:pt idx="1220">
                  <c:v>0.29327735304832497</c:v>
                </c:pt>
                <c:pt idx="1221">
                  <c:v>0.29367294907569902</c:v>
                </c:pt>
                <c:pt idx="1222">
                  <c:v>0.29430076479911799</c:v>
                </c:pt>
                <c:pt idx="1223">
                  <c:v>0.29535171389579801</c:v>
                </c:pt>
                <c:pt idx="1224">
                  <c:v>0.29685464501380898</c:v>
                </c:pt>
                <c:pt idx="1225">
                  <c:v>0.29795080423355103</c:v>
                </c:pt>
                <c:pt idx="1226">
                  <c:v>0.29929521679878202</c:v>
                </c:pt>
                <c:pt idx="1227">
                  <c:v>0.30046927928924599</c:v>
                </c:pt>
                <c:pt idx="1228">
                  <c:v>0.300964325666428</c:v>
                </c:pt>
                <c:pt idx="1229">
                  <c:v>0.30172353982925398</c:v>
                </c:pt>
                <c:pt idx="1230">
                  <c:v>0.30304065346717801</c:v>
                </c:pt>
                <c:pt idx="1231">
                  <c:v>0.30387526750564597</c:v>
                </c:pt>
                <c:pt idx="1232">
                  <c:v>0.30420002341270402</c:v>
                </c:pt>
                <c:pt idx="1233">
                  <c:v>0.30487853288650502</c:v>
                </c:pt>
                <c:pt idx="1234">
                  <c:v>0.305353224277496</c:v>
                </c:pt>
                <c:pt idx="1235">
                  <c:v>0.30610397458076499</c:v>
                </c:pt>
                <c:pt idx="1236">
                  <c:v>0.30743038654327398</c:v>
                </c:pt>
                <c:pt idx="1237">
                  <c:v>0.308575689792633</c:v>
                </c:pt>
                <c:pt idx="1238">
                  <c:v>0.309098660945892</c:v>
                </c:pt>
                <c:pt idx="1239">
                  <c:v>0.30916434526443498</c:v>
                </c:pt>
                <c:pt idx="1240">
                  <c:v>0.31001749634742698</c:v>
                </c:pt>
                <c:pt idx="1241">
                  <c:v>0.310907423496246</c:v>
                </c:pt>
                <c:pt idx="1242">
                  <c:v>0.31168180704116799</c:v>
                </c:pt>
                <c:pt idx="1243">
                  <c:v>0.31323552131652799</c:v>
                </c:pt>
                <c:pt idx="1244">
                  <c:v>0.31337353587150601</c:v>
                </c:pt>
                <c:pt idx="1245">
                  <c:v>0.31287372112274198</c:v>
                </c:pt>
                <c:pt idx="1246">
                  <c:v>0.31349113583564803</c:v>
                </c:pt>
                <c:pt idx="1247">
                  <c:v>0.31410169601440402</c:v>
                </c:pt>
                <c:pt idx="1248">
                  <c:v>0.31561484932899497</c:v>
                </c:pt>
                <c:pt idx="1249">
                  <c:v>0.31714603304862998</c:v>
                </c:pt>
                <c:pt idx="1250">
                  <c:v>0.31765386462211598</c:v>
                </c:pt>
                <c:pt idx="1251">
                  <c:v>0.31854584813117998</c:v>
                </c:pt>
                <c:pt idx="1252">
                  <c:v>0.31899118423461897</c:v>
                </c:pt>
                <c:pt idx="1253">
                  <c:v>0.31921643018722501</c:v>
                </c:pt>
                <c:pt idx="1254">
                  <c:v>0.31997275352478</c:v>
                </c:pt>
                <c:pt idx="1255">
                  <c:v>0.32043421268463101</c:v>
                </c:pt>
                <c:pt idx="1256">
                  <c:v>0.32079991698265098</c:v>
                </c:pt>
                <c:pt idx="1257">
                  <c:v>0.32130321860313399</c:v>
                </c:pt>
                <c:pt idx="1258">
                  <c:v>0.32197403907775901</c:v>
                </c:pt>
                <c:pt idx="1259">
                  <c:v>0.32300844788551297</c:v>
                </c:pt>
                <c:pt idx="1260">
                  <c:v>0.32419770956039401</c:v>
                </c:pt>
                <c:pt idx="1261">
                  <c:v>0.32498237490653997</c:v>
                </c:pt>
                <c:pt idx="1262">
                  <c:v>0.32599335908889798</c:v>
                </c:pt>
                <c:pt idx="1263">
                  <c:v>0.32710707187652599</c:v>
                </c:pt>
                <c:pt idx="1264">
                  <c:v>0.32812756299972501</c:v>
                </c:pt>
                <c:pt idx="1265">
                  <c:v>0.32924887537956199</c:v>
                </c:pt>
                <c:pt idx="1266">
                  <c:v>0.32954061031341603</c:v>
                </c:pt>
                <c:pt idx="1267">
                  <c:v>0.32965385913848899</c:v>
                </c:pt>
                <c:pt idx="1268">
                  <c:v>0.32960286736488298</c:v>
                </c:pt>
                <c:pt idx="1269">
                  <c:v>0.32983076572418202</c:v>
                </c:pt>
                <c:pt idx="1270">
                  <c:v>0.33022728562355003</c:v>
                </c:pt>
                <c:pt idx="1271">
                  <c:v>0.33019578456878701</c:v>
                </c:pt>
                <c:pt idx="1272">
                  <c:v>0.33076575398445102</c:v>
                </c:pt>
                <c:pt idx="1273">
                  <c:v>0.33092176914215099</c:v>
                </c:pt>
                <c:pt idx="1274">
                  <c:v>0.33127894997596702</c:v>
                </c:pt>
                <c:pt idx="1275">
                  <c:v>0.33285701274871798</c:v>
                </c:pt>
                <c:pt idx="1276">
                  <c:v>0.33393123745918302</c:v>
                </c:pt>
                <c:pt idx="1277">
                  <c:v>0.33465883135795599</c:v>
                </c:pt>
                <c:pt idx="1278">
                  <c:v>0.33573877811431901</c:v>
                </c:pt>
                <c:pt idx="1279">
                  <c:v>0.33620157837867698</c:v>
                </c:pt>
                <c:pt idx="1280">
                  <c:v>0.336381435394287</c:v>
                </c:pt>
                <c:pt idx="1281">
                  <c:v>0.33684021234512301</c:v>
                </c:pt>
                <c:pt idx="1282">
                  <c:v>0.33725738525390597</c:v>
                </c:pt>
                <c:pt idx="1283">
                  <c:v>0.337861508131027</c:v>
                </c:pt>
                <c:pt idx="1284">
                  <c:v>0.33811169862747198</c:v>
                </c:pt>
                <c:pt idx="1285">
                  <c:v>0.33829388022422802</c:v>
                </c:pt>
                <c:pt idx="1286">
                  <c:v>0.33899536728858898</c:v>
                </c:pt>
                <c:pt idx="1287">
                  <c:v>0.33944526314735401</c:v>
                </c:pt>
                <c:pt idx="1288">
                  <c:v>0.33999660611152599</c:v>
                </c:pt>
                <c:pt idx="1289">
                  <c:v>0.34066882729530301</c:v>
                </c:pt>
                <c:pt idx="1290">
                  <c:v>0.34032011032104498</c:v>
                </c:pt>
                <c:pt idx="1291">
                  <c:v>0.33959591388702398</c:v>
                </c:pt>
                <c:pt idx="1292">
                  <c:v>0.33977097272872903</c:v>
                </c:pt>
                <c:pt idx="1293">
                  <c:v>0.34040734171867398</c:v>
                </c:pt>
                <c:pt idx="1294">
                  <c:v>0.34092777967452997</c:v>
                </c:pt>
                <c:pt idx="1295">
                  <c:v>0.34143441915512102</c:v>
                </c:pt>
                <c:pt idx="1296">
                  <c:v>0.34163582324981701</c:v>
                </c:pt>
                <c:pt idx="1297">
                  <c:v>0.34150502085685702</c:v>
                </c:pt>
                <c:pt idx="1298">
                  <c:v>0.34191355109214799</c:v>
                </c:pt>
                <c:pt idx="1299">
                  <c:v>0.34282323718071001</c:v>
                </c:pt>
                <c:pt idx="1300">
                  <c:v>0.34322202205657998</c:v>
                </c:pt>
                <c:pt idx="1301">
                  <c:v>0.343553096055985</c:v>
                </c:pt>
                <c:pt idx="1302">
                  <c:v>0.344480991363525</c:v>
                </c:pt>
                <c:pt idx="1303">
                  <c:v>0.34496736526489302</c:v>
                </c:pt>
                <c:pt idx="1304">
                  <c:v>0.34573739767074602</c:v>
                </c:pt>
                <c:pt idx="1305">
                  <c:v>0.34669020771980302</c:v>
                </c:pt>
                <c:pt idx="1306">
                  <c:v>0.346406370401382</c:v>
                </c:pt>
                <c:pt idx="1307">
                  <c:v>0.346682459115982</c:v>
                </c:pt>
                <c:pt idx="1308">
                  <c:v>0.346783638000488</c:v>
                </c:pt>
                <c:pt idx="1309">
                  <c:v>0.34643515944480902</c:v>
                </c:pt>
                <c:pt idx="1310">
                  <c:v>0.34681263566017201</c:v>
                </c:pt>
                <c:pt idx="1311">
                  <c:v>0.34679231047630299</c:v>
                </c:pt>
                <c:pt idx="1312">
                  <c:v>0.34696921706199602</c:v>
                </c:pt>
                <c:pt idx="1313">
                  <c:v>0.34776359796523998</c:v>
                </c:pt>
                <c:pt idx="1314">
                  <c:v>0.34896501898765597</c:v>
                </c:pt>
                <c:pt idx="1315">
                  <c:v>0.34968727827072099</c:v>
                </c:pt>
                <c:pt idx="1316">
                  <c:v>0.35005673766136203</c:v>
                </c:pt>
                <c:pt idx="1317">
                  <c:v>0.34945511817932101</c:v>
                </c:pt>
                <c:pt idx="1318">
                  <c:v>0.348222106695175</c:v>
                </c:pt>
                <c:pt idx="1319">
                  <c:v>0.34833440184593201</c:v>
                </c:pt>
                <c:pt idx="1320">
                  <c:v>0.34754002094268799</c:v>
                </c:pt>
                <c:pt idx="1321">
                  <c:v>0.34757068753242498</c:v>
                </c:pt>
                <c:pt idx="1322">
                  <c:v>0.34855568408966098</c:v>
                </c:pt>
                <c:pt idx="1323">
                  <c:v>0.34777572751045199</c:v>
                </c:pt>
                <c:pt idx="1324">
                  <c:v>0.34756600856781</c:v>
                </c:pt>
                <c:pt idx="1325">
                  <c:v>0.34818837046623202</c:v>
                </c:pt>
                <c:pt idx="1326">
                  <c:v>0.34881907701492298</c:v>
                </c:pt>
                <c:pt idx="1327">
                  <c:v>0.348748058080673</c:v>
                </c:pt>
                <c:pt idx="1328">
                  <c:v>0.34825253486633301</c:v>
                </c:pt>
                <c:pt idx="1329">
                  <c:v>0.34865275025367698</c:v>
                </c:pt>
                <c:pt idx="1330">
                  <c:v>0.34851709008216902</c:v>
                </c:pt>
                <c:pt idx="1331">
                  <c:v>0.34804916381835899</c:v>
                </c:pt>
                <c:pt idx="1332">
                  <c:v>0.34911853075027499</c:v>
                </c:pt>
                <c:pt idx="1333">
                  <c:v>0.34946855902671797</c:v>
                </c:pt>
                <c:pt idx="1334">
                  <c:v>0.34851729869842502</c:v>
                </c:pt>
                <c:pt idx="1335">
                  <c:v>0.348939418792725</c:v>
                </c:pt>
                <c:pt idx="1336">
                  <c:v>0.349231958389282</c:v>
                </c:pt>
                <c:pt idx="1337">
                  <c:v>0.34890848398208602</c:v>
                </c:pt>
                <c:pt idx="1338">
                  <c:v>0.34917625784874001</c:v>
                </c:pt>
                <c:pt idx="1339">
                  <c:v>0.34867051243781999</c:v>
                </c:pt>
                <c:pt idx="1340">
                  <c:v>0.34852215647697399</c:v>
                </c:pt>
                <c:pt idx="1341">
                  <c:v>0.34876781702041598</c:v>
                </c:pt>
                <c:pt idx="1342">
                  <c:v>0.34822720289230302</c:v>
                </c:pt>
                <c:pt idx="1343">
                  <c:v>0.34797701239585899</c:v>
                </c:pt>
                <c:pt idx="1344">
                  <c:v>0.34645298123359702</c:v>
                </c:pt>
                <c:pt idx="1345">
                  <c:v>0.34440377354621898</c:v>
                </c:pt>
                <c:pt idx="1346">
                  <c:v>0.34404563903808599</c:v>
                </c:pt>
                <c:pt idx="1347">
                  <c:v>0.34461516141891502</c:v>
                </c:pt>
                <c:pt idx="1348">
                  <c:v>0.346409201622009</c:v>
                </c:pt>
                <c:pt idx="1349">
                  <c:v>0.34775388240814198</c:v>
                </c:pt>
                <c:pt idx="1350">
                  <c:v>0.34670928120613098</c:v>
                </c:pt>
                <c:pt idx="1351">
                  <c:v>0.34540423750877403</c:v>
                </c:pt>
                <c:pt idx="1352">
                  <c:v>0.34453472495079002</c:v>
                </c:pt>
                <c:pt idx="1353">
                  <c:v>0.34395170211791998</c:v>
                </c:pt>
                <c:pt idx="1354">
                  <c:v>0.34517782926559398</c:v>
                </c:pt>
                <c:pt idx="1355">
                  <c:v>0.34518951177597001</c:v>
                </c:pt>
                <c:pt idx="1356">
                  <c:v>0.34408134222030601</c:v>
                </c:pt>
                <c:pt idx="1357">
                  <c:v>0.34330502152442899</c:v>
                </c:pt>
                <c:pt idx="1358">
                  <c:v>0.34199357032775901</c:v>
                </c:pt>
                <c:pt idx="1359">
                  <c:v>0.341577798128128</c:v>
                </c:pt>
                <c:pt idx="1360">
                  <c:v>0.34168231487274198</c:v>
                </c:pt>
                <c:pt idx="1361">
                  <c:v>0.34158140420913702</c:v>
                </c:pt>
                <c:pt idx="1362">
                  <c:v>0.34187519550323497</c:v>
                </c:pt>
                <c:pt idx="1363">
                  <c:v>0.34197860956192</c:v>
                </c:pt>
                <c:pt idx="1364">
                  <c:v>0.34175768494606001</c:v>
                </c:pt>
                <c:pt idx="1365">
                  <c:v>0.34169954061508201</c:v>
                </c:pt>
                <c:pt idx="1366">
                  <c:v>0.34216681122779802</c:v>
                </c:pt>
                <c:pt idx="1367">
                  <c:v>0.34202095866203303</c:v>
                </c:pt>
                <c:pt idx="1368">
                  <c:v>0.34184384346008301</c:v>
                </c:pt>
                <c:pt idx="1369">
                  <c:v>0.34130889177322399</c:v>
                </c:pt>
                <c:pt idx="1370">
                  <c:v>0.34018602967262301</c:v>
                </c:pt>
                <c:pt idx="1371">
                  <c:v>0.33942323923111001</c:v>
                </c:pt>
                <c:pt idx="1372">
                  <c:v>0.33783134818077099</c:v>
                </c:pt>
                <c:pt idx="1373">
                  <c:v>0.33731174468994102</c:v>
                </c:pt>
                <c:pt idx="1374">
                  <c:v>0.33770295977592502</c:v>
                </c:pt>
                <c:pt idx="1375">
                  <c:v>0.33758586645126298</c:v>
                </c:pt>
                <c:pt idx="1376">
                  <c:v>0.33807000517845198</c:v>
                </c:pt>
                <c:pt idx="1377">
                  <c:v>0.33820572495460499</c:v>
                </c:pt>
                <c:pt idx="1378">
                  <c:v>0.33772361278533902</c:v>
                </c:pt>
                <c:pt idx="1379">
                  <c:v>0.33727684617042503</c:v>
                </c:pt>
                <c:pt idx="1380">
                  <c:v>0.33718475699424699</c:v>
                </c:pt>
                <c:pt idx="1381">
                  <c:v>0.33647650480270402</c:v>
                </c:pt>
                <c:pt idx="1382">
                  <c:v>0.33514755964279203</c:v>
                </c:pt>
                <c:pt idx="1383">
                  <c:v>0.33495298027992199</c:v>
                </c:pt>
                <c:pt idx="1384">
                  <c:v>0.33494907617568997</c:v>
                </c:pt>
                <c:pt idx="1385">
                  <c:v>0.33606711030006398</c:v>
                </c:pt>
                <c:pt idx="1386">
                  <c:v>0.33587536215782199</c:v>
                </c:pt>
                <c:pt idx="1387">
                  <c:v>0.33654743432998702</c:v>
                </c:pt>
                <c:pt idx="1388">
                  <c:v>0.33692499995231601</c:v>
                </c:pt>
                <c:pt idx="1389">
                  <c:v>0.33544167876243602</c:v>
                </c:pt>
                <c:pt idx="1390">
                  <c:v>0.33417662978172302</c:v>
                </c:pt>
                <c:pt idx="1391">
                  <c:v>0.33191540837287897</c:v>
                </c:pt>
                <c:pt idx="1392">
                  <c:v>0.32975739240646401</c:v>
                </c:pt>
                <c:pt idx="1393">
                  <c:v>0.32961392402648898</c:v>
                </c:pt>
                <c:pt idx="1394">
                  <c:v>0.32985505461692799</c:v>
                </c:pt>
                <c:pt idx="1395">
                  <c:v>0.33007735013961798</c:v>
                </c:pt>
                <c:pt idx="1396">
                  <c:v>0.32970055937767001</c:v>
                </c:pt>
                <c:pt idx="1397">
                  <c:v>0.32835081219673201</c:v>
                </c:pt>
                <c:pt idx="1398">
                  <c:v>0.32743495702743503</c:v>
                </c:pt>
                <c:pt idx="1399">
                  <c:v>0.32779261469840998</c:v>
                </c:pt>
                <c:pt idx="1400">
                  <c:v>0.32841017842292802</c:v>
                </c:pt>
                <c:pt idx="1401">
                  <c:v>0.328880906105042</c:v>
                </c:pt>
                <c:pt idx="1402">
                  <c:v>0.32869002223014798</c:v>
                </c:pt>
                <c:pt idx="1403">
                  <c:v>0.32824844121933</c:v>
                </c:pt>
                <c:pt idx="1404">
                  <c:v>0.32834783196449302</c:v>
                </c:pt>
                <c:pt idx="1405">
                  <c:v>0.32800862193107599</c:v>
                </c:pt>
                <c:pt idx="1406">
                  <c:v>0.32785505056381198</c:v>
                </c:pt>
                <c:pt idx="1407">
                  <c:v>0.32747951149940502</c:v>
                </c:pt>
                <c:pt idx="1408">
                  <c:v>0.326649129390717</c:v>
                </c:pt>
                <c:pt idx="1409">
                  <c:v>0.32668849825859098</c:v>
                </c:pt>
                <c:pt idx="1410">
                  <c:v>0.32632768154144298</c:v>
                </c:pt>
                <c:pt idx="1411">
                  <c:v>0.32601684331893899</c:v>
                </c:pt>
                <c:pt idx="1412">
                  <c:v>0.325686365365982</c:v>
                </c:pt>
                <c:pt idx="1413">
                  <c:v>0.324511498212814</c:v>
                </c:pt>
                <c:pt idx="1414">
                  <c:v>0.325370013713837</c:v>
                </c:pt>
                <c:pt idx="1415">
                  <c:v>0.32553118467330899</c:v>
                </c:pt>
                <c:pt idx="1416">
                  <c:v>0.32430392503738398</c:v>
                </c:pt>
                <c:pt idx="1417">
                  <c:v>0.32496258616447399</c:v>
                </c:pt>
                <c:pt idx="1418">
                  <c:v>0.32484266161918601</c:v>
                </c:pt>
                <c:pt idx="1419">
                  <c:v>0.323504418134689</c:v>
                </c:pt>
                <c:pt idx="1420">
                  <c:v>0.32228428125381497</c:v>
                </c:pt>
                <c:pt idx="1421">
                  <c:v>0.320840895175934</c:v>
                </c:pt>
                <c:pt idx="1422">
                  <c:v>0.32020545005798301</c:v>
                </c:pt>
                <c:pt idx="1423">
                  <c:v>0.322764903306961</c:v>
                </c:pt>
                <c:pt idx="1424">
                  <c:v>0.32384678721427901</c:v>
                </c:pt>
                <c:pt idx="1425">
                  <c:v>0.32426965236663802</c:v>
                </c:pt>
                <c:pt idx="1426">
                  <c:v>0.32386186718940702</c:v>
                </c:pt>
                <c:pt idx="1427">
                  <c:v>0.322132408618927</c:v>
                </c:pt>
                <c:pt idx="1428">
                  <c:v>0.32125219702720598</c:v>
                </c:pt>
                <c:pt idx="1429">
                  <c:v>0.32092446088790899</c:v>
                </c:pt>
                <c:pt idx="1430">
                  <c:v>0.319204151630402</c:v>
                </c:pt>
                <c:pt idx="1431">
                  <c:v>0.31895843148231501</c:v>
                </c:pt>
                <c:pt idx="1432">
                  <c:v>0.31964644789695701</c:v>
                </c:pt>
                <c:pt idx="1433">
                  <c:v>0.31841167807579002</c:v>
                </c:pt>
                <c:pt idx="1434">
                  <c:v>0.31813225150108299</c:v>
                </c:pt>
                <c:pt idx="1435">
                  <c:v>0.319346964359283</c:v>
                </c:pt>
                <c:pt idx="1436">
                  <c:v>0.32216075062751798</c:v>
                </c:pt>
                <c:pt idx="1437">
                  <c:v>0.32453405857086198</c:v>
                </c:pt>
                <c:pt idx="1438">
                  <c:v>0.32682633399963401</c:v>
                </c:pt>
                <c:pt idx="1439">
                  <c:v>0.328774243593216</c:v>
                </c:pt>
                <c:pt idx="1440">
                  <c:v>0.32649073004722601</c:v>
                </c:pt>
                <c:pt idx="1441">
                  <c:v>0.32446199655532798</c:v>
                </c:pt>
                <c:pt idx="1442">
                  <c:v>0.32526794075965898</c:v>
                </c:pt>
                <c:pt idx="1443">
                  <c:v>0.32718944549560502</c:v>
                </c:pt>
                <c:pt idx="1444">
                  <c:v>0.3291876912117</c:v>
                </c:pt>
                <c:pt idx="1445">
                  <c:v>0.333099275827408</c:v>
                </c:pt>
                <c:pt idx="1446">
                  <c:v>0.33782082796096802</c:v>
                </c:pt>
                <c:pt idx="1447">
                  <c:v>0.33734935522079501</c:v>
                </c:pt>
                <c:pt idx="1448">
                  <c:v>0.33668702840805098</c:v>
                </c:pt>
                <c:pt idx="1449">
                  <c:v>0.33855023980140703</c:v>
                </c:pt>
                <c:pt idx="1591">
                  <c:v>0.15430837869644201</c:v>
                </c:pt>
                <c:pt idx="1592">
                  <c:v>0.19512683153152499</c:v>
                </c:pt>
                <c:pt idx="1593">
                  <c:v>0.167388334870338</c:v>
                </c:pt>
                <c:pt idx="1594">
                  <c:v>0.11407941579818701</c:v>
                </c:pt>
                <c:pt idx="1595">
                  <c:v>9.8836950957775102E-2</c:v>
                </c:pt>
                <c:pt idx="1596">
                  <c:v>8.5813738405704498E-2</c:v>
                </c:pt>
                <c:pt idx="1597">
                  <c:v>4.6559128910303102E-2</c:v>
                </c:pt>
                <c:pt idx="1598">
                  <c:v>3.8293231278657899E-2</c:v>
                </c:pt>
                <c:pt idx="1599">
                  <c:v>6.6987596452236203E-2</c:v>
                </c:pt>
                <c:pt idx="1600">
                  <c:v>7.1972608566284194E-2</c:v>
                </c:pt>
                <c:pt idx="1601">
                  <c:v>5.01347258687019E-2</c:v>
                </c:pt>
                <c:pt idx="1602">
                  <c:v>6.5104775130748693E-2</c:v>
                </c:pt>
                <c:pt idx="1603">
                  <c:v>0.118997395038605</c:v>
                </c:pt>
                <c:pt idx="1604">
                  <c:v>0.13692517578601801</c:v>
                </c:pt>
                <c:pt idx="1605">
                  <c:v>0.16044659912586201</c:v>
                </c:pt>
                <c:pt idx="1606">
                  <c:v>0.168407082557678</c:v>
                </c:pt>
                <c:pt idx="1607">
                  <c:v>0.14593753218650801</c:v>
                </c:pt>
                <c:pt idx="1608">
                  <c:v>0.131661236286163</c:v>
                </c:pt>
                <c:pt idx="1609">
                  <c:v>0.11687196791172</c:v>
                </c:pt>
                <c:pt idx="1610">
                  <c:v>9.4746261835098294E-2</c:v>
                </c:pt>
                <c:pt idx="1611">
                  <c:v>0.100557893514633</c:v>
                </c:pt>
                <c:pt idx="1612">
                  <c:v>0.120336420834064</c:v>
                </c:pt>
                <c:pt idx="1613">
                  <c:v>0.118352480232716</c:v>
                </c:pt>
                <c:pt idx="1614">
                  <c:v>0.112537637352943</c:v>
                </c:pt>
                <c:pt idx="1615">
                  <c:v>0.121513642370701</c:v>
                </c:pt>
                <c:pt idx="1616">
                  <c:v>0.13641536235809301</c:v>
                </c:pt>
                <c:pt idx="1617">
                  <c:v>0.13237369060516399</c:v>
                </c:pt>
                <c:pt idx="1618">
                  <c:v>0.123975679278374</c:v>
                </c:pt>
                <c:pt idx="1619">
                  <c:v>0.12804093956947299</c:v>
                </c:pt>
                <c:pt idx="1620">
                  <c:v>0.129410356283188</c:v>
                </c:pt>
                <c:pt idx="1621">
                  <c:v>0.12465163320302999</c:v>
                </c:pt>
                <c:pt idx="1622">
                  <c:v>0.121465459465981</c:v>
                </c:pt>
                <c:pt idx="1623">
                  <c:v>0.129527628421783</c:v>
                </c:pt>
                <c:pt idx="1624">
                  <c:v>0.12953706085681899</c:v>
                </c:pt>
                <c:pt idx="1625">
                  <c:v>0.118228890001774</c:v>
                </c:pt>
                <c:pt idx="1626">
                  <c:v>0.115755327045918</c:v>
                </c:pt>
                <c:pt idx="1627">
                  <c:v>0.12221962958574301</c:v>
                </c:pt>
                <c:pt idx="1628">
                  <c:v>0.121720783412457</c:v>
                </c:pt>
                <c:pt idx="1629">
                  <c:v>0.11572340130806</c:v>
                </c:pt>
                <c:pt idx="1630">
                  <c:v>0.113346219062805</c:v>
                </c:pt>
                <c:pt idx="1631">
                  <c:v>0.1111696138978</c:v>
                </c:pt>
                <c:pt idx="1632">
                  <c:v>0.111312620341778</c:v>
                </c:pt>
                <c:pt idx="1633">
                  <c:v>0.115169517695904</c:v>
                </c:pt>
                <c:pt idx="1634">
                  <c:v>0.114923246204853</c:v>
                </c:pt>
                <c:pt idx="1635">
                  <c:v>0.1166066005826</c:v>
                </c:pt>
                <c:pt idx="1636">
                  <c:v>0.11988705396652199</c:v>
                </c:pt>
                <c:pt idx="1637">
                  <c:v>0.12215545773506201</c:v>
                </c:pt>
                <c:pt idx="1638">
                  <c:v>0.124398253858089</c:v>
                </c:pt>
                <c:pt idx="1639">
                  <c:v>0.125176191329956</c:v>
                </c:pt>
                <c:pt idx="1640">
                  <c:v>0.123214028775692</c:v>
                </c:pt>
                <c:pt idx="1641">
                  <c:v>0.12567192316055301</c:v>
                </c:pt>
                <c:pt idx="1642">
                  <c:v>0.13401685655116999</c:v>
                </c:pt>
                <c:pt idx="1643">
                  <c:v>0.13374583423137701</c:v>
                </c:pt>
                <c:pt idx="1644">
                  <c:v>0.127537727355957</c:v>
                </c:pt>
                <c:pt idx="1645">
                  <c:v>0.12769144773483301</c:v>
                </c:pt>
                <c:pt idx="1646">
                  <c:v>0.12217172980308499</c:v>
                </c:pt>
                <c:pt idx="1647">
                  <c:v>0.12182495743036301</c:v>
                </c:pt>
                <c:pt idx="1648">
                  <c:v>0.129509672522545</c:v>
                </c:pt>
                <c:pt idx="1649">
                  <c:v>0.13896852731704701</c:v>
                </c:pt>
                <c:pt idx="1650">
                  <c:v>0.14365836977958699</c:v>
                </c:pt>
                <c:pt idx="1651">
                  <c:v>0.13845300674438499</c:v>
                </c:pt>
                <c:pt idx="1652">
                  <c:v>0.13286006450653101</c:v>
                </c:pt>
                <c:pt idx="1653">
                  <c:v>0.12034279853105501</c:v>
                </c:pt>
                <c:pt idx="1654">
                  <c:v>0.116857789456844</c:v>
                </c:pt>
                <c:pt idx="1655">
                  <c:v>0.123426303267479</c:v>
                </c:pt>
                <c:pt idx="1656">
                  <c:v>0.11221298575401301</c:v>
                </c:pt>
                <c:pt idx="1657">
                  <c:v>7.7844053506851196E-2</c:v>
                </c:pt>
                <c:pt idx="1658">
                  <c:v>8.3331644535064697E-2</c:v>
                </c:pt>
                <c:pt idx="1659">
                  <c:v>0.103158414363861</c:v>
                </c:pt>
                <c:pt idx="1660">
                  <c:v>0.112589433789253</c:v>
                </c:pt>
                <c:pt idx="1661">
                  <c:v>0.147014275193214</c:v>
                </c:pt>
                <c:pt idx="1662">
                  <c:v>0.187186628580093</c:v>
                </c:pt>
                <c:pt idx="1663">
                  <c:v>0.182726174592972</c:v>
                </c:pt>
                <c:pt idx="1664">
                  <c:v>0.13822409510612499</c:v>
                </c:pt>
                <c:pt idx="1665">
                  <c:v>0.13827826082706501</c:v>
                </c:pt>
                <c:pt idx="1666">
                  <c:v>0.13810002803802501</c:v>
                </c:pt>
                <c:pt idx="1667">
                  <c:v>0.139359191060066</c:v>
                </c:pt>
                <c:pt idx="1668">
                  <c:v>0.15524962544441201</c:v>
                </c:pt>
                <c:pt idx="1669">
                  <c:v>0.160728380084038</c:v>
                </c:pt>
                <c:pt idx="1670">
                  <c:v>0.16126413643360099</c:v>
                </c:pt>
                <c:pt idx="1671">
                  <c:v>0.15995119512081099</c:v>
                </c:pt>
                <c:pt idx="1672">
                  <c:v>0.16106520593166401</c:v>
                </c:pt>
                <c:pt idx="1673">
                  <c:v>0.15739494562149001</c:v>
                </c:pt>
                <c:pt idx="1674">
                  <c:v>0.14561493694782299</c:v>
                </c:pt>
                <c:pt idx="1675">
                  <c:v>0.13962851464748399</c:v>
                </c:pt>
                <c:pt idx="1676">
                  <c:v>0.141741007566452</c:v>
                </c:pt>
                <c:pt idx="1677">
                  <c:v>0.14246213436126701</c:v>
                </c:pt>
                <c:pt idx="1678">
                  <c:v>0.142965048551559</c:v>
                </c:pt>
                <c:pt idx="1679">
                  <c:v>0.146942168474197</c:v>
                </c:pt>
                <c:pt idx="1680">
                  <c:v>0.15006130933761599</c:v>
                </c:pt>
                <c:pt idx="1681">
                  <c:v>0.15172134339809401</c:v>
                </c:pt>
                <c:pt idx="1682">
                  <c:v>0.15171228349208801</c:v>
                </c:pt>
                <c:pt idx="1683">
                  <c:v>0.15237341821193701</c:v>
                </c:pt>
                <c:pt idx="1684">
                  <c:v>0.15289321541786199</c:v>
                </c:pt>
                <c:pt idx="1685">
                  <c:v>0.15009389817714699</c:v>
                </c:pt>
                <c:pt idx="1686">
                  <c:v>0.14994560182094599</c:v>
                </c:pt>
                <c:pt idx="1687">
                  <c:v>0.15528260171413399</c:v>
                </c:pt>
                <c:pt idx="1688">
                  <c:v>0.155724316835403</c:v>
                </c:pt>
                <c:pt idx="1689">
                  <c:v>0.14856678247451799</c:v>
                </c:pt>
                <c:pt idx="1690">
                  <c:v>0.14979106187820401</c:v>
                </c:pt>
                <c:pt idx="1691">
                  <c:v>0.15969178080558799</c:v>
                </c:pt>
                <c:pt idx="1692">
                  <c:v>0.15923602879047399</c:v>
                </c:pt>
                <c:pt idx="1693">
                  <c:v>0.15935432910919201</c:v>
                </c:pt>
                <c:pt idx="1694">
                  <c:v>0.16218312084674799</c:v>
                </c:pt>
                <c:pt idx="1695">
                  <c:v>0.164095163345337</c:v>
                </c:pt>
                <c:pt idx="1696">
                  <c:v>0.15858615934848799</c:v>
                </c:pt>
                <c:pt idx="1697">
                  <c:v>0.1592206209898</c:v>
                </c:pt>
                <c:pt idx="1698">
                  <c:v>0.169805929064751</c:v>
                </c:pt>
                <c:pt idx="1699">
                  <c:v>0.17146384716033899</c:v>
                </c:pt>
                <c:pt idx="1700">
                  <c:v>0.16451901197433499</c:v>
                </c:pt>
                <c:pt idx="1701">
                  <c:v>0.16470803320407901</c:v>
                </c:pt>
                <c:pt idx="1702">
                  <c:v>0.16898526251316101</c:v>
                </c:pt>
                <c:pt idx="1703">
                  <c:v>0.16800457239151001</c:v>
                </c:pt>
                <c:pt idx="1704">
                  <c:v>0.168221294879913</c:v>
                </c:pt>
                <c:pt idx="1705">
                  <c:v>0.16670203208923301</c:v>
                </c:pt>
                <c:pt idx="1706">
                  <c:v>0.15718752145767201</c:v>
                </c:pt>
                <c:pt idx="1707">
                  <c:v>0.150938451290131</c:v>
                </c:pt>
                <c:pt idx="1708">
                  <c:v>0.150905907154083</c:v>
                </c:pt>
                <c:pt idx="1709">
                  <c:v>0.15544670820236201</c:v>
                </c:pt>
                <c:pt idx="1710">
                  <c:v>0.15826947987079601</c:v>
                </c:pt>
                <c:pt idx="1711">
                  <c:v>0.16629686951637301</c:v>
                </c:pt>
                <c:pt idx="1712">
                  <c:v>0.17055733501911199</c:v>
                </c:pt>
                <c:pt idx="1713">
                  <c:v>0.174176305532455</c:v>
                </c:pt>
                <c:pt idx="1714">
                  <c:v>0.17503957450389901</c:v>
                </c:pt>
                <c:pt idx="1715">
                  <c:v>0.17226739227771801</c:v>
                </c:pt>
                <c:pt idx="1716">
                  <c:v>0.17346830666065199</c:v>
                </c:pt>
                <c:pt idx="1717">
                  <c:v>0.17300179600715601</c:v>
                </c:pt>
                <c:pt idx="1718">
                  <c:v>0.17365802824497201</c:v>
                </c:pt>
                <c:pt idx="1719">
                  <c:v>0.181058034300804</c:v>
                </c:pt>
                <c:pt idx="1720">
                  <c:v>0.182059437036514</c:v>
                </c:pt>
                <c:pt idx="1721">
                  <c:v>0.17545686662197099</c:v>
                </c:pt>
                <c:pt idx="1722">
                  <c:v>0.17448730766773199</c:v>
                </c:pt>
                <c:pt idx="1723">
                  <c:v>0.17152658104896501</c:v>
                </c:pt>
                <c:pt idx="1724">
                  <c:v>0.16969393193721799</c:v>
                </c:pt>
                <c:pt idx="1725">
                  <c:v>0.17021262645721399</c:v>
                </c:pt>
                <c:pt idx="1726">
                  <c:v>0.17482675611972801</c:v>
                </c:pt>
                <c:pt idx="1727">
                  <c:v>0.17478553950786599</c:v>
                </c:pt>
                <c:pt idx="1728">
                  <c:v>0.172863990068436</c:v>
                </c:pt>
                <c:pt idx="1729">
                  <c:v>0.173548653721809</c:v>
                </c:pt>
                <c:pt idx="1730">
                  <c:v>0.174880877137184</c:v>
                </c:pt>
                <c:pt idx="1731">
                  <c:v>0.173348769545555</c:v>
                </c:pt>
                <c:pt idx="1732">
                  <c:v>0.169615343213081</c:v>
                </c:pt>
                <c:pt idx="1733">
                  <c:v>0.171246603131294</c:v>
                </c:pt>
                <c:pt idx="1734">
                  <c:v>0.173898875713348</c:v>
                </c:pt>
                <c:pt idx="1735">
                  <c:v>0.17589861154556299</c:v>
                </c:pt>
                <c:pt idx="1736">
                  <c:v>0.178785115480423</c:v>
                </c:pt>
                <c:pt idx="1737">
                  <c:v>0.18203768134117099</c:v>
                </c:pt>
                <c:pt idx="1738">
                  <c:v>0.18012329936027499</c:v>
                </c:pt>
                <c:pt idx="1739">
                  <c:v>0.1759302765131</c:v>
                </c:pt>
                <c:pt idx="1740">
                  <c:v>0.17541451752185799</c:v>
                </c:pt>
                <c:pt idx="1741">
                  <c:v>0.175937339663506</c:v>
                </c:pt>
                <c:pt idx="1742">
                  <c:v>0.17519883811473799</c:v>
                </c:pt>
                <c:pt idx="1743">
                  <c:v>0.171938821673393</c:v>
                </c:pt>
                <c:pt idx="1744">
                  <c:v>0.17253686487674699</c:v>
                </c:pt>
                <c:pt idx="1745">
                  <c:v>0.175419211387634</c:v>
                </c:pt>
                <c:pt idx="1746">
                  <c:v>0.17606610059738201</c:v>
                </c:pt>
                <c:pt idx="1747">
                  <c:v>0.177464559674263</c:v>
                </c:pt>
                <c:pt idx="1748">
                  <c:v>0.17784021794796001</c:v>
                </c:pt>
                <c:pt idx="1749">
                  <c:v>0.17580409348011</c:v>
                </c:pt>
                <c:pt idx="1750">
                  <c:v>0.17705285549163799</c:v>
                </c:pt>
                <c:pt idx="1751">
                  <c:v>0.180045440793037</c:v>
                </c:pt>
                <c:pt idx="1752">
                  <c:v>0.18249633908271801</c:v>
                </c:pt>
                <c:pt idx="1753">
                  <c:v>0.18750816583633401</c:v>
                </c:pt>
                <c:pt idx="1754">
                  <c:v>0.18713340163230899</c:v>
                </c:pt>
                <c:pt idx="1755">
                  <c:v>0.18209671974182101</c:v>
                </c:pt>
                <c:pt idx="1756">
                  <c:v>0.18099023401737199</c:v>
                </c:pt>
                <c:pt idx="1757">
                  <c:v>0.185165449976921</c:v>
                </c:pt>
                <c:pt idx="1758">
                  <c:v>0.18980529904365501</c:v>
                </c:pt>
                <c:pt idx="1759">
                  <c:v>0.19235454499721499</c:v>
                </c:pt>
                <c:pt idx="1760">
                  <c:v>0.19982583820819899</c:v>
                </c:pt>
                <c:pt idx="1761">
                  <c:v>0.20150442421436299</c:v>
                </c:pt>
                <c:pt idx="1762">
                  <c:v>0.19513750076293901</c:v>
                </c:pt>
                <c:pt idx="1763">
                  <c:v>0.19506506621837599</c:v>
                </c:pt>
                <c:pt idx="1764">
                  <c:v>0.19731529057025901</c:v>
                </c:pt>
                <c:pt idx="1765">
                  <c:v>0.19843065738678001</c:v>
                </c:pt>
                <c:pt idx="1766">
                  <c:v>0.20103476941585499</c:v>
                </c:pt>
                <c:pt idx="1767">
                  <c:v>0.202831670641899</c:v>
                </c:pt>
                <c:pt idx="1768">
                  <c:v>0.20297434926033001</c:v>
                </c:pt>
                <c:pt idx="1769">
                  <c:v>0.20453262329101601</c:v>
                </c:pt>
                <c:pt idx="1770">
                  <c:v>0.207482844591141</c:v>
                </c:pt>
                <c:pt idx="1771">
                  <c:v>0.209810495376587</c:v>
                </c:pt>
                <c:pt idx="1772">
                  <c:v>0.20844435691833499</c:v>
                </c:pt>
                <c:pt idx="1773">
                  <c:v>0.21149954199790999</c:v>
                </c:pt>
                <c:pt idx="1774">
                  <c:v>0.212351739406586</c:v>
                </c:pt>
                <c:pt idx="1775">
                  <c:v>0.20635826885700201</c:v>
                </c:pt>
                <c:pt idx="1776">
                  <c:v>0.200121179223061</c:v>
                </c:pt>
                <c:pt idx="1777">
                  <c:v>0.19705432653427099</c:v>
                </c:pt>
                <c:pt idx="1778">
                  <c:v>0.197553530335426</c:v>
                </c:pt>
                <c:pt idx="1779">
                  <c:v>0.20089760422706601</c:v>
                </c:pt>
                <c:pt idx="1780">
                  <c:v>0.20080111920833599</c:v>
                </c:pt>
                <c:pt idx="1781">
                  <c:v>0.20224678516387901</c:v>
                </c:pt>
                <c:pt idx="1782">
                  <c:v>0.20586994290351901</c:v>
                </c:pt>
                <c:pt idx="1783">
                  <c:v>0.20970469713211101</c:v>
                </c:pt>
                <c:pt idx="1784">
                  <c:v>0.210497796535492</c:v>
                </c:pt>
                <c:pt idx="1785">
                  <c:v>0.212595209479332</c:v>
                </c:pt>
                <c:pt idx="1786">
                  <c:v>0.21453328430652599</c:v>
                </c:pt>
                <c:pt idx="1787">
                  <c:v>0.21015557646751401</c:v>
                </c:pt>
                <c:pt idx="1788">
                  <c:v>0.21073739230632799</c:v>
                </c:pt>
                <c:pt idx="1789">
                  <c:v>0.218811109662056</c:v>
                </c:pt>
                <c:pt idx="1790">
                  <c:v>0.22294078767299699</c:v>
                </c:pt>
                <c:pt idx="1791">
                  <c:v>0.22260458767414101</c:v>
                </c:pt>
                <c:pt idx="1792">
                  <c:v>0.218973338603973</c:v>
                </c:pt>
                <c:pt idx="1793">
                  <c:v>0.21446935832500499</c:v>
                </c:pt>
                <c:pt idx="1794">
                  <c:v>0.21663127839565299</c:v>
                </c:pt>
                <c:pt idx="1795">
                  <c:v>0.219250842928886</c:v>
                </c:pt>
                <c:pt idx="1796">
                  <c:v>0.219002544879913</c:v>
                </c:pt>
                <c:pt idx="1797">
                  <c:v>0.21812039613723799</c:v>
                </c:pt>
                <c:pt idx="1798">
                  <c:v>0.214202880859375</c:v>
                </c:pt>
                <c:pt idx="1799">
                  <c:v>0.21432620286941501</c:v>
                </c:pt>
                <c:pt idx="1800">
                  <c:v>0.216301783919334</c:v>
                </c:pt>
                <c:pt idx="1801">
                  <c:v>0.216873914003372</c:v>
                </c:pt>
                <c:pt idx="1802">
                  <c:v>0.21913027763366699</c:v>
                </c:pt>
                <c:pt idx="1803">
                  <c:v>0.219513535499573</c:v>
                </c:pt>
                <c:pt idx="1804">
                  <c:v>0.21662510931491899</c:v>
                </c:pt>
                <c:pt idx="1805">
                  <c:v>0.217077001929283</c:v>
                </c:pt>
                <c:pt idx="1806">
                  <c:v>0.22025695443153401</c:v>
                </c:pt>
                <c:pt idx="1807">
                  <c:v>0.22058604657649999</c:v>
                </c:pt>
                <c:pt idx="1808">
                  <c:v>0.220300763845444</c:v>
                </c:pt>
                <c:pt idx="1809">
                  <c:v>0.22034293413162201</c:v>
                </c:pt>
                <c:pt idx="1810">
                  <c:v>0.21775564551353499</c:v>
                </c:pt>
                <c:pt idx="1811">
                  <c:v>0.219211250543594</c:v>
                </c:pt>
                <c:pt idx="1812">
                  <c:v>0.22019016742706299</c:v>
                </c:pt>
                <c:pt idx="1813">
                  <c:v>0.21971110999584201</c:v>
                </c:pt>
                <c:pt idx="1814">
                  <c:v>0.22024427354335799</c:v>
                </c:pt>
                <c:pt idx="1815">
                  <c:v>0.21802158653736101</c:v>
                </c:pt>
                <c:pt idx="1816">
                  <c:v>0.21358947455883001</c:v>
                </c:pt>
                <c:pt idx="1817">
                  <c:v>0.21134212613105799</c:v>
                </c:pt>
                <c:pt idx="1818">
                  <c:v>0.21135967969894401</c:v>
                </c:pt>
                <c:pt idx="1819">
                  <c:v>0.21219272911548601</c:v>
                </c:pt>
                <c:pt idx="1820">
                  <c:v>0.212820470333099</c:v>
                </c:pt>
                <c:pt idx="1821">
                  <c:v>0.217063784599304</c:v>
                </c:pt>
                <c:pt idx="1822">
                  <c:v>0.21768227219581601</c:v>
                </c:pt>
                <c:pt idx="1823">
                  <c:v>0.21424268186092399</c:v>
                </c:pt>
                <c:pt idx="1824">
                  <c:v>0.21370299160480499</c:v>
                </c:pt>
                <c:pt idx="1825">
                  <c:v>0.21525454521179199</c:v>
                </c:pt>
                <c:pt idx="1826">
                  <c:v>0.21511682868003801</c:v>
                </c:pt>
                <c:pt idx="1827">
                  <c:v>0.21166901290416701</c:v>
                </c:pt>
                <c:pt idx="1828">
                  <c:v>0.21412986516952501</c:v>
                </c:pt>
                <c:pt idx="1829">
                  <c:v>0.22217741608619701</c:v>
                </c:pt>
                <c:pt idx="1830">
                  <c:v>0.22419929504394501</c:v>
                </c:pt>
                <c:pt idx="1831">
                  <c:v>0.22497473657131201</c:v>
                </c:pt>
                <c:pt idx="1832">
                  <c:v>0.22987601161003099</c:v>
                </c:pt>
                <c:pt idx="1833">
                  <c:v>0.230982646346092</c:v>
                </c:pt>
                <c:pt idx="1834">
                  <c:v>0.22814373672008501</c:v>
                </c:pt>
                <c:pt idx="1835">
                  <c:v>0.22762139141559601</c:v>
                </c:pt>
                <c:pt idx="1836">
                  <c:v>0.22612102329730999</c:v>
                </c:pt>
                <c:pt idx="1837">
                  <c:v>0.223131388425827</c:v>
                </c:pt>
                <c:pt idx="1838">
                  <c:v>0.223103731870651</c:v>
                </c:pt>
                <c:pt idx="1839">
                  <c:v>0.22630919516086601</c:v>
                </c:pt>
                <c:pt idx="1840">
                  <c:v>0.22682018578052501</c:v>
                </c:pt>
                <c:pt idx="1841">
                  <c:v>0.22689509391784701</c:v>
                </c:pt>
                <c:pt idx="1842">
                  <c:v>0.22456109523773199</c:v>
                </c:pt>
                <c:pt idx="1843">
                  <c:v>0.22449091076850899</c:v>
                </c:pt>
                <c:pt idx="1844">
                  <c:v>0.22630059719085699</c:v>
                </c:pt>
                <c:pt idx="1845">
                  <c:v>0.22539362311363201</c:v>
                </c:pt>
                <c:pt idx="1846">
                  <c:v>0.22026307880878401</c:v>
                </c:pt>
                <c:pt idx="1847">
                  <c:v>0.22220835089683499</c:v>
                </c:pt>
                <c:pt idx="1848">
                  <c:v>0.23041141033172599</c:v>
                </c:pt>
                <c:pt idx="1849">
                  <c:v>0.230623513460159</c:v>
                </c:pt>
                <c:pt idx="1850">
                  <c:v>0.23036588728427901</c:v>
                </c:pt>
                <c:pt idx="1851">
                  <c:v>0.23105791211128199</c:v>
                </c:pt>
                <c:pt idx="1852">
                  <c:v>0.22404523193836201</c:v>
                </c:pt>
                <c:pt idx="1853">
                  <c:v>0.221832245588303</c:v>
                </c:pt>
                <c:pt idx="1854">
                  <c:v>0.22670789062976801</c:v>
                </c:pt>
                <c:pt idx="1855">
                  <c:v>0.229703694581985</c:v>
                </c:pt>
                <c:pt idx="1856">
                  <c:v>0.23245759308338201</c:v>
                </c:pt>
                <c:pt idx="1857">
                  <c:v>0.232166737318039</c:v>
                </c:pt>
                <c:pt idx="1858">
                  <c:v>0.23372548818588301</c:v>
                </c:pt>
                <c:pt idx="1859">
                  <c:v>0.23392577469348899</c:v>
                </c:pt>
                <c:pt idx="1860">
                  <c:v>0.23220431804656999</c:v>
                </c:pt>
                <c:pt idx="1861">
                  <c:v>0.231810241937637</c:v>
                </c:pt>
                <c:pt idx="1862">
                  <c:v>0.23765689134597801</c:v>
                </c:pt>
                <c:pt idx="1863">
                  <c:v>0.24033722281455999</c:v>
                </c:pt>
                <c:pt idx="1864">
                  <c:v>0.23656284809112499</c:v>
                </c:pt>
                <c:pt idx="1865">
                  <c:v>0.23573541641235399</c:v>
                </c:pt>
                <c:pt idx="1866">
                  <c:v>0.235171899199486</c:v>
                </c:pt>
                <c:pt idx="1867">
                  <c:v>0.23258943855762501</c:v>
                </c:pt>
                <c:pt idx="1868">
                  <c:v>0.23007845878601099</c:v>
                </c:pt>
                <c:pt idx="1869">
                  <c:v>0.229602366685867</c:v>
                </c:pt>
                <c:pt idx="1870">
                  <c:v>0.230354905128479</c:v>
                </c:pt>
                <c:pt idx="1871">
                  <c:v>0.22760520875453899</c:v>
                </c:pt>
                <c:pt idx="1872">
                  <c:v>0.22984847426414501</c:v>
                </c:pt>
                <c:pt idx="1873">
                  <c:v>0.24086999893188499</c:v>
                </c:pt>
                <c:pt idx="1874">
                  <c:v>0.24383227527141599</c:v>
                </c:pt>
                <c:pt idx="1875">
                  <c:v>0.244149684906006</c:v>
                </c:pt>
                <c:pt idx="1876">
                  <c:v>0.24412640929222101</c:v>
                </c:pt>
                <c:pt idx="1877">
                  <c:v>0.240930110216141</c:v>
                </c:pt>
                <c:pt idx="1878">
                  <c:v>0.23855923116207101</c:v>
                </c:pt>
                <c:pt idx="1879">
                  <c:v>0.234619170427322</c:v>
                </c:pt>
                <c:pt idx="1880">
                  <c:v>0.232497483491898</c:v>
                </c:pt>
                <c:pt idx="1881">
                  <c:v>0.23154078423976901</c:v>
                </c:pt>
                <c:pt idx="1882">
                  <c:v>0.229615703225136</c:v>
                </c:pt>
                <c:pt idx="1883">
                  <c:v>0.22827407717704801</c:v>
                </c:pt>
                <c:pt idx="1884">
                  <c:v>0.22706164419651001</c:v>
                </c:pt>
                <c:pt idx="1885">
                  <c:v>0.223800539970398</c:v>
                </c:pt>
                <c:pt idx="1886">
                  <c:v>0.22208093106746701</c:v>
                </c:pt>
                <c:pt idx="1887">
                  <c:v>0.229357063770294</c:v>
                </c:pt>
                <c:pt idx="1888">
                  <c:v>0.233851999044418</c:v>
                </c:pt>
                <c:pt idx="1889">
                  <c:v>0.23104567825794201</c:v>
                </c:pt>
                <c:pt idx="1890">
                  <c:v>0.23114052414894101</c:v>
                </c:pt>
                <c:pt idx="1891">
                  <c:v>0.22705188393592801</c:v>
                </c:pt>
                <c:pt idx="1892">
                  <c:v>0.22124381363391901</c:v>
                </c:pt>
                <c:pt idx="1893">
                  <c:v>0.22272290289402</c:v>
                </c:pt>
                <c:pt idx="1894">
                  <c:v>0.22914031147956801</c:v>
                </c:pt>
                <c:pt idx="1895">
                  <c:v>0.23171104490757</c:v>
                </c:pt>
                <c:pt idx="1896">
                  <c:v>0.23254968225955999</c:v>
                </c:pt>
                <c:pt idx="1897">
                  <c:v>0.23192818462848699</c:v>
                </c:pt>
                <c:pt idx="1898">
                  <c:v>0.231256738305092</c:v>
                </c:pt>
                <c:pt idx="1899">
                  <c:v>0.228568434715271</c:v>
                </c:pt>
                <c:pt idx="1900">
                  <c:v>0.221180200576782</c:v>
                </c:pt>
                <c:pt idx="1901">
                  <c:v>0.21923734247684501</c:v>
                </c:pt>
                <c:pt idx="1902">
                  <c:v>0.21967782080173501</c:v>
                </c:pt>
                <c:pt idx="1903">
                  <c:v>0.21906465291976901</c:v>
                </c:pt>
                <c:pt idx="1904">
                  <c:v>0.22219765186309801</c:v>
                </c:pt>
                <c:pt idx="1905">
                  <c:v>0.220801711082458</c:v>
                </c:pt>
                <c:pt idx="1906">
                  <c:v>0.21463061869144401</c:v>
                </c:pt>
                <c:pt idx="1907">
                  <c:v>0.21250356733799</c:v>
                </c:pt>
                <c:pt idx="1908">
                  <c:v>0.20885103940963701</c:v>
                </c:pt>
                <c:pt idx="1909">
                  <c:v>0.208027914166451</c:v>
                </c:pt>
                <c:pt idx="1910">
                  <c:v>0.21186985075473799</c:v>
                </c:pt>
                <c:pt idx="1911">
                  <c:v>0.21411006152629899</c:v>
                </c:pt>
                <c:pt idx="1912">
                  <c:v>0.218593969941139</c:v>
                </c:pt>
                <c:pt idx="1913">
                  <c:v>0.21891176700591999</c:v>
                </c:pt>
                <c:pt idx="1914">
                  <c:v>0.216400727629662</c:v>
                </c:pt>
                <c:pt idx="1915">
                  <c:v>0.21534118056297299</c:v>
                </c:pt>
                <c:pt idx="1916">
                  <c:v>0.210913792252541</c:v>
                </c:pt>
                <c:pt idx="1917">
                  <c:v>0.20849703252315499</c:v>
                </c:pt>
                <c:pt idx="1918">
                  <c:v>0.20886765420436901</c:v>
                </c:pt>
                <c:pt idx="1919">
                  <c:v>0.208502367138863</c:v>
                </c:pt>
                <c:pt idx="1920">
                  <c:v>0.20399388670921301</c:v>
                </c:pt>
                <c:pt idx="1921">
                  <c:v>0.20851385593414301</c:v>
                </c:pt>
                <c:pt idx="1922">
                  <c:v>0.213498279452324</c:v>
                </c:pt>
                <c:pt idx="1923">
                  <c:v>0.21198271214962</c:v>
                </c:pt>
                <c:pt idx="1924">
                  <c:v>0.21177694201469399</c:v>
                </c:pt>
                <c:pt idx="1925">
                  <c:v>0.209172442555428</c:v>
                </c:pt>
                <c:pt idx="1926">
                  <c:v>0.20496611297130601</c:v>
                </c:pt>
                <c:pt idx="1927">
                  <c:v>0.20530253648757901</c:v>
                </c:pt>
                <c:pt idx="1928">
                  <c:v>0.20182791352272</c:v>
                </c:pt>
                <c:pt idx="1929">
                  <c:v>0.200790479779243</c:v>
                </c:pt>
                <c:pt idx="1930">
                  <c:v>0.20136919617652899</c:v>
                </c:pt>
                <c:pt idx="1931">
                  <c:v>0.20336875319480899</c:v>
                </c:pt>
                <c:pt idx="1932">
                  <c:v>0.200147330760956</c:v>
                </c:pt>
                <c:pt idx="1933">
                  <c:v>0.19571526348590901</c:v>
                </c:pt>
                <c:pt idx="1934">
                  <c:v>0.19509367644786799</c:v>
                </c:pt>
                <c:pt idx="1935">
                  <c:v>0.191782847046852</c:v>
                </c:pt>
                <c:pt idx="1936">
                  <c:v>0.190995618700981</c:v>
                </c:pt>
                <c:pt idx="1937">
                  <c:v>0.19775710999965701</c:v>
                </c:pt>
                <c:pt idx="1938">
                  <c:v>0.197788596153259</c:v>
                </c:pt>
                <c:pt idx="1939">
                  <c:v>0.190155655145645</c:v>
                </c:pt>
                <c:pt idx="1940">
                  <c:v>0.18954783678054801</c:v>
                </c:pt>
                <c:pt idx="1941">
                  <c:v>0.19373792409896901</c:v>
                </c:pt>
                <c:pt idx="1942">
                  <c:v>0.19397845864296001</c:v>
                </c:pt>
                <c:pt idx="1943">
                  <c:v>0.195863857865334</c:v>
                </c:pt>
                <c:pt idx="1944">
                  <c:v>0.19471207261085499</c:v>
                </c:pt>
                <c:pt idx="1945">
                  <c:v>0.18993876874446899</c:v>
                </c:pt>
                <c:pt idx="1946">
                  <c:v>0.18526780605316201</c:v>
                </c:pt>
                <c:pt idx="1947">
                  <c:v>0.176609426736832</c:v>
                </c:pt>
                <c:pt idx="1948">
                  <c:v>0.17384447157383001</c:v>
                </c:pt>
                <c:pt idx="1949">
                  <c:v>0.172359004616737</c:v>
                </c:pt>
                <c:pt idx="1950">
                  <c:v>0.17247121036052701</c:v>
                </c:pt>
                <c:pt idx="1951">
                  <c:v>0.17675669491290999</c:v>
                </c:pt>
                <c:pt idx="1952">
                  <c:v>0.18289217352867099</c:v>
                </c:pt>
                <c:pt idx="1953">
                  <c:v>0.19796010851859999</c:v>
                </c:pt>
                <c:pt idx="1954">
                  <c:v>0.19811269640922499</c:v>
                </c:pt>
                <c:pt idx="1955">
                  <c:v>0.18957395851612099</c:v>
                </c:pt>
                <c:pt idx="1956">
                  <c:v>0.18692032992839799</c:v>
                </c:pt>
                <c:pt idx="1957">
                  <c:v>0.175741031765938</c:v>
                </c:pt>
                <c:pt idx="1958">
                  <c:v>0.169960126280785</c:v>
                </c:pt>
                <c:pt idx="1959">
                  <c:v>0.17263913154602101</c:v>
                </c:pt>
                <c:pt idx="1960">
                  <c:v>0.17290526628494299</c:v>
                </c:pt>
                <c:pt idx="1961">
                  <c:v>0.168248370289803</c:v>
                </c:pt>
                <c:pt idx="1962">
                  <c:v>0.168522864580154</c:v>
                </c:pt>
                <c:pt idx="1963">
                  <c:v>0.176528811454773</c:v>
                </c:pt>
                <c:pt idx="1964">
                  <c:v>0.18007476627826699</c:v>
                </c:pt>
                <c:pt idx="1965">
                  <c:v>0.18589171767234799</c:v>
                </c:pt>
                <c:pt idx="1966">
                  <c:v>0.18685106933116899</c:v>
                </c:pt>
                <c:pt idx="1967">
                  <c:v>0.17443725466728199</c:v>
                </c:pt>
                <c:pt idx="1968">
                  <c:v>0.17432382702827501</c:v>
                </c:pt>
                <c:pt idx="1969">
                  <c:v>0.187188670039177</c:v>
                </c:pt>
                <c:pt idx="1970">
                  <c:v>0.18723422288894701</c:v>
                </c:pt>
                <c:pt idx="1971">
                  <c:v>0.18537729978561401</c:v>
                </c:pt>
                <c:pt idx="1972">
                  <c:v>0.18642410635948201</c:v>
                </c:pt>
                <c:pt idx="1973">
                  <c:v>0.176782056689262</c:v>
                </c:pt>
                <c:pt idx="1974">
                  <c:v>0.164992690086365</c:v>
                </c:pt>
                <c:pt idx="1975">
                  <c:v>0.160097286105156</c:v>
                </c:pt>
                <c:pt idx="1976">
                  <c:v>0.159400209784508</c:v>
                </c:pt>
                <c:pt idx="1977">
                  <c:v>0.158282771706581</c:v>
                </c:pt>
                <c:pt idx="1978">
                  <c:v>0.15481165051460299</c:v>
                </c:pt>
                <c:pt idx="1979">
                  <c:v>0.15796780586242701</c:v>
                </c:pt>
                <c:pt idx="1980">
                  <c:v>0.16792541742324801</c:v>
                </c:pt>
                <c:pt idx="1981">
                  <c:v>0.17330893874168399</c:v>
                </c:pt>
                <c:pt idx="1982">
                  <c:v>0.18203483521938299</c:v>
                </c:pt>
                <c:pt idx="1983">
                  <c:v>0.18078087270259899</c:v>
                </c:pt>
                <c:pt idx="1984">
                  <c:v>0.170398473739624</c:v>
                </c:pt>
                <c:pt idx="1985">
                  <c:v>0.17255450785160101</c:v>
                </c:pt>
                <c:pt idx="1986">
                  <c:v>0.17754657566547399</c:v>
                </c:pt>
                <c:pt idx="1987">
                  <c:v>0.17421145737171201</c:v>
                </c:pt>
                <c:pt idx="1988">
                  <c:v>0.171605303883553</c:v>
                </c:pt>
                <c:pt idx="1989">
                  <c:v>0.17743304371833801</c:v>
                </c:pt>
                <c:pt idx="1990">
                  <c:v>0.183649837970734</c:v>
                </c:pt>
                <c:pt idx="1991">
                  <c:v>0.17771753668785101</c:v>
                </c:pt>
                <c:pt idx="1992">
                  <c:v>0.17707455158233601</c:v>
                </c:pt>
                <c:pt idx="1993">
                  <c:v>0.1745785176754</c:v>
                </c:pt>
                <c:pt idx="1994">
                  <c:v>0.14458380639553101</c:v>
                </c:pt>
                <c:pt idx="1995">
                  <c:v>0.14717139303684201</c:v>
                </c:pt>
                <c:pt idx="1996">
                  <c:v>0.18297974765300801</c:v>
                </c:pt>
                <c:pt idx="1997">
                  <c:v>0.195008009672165</c:v>
                </c:pt>
                <c:pt idx="1998">
                  <c:v>0.20946778357029</c:v>
                </c:pt>
                <c:pt idx="1999">
                  <c:v>0.20892974734306299</c:v>
                </c:pt>
                <c:pt idx="2000">
                  <c:v>0.18968982994556399</c:v>
                </c:pt>
                <c:pt idx="2001">
                  <c:v>0.18413148820400199</c:v>
                </c:pt>
                <c:pt idx="2002">
                  <c:v>0.17607069015502899</c:v>
                </c:pt>
                <c:pt idx="2003">
                  <c:v>0.17057122290134399</c:v>
                </c:pt>
                <c:pt idx="2004">
                  <c:v>0.17000316083431199</c:v>
                </c:pt>
                <c:pt idx="2005">
                  <c:v>0.17089185118675199</c:v>
                </c:pt>
                <c:pt idx="2006">
                  <c:v>0.16894017159938801</c:v>
                </c:pt>
                <c:pt idx="2007">
                  <c:v>0.17336100339889499</c:v>
                </c:pt>
                <c:pt idx="2008">
                  <c:v>0.18944355845451399</c:v>
                </c:pt>
                <c:pt idx="2009">
                  <c:v>0.19641137123107899</c:v>
                </c:pt>
                <c:pt idx="2010">
                  <c:v>0.20176053047180201</c:v>
                </c:pt>
                <c:pt idx="2011">
                  <c:v>0.20388461649417899</c:v>
                </c:pt>
                <c:pt idx="2012">
                  <c:v>0.20012566447258001</c:v>
                </c:pt>
                <c:pt idx="2013">
                  <c:v>0.19967466592788699</c:v>
                </c:pt>
                <c:pt idx="2014">
                  <c:v>0.205349415540695</c:v>
                </c:pt>
                <c:pt idx="2015">
                  <c:v>0.194663241505623</c:v>
                </c:pt>
                <c:pt idx="2016">
                  <c:v>0.166797190904617</c:v>
                </c:pt>
                <c:pt idx="2017">
                  <c:v>0.16091485321521801</c:v>
                </c:pt>
                <c:pt idx="2018">
                  <c:v>0.15687173604965199</c:v>
                </c:pt>
                <c:pt idx="2019">
                  <c:v>0.15091092884540599</c:v>
                </c:pt>
                <c:pt idx="2020">
                  <c:v>0.16337612271308899</c:v>
                </c:pt>
                <c:pt idx="2021">
                  <c:v>0.16308957338333099</c:v>
                </c:pt>
                <c:pt idx="2022">
                  <c:v>0.13937893509864799</c:v>
                </c:pt>
                <c:pt idx="2023">
                  <c:v>0.13905724883079501</c:v>
                </c:pt>
                <c:pt idx="2024">
                  <c:v>0.15909072756767301</c:v>
                </c:pt>
                <c:pt idx="2025">
                  <c:v>0.16635715961456299</c:v>
                </c:pt>
                <c:pt idx="2026">
                  <c:v>0.179586932063103</c:v>
                </c:pt>
                <c:pt idx="2027">
                  <c:v>0.18507263064384499</c:v>
                </c:pt>
                <c:pt idx="2028">
                  <c:v>0.16885985434055301</c:v>
                </c:pt>
                <c:pt idx="2029">
                  <c:v>0.173606753349304</c:v>
                </c:pt>
                <c:pt idx="2030">
                  <c:v>0.210094690322876</c:v>
                </c:pt>
                <c:pt idx="2031">
                  <c:v>0.205990299582481</c:v>
                </c:pt>
                <c:pt idx="2032">
                  <c:v>0.18276540935039501</c:v>
                </c:pt>
                <c:pt idx="2033">
                  <c:v>0.173853039741516</c:v>
                </c:pt>
                <c:pt idx="2034">
                  <c:v>0.142173051834106</c:v>
                </c:pt>
                <c:pt idx="2035">
                  <c:v>0.12982955574989299</c:v>
                </c:pt>
                <c:pt idx="2036">
                  <c:v>0.138344541192055</c:v>
                </c:pt>
                <c:pt idx="2037">
                  <c:v>0.14082321524620101</c:v>
                </c:pt>
                <c:pt idx="2038">
                  <c:v>0.152177408337593</c:v>
                </c:pt>
                <c:pt idx="2039">
                  <c:v>0.1390400826931</c:v>
                </c:pt>
                <c:pt idx="2040">
                  <c:v>8.9363396167755099E-2</c:v>
                </c:pt>
                <c:pt idx="2041">
                  <c:v>9.1490551829338101E-2</c:v>
                </c:pt>
                <c:pt idx="2042">
                  <c:v>0.10765299946069699</c:v>
                </c:pt>
                <c:pt idx="2043">
                  <c:v>0.119717940688133</c:v>
                </c:pt>
                <c:pt idx="2044">
                  <c:v>0.18697714805603</c:v>
                </c:pt>
                <c:pt idx="2045">
                  <c:v>0.19999584555625899</c:v>
                </c:pt>
                <c:pt idx="2046">
                  <c:v>0.16970230638980899</c:v>
                </c:pt>
                <c:pt idx="2047">
                  <c:v>0.15988120436668399</c:v>
                </c:pt>
                <c:pt idx="2048">
                  <c:v>0.14133845269680001</c:v>
                </c:pt>
                <c:pt idx="2049">
                  <c:v>0.13913908600807201</c:v>
                </c:pt>
                <c:pt idx="2050">
                  <c:v>0.14768947660923001</c:v>
                </c:pt>
                <c:pt idx="2051">
                  <c:v>0.14607268571853599</c:v>
                </c:pt>
                <c:pt idx="2052">
                  <c:v>0.146969079971313</c:v>
                </c:pt>
                <c:pt idx="2053">
                  <c:v>0.153702512383461</c:v>
                </c:pt>
                <c:pt idx="2054">
                  <c:v>0.149258658289909</c:v>
                </c:pt>
                <c:pt idx="2055">
                  <c:v>0.15889856219291701</c:v>
                </c:pt>
                <c:pt idx="2056">
                  <c:v>0.226061820983887</c:v>
                </c:pt>
                <c:pt idx="2057">
                  <c:v>0.224736273288727</c:v>
                </c:pt>
                <c:pt idx="2058">
                  <c:v>0.15160897374153101</c:v>
                </c:pt>
                <c:pt idx="2059">
                  <c:v>0.145613119006157</c:v>
                </c:pt>
                <c:pt idx="2060">
                  <c:v>0.130953744053841</c:v>
                </c:pt>
                <c:pt idx="2061">
                  <c:v>0.126329019665718</c:v>
                </c:pt>
                <c:pt idx="2062">
                  <c:v>0.190479636192322</c:v>
                </c:pt>
                <c:pt idx="2063">
                  <c:v>0.20437867939472201</c:v>
                </c:pt>
                <c:pt idx="2064">
                  <c:v>0.153211355209351</c:v>
                </c:pt>
                <c:pt idx="2065">
                  <c:v>0.15584164857864399</c:v>
                </c:pt>
                <c:pt idx="2066">
                  <c:v>0.21493768692016599</c:v>
                </c:pt>
                <c:pt idx="2067">
                  <c:v>0.20906364917755099</c:v>
                </c:pt>
                <c:pt idx="2068">
                  <c:v>0.163409262895584</c:v>
                </c:pt>
                <c:pt idx="2069">
                  <c:v>0.16109924018383001</c:v>
                </c:pt>
                <c:pt idx="2070">
                  <c:v>0.134977236390114</c:v>
                </c:pt>
                <c:pt idx="2071">
                  <c:v>0.121211737394333</c:v>
                </c:pt>
                <c:pt idx="2072">
                  <c:v>0.175881147384644</c:v>
                </c:pt>
                <c:pt idx="2073">
                  <c:v>0.160008519887924</c:v>
                </c:pt>
                <c:pt idx="2074">
                  <c:v>5.8685053139925003E-2</c:v>
                </c:pt>
                <c:pt idx="2075">
                  <c:v>5.9943359345197698E-2</c:v>
                </c:pt>
                <c:pt idx="2076">
                  <c:v>0.111518628895283</c:v>
                </c:pt>
                <c:pt idx="2077">
                  <c:v>0.125250414013863</c:v>
                </c:pt>
                <c:pt idx="2078">
                  <c:v>0.186723783612251</c:v>
                </c:pt>
                <c:pt idx="2079">
                  <c:v>0.207957848906517</c:v>
                </c:pt>
                <c:pt idx="2080">
                  <c:v>0.16278512775897999</c:v>
                </c:pt>
                <c:pt idx="2081">
                  <c:v>0.14413428306579601</c:v>
                </c:pt>
                <c:pt idx="2082">
                  <c:v>0.164425328373909</c:v>
                </c:pt>
                <c:pt idx="2083">
                  <c:v>0.131020903587341</c:v>
                </c:pt>
                <c:pt idx="2084">
                  <c:v>2.5570346042513799E-2</c:v>
                </c:pt>
                <c:pt idx="2085">
                  <c:v>3.38245332241058E-2</c:v>
                </c:pt>
                <c:pt idx="2086">
                  <c:v>8.1195324659347506E-2</c:v>
                </c:pt>
                <c:pt idx="2087">
                  <c:v>8.5213683545589405E-2</c:v>
                </c:pt>
                <c:pt idx="2088">
                  <c:v>0.23023065924644501</c:v>
                </c:pt>
                <c:pt idx="2089">
                  <c:v>0.275034070014954</c:v>
                </c:pt>
                <c:pt idx="2090">
                  <c:v>0.162071168422699</c:v>
                </c:pt>
                <c:pt idx="2091">
                  <c:v>0.102955132722855</c:v>
                </c:pt>
                <c:pt idx="2092">
                  <c:v>5.6069187819957698E-2</c:v>
                </c:pt>
                <c:pt idx="2093">
                  <c:v>2.7639145031571399E-2</c:v>
                </c:pt>
                <c:pt idx="2094">
                  <c:v>0</c:v>
                </c:pt>
                <c:pt idx="2095">
                  <c:v>0</c:v>
                </c:pt>
                <c:pt idx="2096">
                  <c:v>8.6948581039905506E-2</c:v>
                </c:pt>
                <c:pt idx="2097">
                  <c:v>9.9021203815937001E-2</c:v>
                </c:pt>
                <c:pt idx="2098">
                  <c:v>0</c:v>
                </c:pt>
                <c:pt idx="2099">
                  <c:v>0</c:v>
                </c:pt>
                <c:pt idx="2100">
                  <c:v>0</c:v>
                </c:pt>
                <c:pt idx="2101">
                  <c:v>2.4655664339661602E-2</c:v>
                </c:pt>
                <c:pt idx="2102">
                  <c:v>0.106897078454494</c:v>
                </c:pt>
                <c:pt idx="2103">
                  <c:v>0.119125977158546</c:v>
                </c:pt>
                <c:pt idx="2104">
                  <c:v>4.2969569563865703E-2</c:v>
                </c:pt>
                <c:pt idx="2105">
                  <c:v>0</c:v>
                </c:pt>
                <c:pt idx="2106">
                  <c:v>0</c:v>
                </c:pt>
                <c:pt idx="2107">
                  <c:v>0</c:v>
                </c:pt>
                <c:pt idx="2108">
                  <c:v>0</c:v>
                </c:pt>
                <c:pt idx="2109">
                  <c:v>0</c:v>
                </c:pt>
                <c:pt idx="2110">
                  <c:v>0</c:v>
                </c:pt>
                <c:pt idx="2111">
                  <c:v>0</c:v>
                </c:pt>
                <c:pt idx="2112">
                  <c:v>6.2043266370892499E-3</c:v>
                </c:pt>
                <c:pt idx="2113">
                  <c:v>0</c:v>
                </c:pt>
                <c:pt idx="2114">
                  <c:v>9.6056170761585194E-2</c:v>
                </c:pt>
                <c:pt idx="2115">
                  <c:v>9.9576696753501906E-2</c:v>
                </c:pt>
                <c:pt idx="2116">
                  <c:v>0</c:v>
                </c:pt>
                <c:pt idx="2117">
                  <c:v>0.20006263256073001</c:v>
                </c:pt>
                <c:pt idx="2118">
                  <c:v>0.35817158222198497</c:v>
                </c:pt>
                <c:pt idx="2119">
                  <c:v>0.27159985899925199</c:v>
                </c:pt>
                <c:pt idx="2120">
                  <c:v>0.19476750493049599</c:v>
                </c:pt>
                <c:pt idx="2121">
                  <c:v>0</c:v>
                </c:pt>
                <c:pt idx="2122">
                  <c:v>0</c:v>
                </c:pt>
                <c:pt idx="2123">
                  <c:v>0</c:v>
                </c:pt>
                <c:pt idx="2124">
                  <c:v>0.111530363559723</c:v>
                </c:pt>
                <c:pt idx="2125">
                  <c:v>0.10221182554960299</c:v>
                </c:pt>
                <c:pt idx="2126">
                  <c:v>9.2577084898948697E-2</c:v>
                </c:pt>
                <c:pt idx="2127">
                  <c:v>3.5473786294460297E-2</c:v>
                </c:pt>
                <c:pt idx="2128">
                  <c:v>0</c:v>
                </c:pt>
                <c:pt idx="2129">
                  <c:v>0</c:v>
                </c:pt>
                <c:pt idx="2130">
                  <c:v>0</c:v>
                </c:pt>
                <c:pt idx="2131">
                  <c:v>0.54481416940689098</c:v>
                </c:pt>
                <c:pt idx="2132">
                  <c:v>0</c:v>
                </c:pt>
                <c:pt idx="2133">
                  <c:v>0.78856080770492598</c:v>
                </c:pt>
                <c:pt idx="2134">
                  <c:v>0</c:v>
                </c:pt>
                <c:pt idx="2135">
                  <c:v>0.64870089292526201</c:v>
                </c:pt>
                <c:pt idx="2136">
                  <c:v>0</c:v>
                </c:pt>
                <c:pt idx="2137">
                  <c:v>0.187833577394485</c:v>
                </c:pt>
                <c:pt idx="2138">
                  <c:v>0.21456640958786</c:v>
                </c:pt>
                <c:pt idx="2139">
                  <c:v>0</c:v>
                </c:pt>
                <c:pt idx="2140">
                  <c:v>0</c:v>
                </c:pt>
                <c:pt idx="2141">
                  <c:v>0</c:v>
                </c:pt>
                <c:pt idx="2142">
                  <c:v>0</c:v>
                </c:pt>
                <c:pt idx="2143">
                  <c:v>0</c:v>
                </c:pt>
                <c:pt idx="2144">
                  <c:v>0</c:v>
                </c:pt>
                <c:pt idx="2145">
                  <c:v>0</c:v>
                </c:pt>
                <c:pt idx="2146">
                  <c:v>0.22010195255279499</c:v>
                </c:pt>
                <c:pt idx="2147">
                  <c:v>0.14724019169807401</c:v>
                </c:pt>
                <c:pt idx="2148">
                  <c:v>0.19443528354167899</c:v>
                </c:pt>
                <c:pt idx="2149">
                  <c:v>0.69974011182785001</c:v>
                </c:pt>
                <c:pt idx="2150">
                  <c:v>0</c:v>
                </c:pt>
              </c:numCache>
              <c:extLst xmlns:c15="http://schemas.microsoft.com/office/drawing/2012/chart"/>
            </c:numRef>
          </c:yVal>
          <c:smooth val="1"/>
          <c:extLst xmlns:c15="http://schemas.microsoft.com/office/drawing/2012/chart">
            <c:ext xmlns:c16="http://schemas.microsoft.com/office/drawing/2014/chart" uri="{C3380CC4-5D6E-409C-BE32-E72D297353CC}">
              <c16:uniqueId val="{00000001-F6AD-4BFE-B03A-4E9C8BB4610D}"/>
            </c:ext>
          </c:extLst>
        </c:ser>
        <c:ser>
          <c:idx val="4"/>
          <c:order val="4"/>
          <c:tx>
            <c:v>Holly Bush</c:v>
          </c:tx>
          <c:spPr>
            <a:ln w="19050" cap="rnd">
              <a:noFill/>
              <a:round/>
            </a:ln>
            <a:effectLst/>
          </c:spPr>
          <c:marker>
            <c:symbol val="circle"/>
            <c:size val="8"/>
            <c:spPr>
              <a:solidFill>
                <a:schemeClr val="accent3"/>
              </a:solidFill>
              <a:ln w="9525">
                <a:solidFill>
                  <a:schemeClr val="accent3"/>
                </a:solidFill>
              </a:ln>
              <a:effectLst/>
            </c:spPr>
          </c:marker>
          <c:xVal>
            <c:numRef>
              <c:f>Reflectance_Data!$A$4:$A$2154</c:f>
              <c:numCache>
                <c:formatCode>General</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001">
                  <c:v>1351</c:v>
                </c:pt>
                <c:pt idx="1002">
                  <c:v>1352</c:v>
                </c:pt>
                <c:pt idx="1003">
                  <c:v>1353</c:v>
                </c:pt>
                <c:pt idx="1004">
                  <c:v>1354</c:v>
                </c:pt>
                <c:pt idx="1005">
                  <c:v>1355</c:v>
                </c:pt>
                <c:pt idx="1006">
                  <c:v>1356</c:v>
                </c:pt>
                <c:pt idx="1007">
                  <c:v>1357</c:v>
                </c:pt>
                <c:pt idx="1008">
                  <c:v>1358</c:v>
                </c:pt>
                <c:pt idx="1009">
                  <c:v>1359</c:v>
                </c:pt>
                <c:pt idx="1010">
                  <c:v>1360</c:v>
                </c:pt>
                <c:pt idx="1011">
                  <c:v>1361</c:v>
                </c:pt>
                <c:pt idx="1012">
                  <c:v>1362</c:v>
                </c:pt>
                <c:pt idx="1013">
                  <c:v>1363</c:v>
                </c:pt>
                <c:pt idx="1014">
                  <c:v>1364</c:v>
                </c:pt>
                <c:pt idx="1015">
                  <c:v>1365</c:v>
                </c:pt>
                <c:pt idx="1016">
                  <c:v>1366</c:v>
                </c:pt>
                <c:pt idx="1017">
                  <c:v>1367</c:v>
                </c:pt>
                <c:pt idx="1018">
                  <c:v>1368</c:v>
                </c:pt>
                <c:pt idx="1019">
                  <c:v>1369</c:v>
                </c:pt>
                <c:pt idx="1020">
                  <c:v>1370</c:v>
                </c:pt>
                <c:pt idx="1021">
                  <c:v>1371</c:v>
                </c:pt>
                <c:pt idx="1022">
                  <c:v>1372</c:v>
                </c:pt>
                <c:pt idx="1023">
                  <c:v>1373</c:v>
                </c:pt>
                <c:pt idx="1024">
                  <c:v>1374</c:v>
                </c:pt>
                <c:pt idx="1025">
                  <c:v>1375</c:v>
                </c:pt>
                <c:pt idx="1026">
                  <c:v>1376</c:v>
                </c:pt>
                <c:pt idx="1027">
                  <c:v>1377</c:v>
                </c:pt>
                <c:pt idx="1028">
                  <c:v>1378</c:v>
                </c:pt>
                <c:pt idx="1029">
                  <c:v>1379</c:v>
                </c:pt>
                <c:pt idx="1030">
                  <c:v>1380</c:v>
                </c:pt>
                <c:pt idx="1031">
                  <c:v>1381</c:v>
                </c:pt>
                <c:pt idx="1032">
                  <c:v>1382</c:v>
                </c:pt>
                <c:pt idx="1033">
                  <c:v>1383</c:v>
                </c:pt>
                <c:pt idx="1034">
                  <c:v>1384</c:v>
                </c:pt>
                <c:pt idx="1035">
                  <c:v>1385</c:v>
                </c:pt>
                <c:pt idx="1036">
                  <c:v>1386</c:v>
                </c:pt>
                <c:pt idx="1037">
                  <c:v>1387</c:v>
                </c:pt>
                <c:pt idx="1038">
                  <c:v>1388</c:v>
                </c:pt>
                <c:pt idx="1039">
                  <c:v>1389</c:v>
                </c:pt>
                <c:pt idx="1040">
                  <c:v>1390</c:v>
                </c:pt>
                <c:pt idx="1041">
                  <c:v>1391</c:v>
                </c:pt>
                <c:pt idx="1042">
                  <c:v>1392</c:v>
                </c:pt>
                <c:pt idx="1043">
                  <c:v>1393</c:v>
                </c:pt>
                <c:pt idx="1044">
                  <c:v>1394</c:v>
                </c:pt>
                <c:pt idx="1045">
                  <c:v>1395</c:v>
                </c:pt>
                <c:pt idx="1046">
                  <c:v>1396</c:v>
                </c:pt>
                <c:pt idx="1047">
                  <c:v>1397</c:v>
                </c:pt>
                <c:pt idx="1048">
                  <c:v>1398</c:v>
                </c:pt>
                <c:pt idx="1049">
                  <c:v>1399</c:v>
                </c:pt>
                <c:pt idx="1050">
                  <c:v>1400</c:v>
                </c:pt>
                <c:pt idx="1051">
                  <c:v>1401</c:v>
                </c:pt>
                <c:pt idx="1052">
                  <c:v>1402</c:v>
                </c:pt>
                <c:pt idx="1053">
                  <c:v>1403</c:v>
                </c:pt>
                <c:pt idx="1054">
                  <c:v>1404</c:v>
                </c:pt>
                <c:pt idx="1055">
                  <c:v>1405</c:v>
                </c:pt>
                <c:pt idx="1056">
                  <c:v>1406</c:v>
                </c:pt>
                <c:pt idx="1057">
                  <c:v>1407</c:v>
                </c:pt>
                <c:pt idx="1058">
                  <c:v>1408</c:v>
                </c:pt>
                <c:pt idx="1059">
                  <c:v>1409</c:v>
                </c:pt>
                <c:pt idx="1060">
                  <c:v>1410</c:v>
                </c:pt>
                <c:pt idx="1061">
                  <c:v>1411</c:v>
                </c:pt>
                <c:pt idx="1062">
                  <c:v>1412</c:v>
                </c:pt>
                <c:pt idx="1063">
                  <c:v>1413</c:v>
                </c:pt>
                <c:pt idx="1064">
                  <c:v>1414</c:v>
                </c:pt>
                <c:pt idx="1065">
                  <c:v>1415</c:v>
                </c:pt>
                <c:pt idx="1066">
                  <c:v>1416</c:v>
                </c:pt>
                <c:pt idx="1067">
                  <c:v>1417</c:v>
                </c:pt>
                <c:pt idx="1068">
                  <c:v>1418</c:v>
                </c:pt>
                <c:pt idx="1069">
                  <c:v>1419</c:v>
                </c:pt>
                <c:pt idx="1070">
                  <c:v>1420</c:v>
                </c:pt>
                <c:pt idx="1071">
                  <c:v>1421</c:v>
                </c:pt>
                <c:pt idx="1072">
                  <c:v>1422</c:v>
                </c:pt>
                <c:pt idx="1073">
                  <c:v>1423</c:v>
                </c:pt>
                <c:pt idx="1074">
                  <c:v>1424</c:v>
                </c:pt>
                <c:pt idx="1075">
                  <c:v>1425</c:v>
                </c:pt>
                <c:pt idx="1076">
                  <c:v>1426</c:v>
                </c:pt>
                <c:pt idx="1077">
                  <c:v>1427</c:v>
                </c:pt>
                <c:pt idx="1078">
                  <c:v>1428</c:v>
                </c:pt>
                <c:pt idx="1079">
                  <c:v>1429</c:v>
                </c:pt>
                <c:pt idx="1080">
                  <c:v>1430</c:v>
                </c:pt>
                <c:pt idx="1081">
                  <c:v>1431</c:v>
                </c:pt>
                <c:pt idx="1082">
                  <c:v>1432</c:v>
                </c:pt>
                <c:pt idx="1083">
                  <c:v>1433</c:v>
                </c:pt>
                <c:pt idx="1084">
                  <c:v>1434</c:v>
                </c:pt>
                <c:pt idx="1085">
                  <c:v>1435</c:v>
                </c:pt>
                <c:pt idx="1086">
                  <c:v>1436</c:v>
                </c:pt>
                <c:pt idx="1087">
                  <c:v>1437</c:v>
                </c:pt>
                <c:pt idx="1088">
                  <c:v>1438</c:v>
                </c:pt>
                <c:pt idx="1089">
                  <c:v>1439</c:v>
                </c:pt>
                <c:pt idx="1090">
                  <c:v>1440</c:v>
                </c:pt>
                <c:pt idx="1091">
                  <c:v>1441</c:v>
                </c:pt>
                <c:pt idx="1092">
                  <c:v>1442</c:v>
                </c:pt>
                <c:pt idx="1093">
                  <c:v>1443</c:v>
                </c:pt>
                <c:pt idx="1094">
                  <c:v>1444</c:v>
                </c:pt>
                <c:pt idx="1095">
                  <c:v>1445</c:v>
                </c:pt>
                <c:pt idx="1096">
                  <c:v>1446</c:v>
                </c:pt>
                <c:pt idx="1097">
                  <c:v>1447</c:v>
                </c:pt>
                <c:pt idx="1098">
                  <c:v>1448</c:v>
                </c:pt>
                <c:pt idx="1099">
                  <c:v>1449</c:v>
                </c:pt>
                <c:pt idx="1100">
                  <c:v>1450</c:v>
                </c:pt>
                <c:pt idx="1101">
                  <c:v>1451</c:v>
                </c:pt>
                <c:pt idx="1102">
                  <c:v>1452</c:v>
                </c:pt>
                <c:pt idx="1103">
                  <c:v>1453</c:v>
                </c:pt>
                <c:pt idx="1104">
                  <c:v>1454</c:v>
                </c:pt>
                <c:pt idx="1105">
                  <c:v>1455</c:v>
                </c:pt>
                <c:pt idx="1106">
                  <c:v>1456</c:v>
                </c:pt>
                <c:pt idx="1107">
                  <c:v>1457</c:v>
                </c:pt>
                <c:pt idx="1108">
                  <c:v>1458</c:v>
                </c:pt>
                <c:pt idx="1109">
                  <c:v>1459</c:v>
                </c:pt>
                <c:pt idx="1110">
                  <c:v>1460</c:v>
                </c:pt>
                <c:pt idx="1111">
                  <c:v>1461</c:v>
                </c:pt>
                <c:pt idx="1112">
                  <c:v>1462</c:v>
                </c:pt>
                <c:pt idx="1113">
                  <c:v>1463</c:v>
                </c:pt>
                <c:pt idx="1114">
                  <c:v>1464</c:v>
                </c:pt>
                <c:pt idx="1115">
                  <c:v>1465</c:v>
                </c:pt>
                <c:pt idx="1116">
                  <c:v>1466</c:v>
                </c:pt>
                <c:pt idx="1117">
                  <c:v>1467</c:v>
                </c:pt>
                <c:pt idx="1118">
                  <c:v>1468</c:v>
                </c:pt>
                <c:pt idx="1119">
                  <c:v>1469</c:v>
                </c:pt>
                <c:pt idx="1120">
                  <c:v>1470</c:v>
                </c:pt>
                <c:pt idx="1121">
                  <c:v>1471</c:v>
                </c:pt>
                <c:pt idx="1122">
                  <c:v>1472</c:v>
                </c:pt>
                <c:pt idx="1123">
                  <c:v>1473</c:v>
                </c:pt>
                <c:pt idx="1124">
                  <c:v>1474</c:v>
                </c:pt>
                <c:pt idx="1125">
                  <c:v>1475</c:v>
                </c:pt>
                <c:pt idx="1126">
                  <c:v>1476</c:v>
                </c:pt>
                <c:pt idx="1127">
                  <c:v>1477</c:v>
                </c:pt>
                <c:pt idx="1128">
                  <c:v>1478</c:v>
                </c:pt>
                <c:pt idx="1129">
                  <c:v>1479</c:v>
                </c:pt>
                <c:pt idx="1130">
                  <c:v>1480</c:v>
                </c:pt>
                <c:pt idx="1131">
                  <c:v>1481</c:v>
                </c:pt>
                <c:pt idx="1132">
                  <c:v>1482</c:v>
                </c:pt>
                <c:pt idx="1133">
                  <c:v>1483</c:v>
                </c:pt>
                <c:pt idx="1134">
                  <c:v>1484</c:v>
                </c:pt>
                <c:pt idx="1135">
                  <c:v>1485</c:v>
                </c:pt>
                <c:pt idx="1136">
                  <c:v>1486</c:v>
                </c:pt>
                <c:pt idx="1137">
                  <c:v>1487</c:v>
                </c:pt>
                <c:pt idx="1138">
                  <c:v>1488</c:v>
                </c:pt>
                <c:pt idx="1139">
                  <c:v>1489</c:v>
                </c:pt>
                <c:pt idx="1140">
                  <c:v>1490</c:v>
                </c:pt>
                <c:pt idx="1141">
                  <c:v>1491</c:v>
                </c:pt>
                <c:pt idx="1142">
                  <c:v>1492</c:v>
                </c:pt>
                <c:pt idx="1143">
                  <c:v>1493</c:v>
                </c:pt>
                <c:pt idx="1144">
                  <c:v>1494</c:v>
                </c:pt>
                <c:pt idx="1145">
                  <c:v>1495</c:v>
                </c:pt>
                <c:pt idx="1146">
                  <c:v>1496</c:v>
                </c:pt>
                <c:pt idx="1147">
                  <c:v>1497</c:v>
                </c:pt>
                <c:pt idx="1148">
                  <c:v>1498</c:v>
                </c:pt>
                <c:pt idx="1149">
                  <c:v>1499</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pt idx="1451">
                  <c:v>1801</c:v>
                </c:pt>
                <c:pt idx="1452">
                  <c:v>1802</c:v>
                </c:pt>
                <c:pt idx="1453">
                  <c:v>1803</c:v>
                </c:pt>
                <c:pt idx="1454">
                  <c:v>1804</c:v>
                </c:pt>
                <c:pt idx="1455">
                  <c:v>1805</c:v>
                </c:pt>
                <c:pt idx="1456">
                  <c:v>1806</c:v>
                </c:pt>
                <c:pt idx="1457">
                  <c:v>1807</c:v>
                </c:pt>
                <c:pt idx="1458">
                  <c:v>1808</c:v>
                </c:pt>
                <c:pt idx="1459">
                  <c:v>1809</c:v>
                </c:pt>
                <c:pt idx="1460">
                  <c:v>1810</c:v>
                </c:pt>
                <c:pt idx="1461">
                  <c:v>1811</c:v>
                </c:pt>
                <c:pt idx="1462">
                  <c:v>1812</c:v>
                </c:pt>
                <c:pt idx="1463">
                  <c:v>1813</c:v>
                </c:pt>
                <c:pt idx="1464">
                  <c:v>1814</c:v>
                </c:pt>
                <c:pt idx="1465">
                  <c:v>1815</c:v>
                </c:pt>
                <c:pt idx="1466">
                  <c:v>1816</c:v>
                </c:pt>
                <c:pt idx="1467">
                  <c:v>1817</c:v>
                </c:pt>
                <c:pt idx="1468">
                  <c:v>1818</c:v>
                </c:pt>
                <c:pt idx="1469">
                  <c:v>1819</c:v>
                </c:pt>
                <c:pt idx="1470">
                  <c:v>1820</c:v>
                </c:pt>
                <c:pt idx="1471">
                  <c:v>1821</c:v>
                </c:pt>
                <c:pt idx="1472">
                  <c:v>1822</c:v>
                </c:pt>
                <c:pt idx="1473">
                  <c:v>1823</c:v>
                </c:pt>
                <c:pt idx="1474">
                  <c:v>1824</c:v>
                </c:pt>
                <c:pt idx="1475">
                  <c:v>1825</c:v>
                </c:pt>
                <c:pt idx="1476">
                  <c:v>1826</c:v>
                </c:pt>
                <c:pt idx="1477">
                  <c:v>1827</c:v>
                </c:pt>
                <c:pt idx="1478">
                  <c:v>1828</c:v>
                </c:pt>
                <c:pt idx="1479">
                  <c:v>1829</c:v>
                </c:pt>
                <c:pt idx="1480">
                  <c:v>1830</c:v>
                </c:pt>
                <c:pt idx="1481">
                  <c:v>1831</c:v>
                </c:pt>
                <c:pt idx="1482">
                  <c:v>1832</c:v>
                </c:pt>
                <c:pt idx="1483">
                  <c:v>1833</c:v>
                </c:pt>
                <c:pt idx="1484">
                  <c:v>1834</c:v>
                </c:pt>
                <c:pt idx="1485">
                  <c:v>1835</c:v>
                </c:pt>
                <c:pt idx="1486">
                  <c:v>1836</c:v>
                </c:pt>
                <c:pt idx="1487">
                  <c:v>1837</c:v>
                </c:pt>
                <c:pt idx="1488">
                  <c:v>1838</c:v>
                </c:pt>
                <c:pt idx="1489">
                  <c:v>1839</c:v>
                </c:pt>
                <c:pt idx="1490">
                  <c:v>1840</c:v>
                </c:pt>
                <c:pt idx="1491">
                  <c:v>1841</c:v>
                </c:pt>
                <c:pt idx="1492">
                  <c:v>1842</c:v>
                </c:pt>
                <c:pt idx="1493">
                  <c:v>1843</c:v>
                </c:pt>
                <c:pt idx="1494">
                  <c:v>1844</c:v>
                </c:pt>
                <c:pt idx="1495">
                  <c:v>1845</c:v>
                </c:pt>
                <c:pt idx="1496">
                  <c:v>1846</c:v>
                </c:pt>
                <c:pt idx="1497">
                  <c:v>1847</c:v>
                </c:pt>
                <c:pt idx="1498">
                  <c:v>1848</c:v>
                </c:pt>
                <c:pt idx="1499">
                  <c:v>1849</c:v>
                </c:pt>
                <c:pt idx="1500">
                  <c:v>1850</c:v>
                </c:pt>
                <c:pt idx="1501">
                  <c:v>1851</c:v>
                </c:pt>
                <c:pt idx="1502">
                  <c:v>1852</c:v>
                </c:pt>
                <c:pt idx="1503">
                  <c:v>1853</c:v>
                </c:pt>
                <c:pt idx="1504">
                  <c:v>1854</c:v>
                </c:pt>
                <c:pt idx="1505">
                  <c:v>1855</c:v>
                </c:pt>
                <c:pt idx="1506">
                  <c:v>1856</c:v>
                </c:pt>
                <c:pt idx="1507">
                  <c:v>1857</c:v>
                </c:pt>
                <c:pt idx="1508">
                  <c:v>1858</c:v>
                </c:pt>
                <c:pt idx="1509">
                  <c:v>1859</c:v>
                </c:pt>
                <c:pt idx="1510">
                  <c:v>1860</c:v>
                </c:pt>
                <c:pt idx="1511">
                  <c:v>1861</c:v>
                </c:pt>
                <c:pt idx="1512">
                  <c:v>1862</c:v>
                </c:pt>
                <c:pt idx="1513">
                  <c:v>1863</c:v>
                </c:pt>
                <c:pt idx="1514">
                  <c:v>1864</c:v>
                </c:pt>
                <c:pt idx="1515">
                  <c:v>1865</c:v>
                </c:pt>
                <c:pt idx="1516">
                  <c:v>1866</c:v>
                </c:pt>
                <c:pt idx="1517">
                  <c:v>1867</c:v>
                </c:pt>
                <c:pt idx="1518">
                  <c:v>1868</c:v>
                </c:pt>
                <c:pt idx="1519">
                  <c:v>1869</c:v>
                </c:pt>
                <c:pt idx="1520">
                  <c:v>1870</c:v>
                </c:pt>
                <c:pt idx="1521">
                  <c:v>1871</c:v>
                </c:pt>
                <c:pt idx="1522">
                  <c:v>1872</c:v>
                </c:pt>
                <c:pt idx="1523">
                  <c:v>1873</c:v>
                </c:pt>
                <c:pt idx="1524">
                  <c:v>1874</c:v>
                </c:pt>
                <c:pt idx="1525">
                  <c:v>1875</c:v>
                </c:pt>
                <c:pt idx="1526">
                  <c:v>1876</c:v>
                </c:pt>
                <c:pt idx="1527">
                  <c:v>1877</c:v>
                </c:pt>
                <c:pt idx="1528">
                  <c:v>1878</c:v>
                </c:pt>
                <c:pt idx="1529">
                  <c:v>1879</c:v>
                </c:pt>
                <c:pt idx="1530">
                  <c:v>1880</c:v>
                </c:pt>
                <c:pt idx="1531">
                  <c:v>1881</c:v>
                </c:pt>
                <c:pt idx="1532">
                  <c:v>1882</c:v>
                </c:pt>
                <c:pt idx="1533">
                  <c:v>1883</c:v>
                </c:pt>
                <c:pt idx="1534">
                  <c:v>1884</c:v>
                </c:pt>
                <c:pt idx="1535">
                  <c:v>1885</c:v>
                </c:pt>
                <c:pt idx="1536">
                  <c:v>1886</c:v>
                </c:pt>
                <c:pt idx="1537">
                  <c:v>1887</c:v>
                </c:pt>
                <c:pt idx="1538">
                  <c:v>1888</c:v>
                </c:pt>
                <c:pt idx="1539">
                  <c:v>1889</c:v>
                </c:pt>
                <c:pt idx="1540">
                  <c:v>1890</c:v>
                </c:pt>
                <c:pt idx="1541">
                  <c:v>1891</c:v>
                </c:pt>
                <c:pt idx="1542">
                  <c:v>1892</c:v>
                </c:pt>
                <c:pt idx="1543">
                  <c:v>1893</c:v>
                </c:pt>
                <c:pt idx="1544">
                  <c:v>1894</c:v>
                </c:pt>
                <c:pt idx="1545">
                  <c:v>1895</c:v>
                </c:pt>
                <c:pt idx="1546">
                  <c:v>1896</c:v>
                </c:pt>
                <c:pt idx="1547">
                  <c:v>1897</c:v>
                </c:pt>
                <c:pt idx="1548">
                  <c:v>1898</c:v>
                </c:pt>
                <c:pt idx="1549">
                  <c:v>1899</c:v>
                </c:pt>
                <c:pt idx="1550">
                  <c:v>1900</c:v>
                </c:pt>
                <c:pt idx="1551">
                  <c:v>1901</c:v>
                </c:pt>
                <c:pt idx="1552">
                  <c:v>1902</c:v>
                </c:pt>
                <c:pt idx="1553">
                  <c:v>1903</c:v>
                </c:pt>
                <c:pt idx="1554">
                  <c:v>1904</c:v>
                </c:pt>
                <c:pt idx="1555">
                  <c:v>1905</c:v>
                </c:pt>
                <c:pt idx="1556">
                  <c:v>1906</c:v>
                </c:pt>
                <c:pt idx="1557">
                  <c:v>1907</c:v>
                </c:pt>
                <c:pt idx="1558">
                  <c:v>1908</c:v>
                </c:pt>
                <c:pt idx="1559">
                  <c:v>1909</c:v>
                </c:pt>
                <c:pt idx="1560">
                  <c:v>1910</c:v>
                </c:pt>
                <c:pt idx="1561">
                  <c:v>1911</c:v>
                </c:pt>
                <c:pt idx="1562">
                  <c:v>1912</c:v>
                </c:pt>
                <c:pt idx="1563">
                  <c:v>1913</c:v>
                </c:pt>
                <c:pt idx="1564">
                  <c:v>1914</c:v>
                </c:pt>
                <c:pt idx="1565">
                  <c:v>1915</c:v>
                </c:pt>
                <c:pt idx="1566">
                  <c:v>1916</c:v>
                </c:pt>
                <c:pt idx="1567">
                  <c:v>1917</c:v>
                </c:pt>
                <c:pt idx="1568">
                  <c:v>1918</c:v>
                </c:pt>
                <c:pt idx="1569">
                  <c:v>1919</c:v>
                </c:pt>
                <c:pt idx="1570">
                  <c:v>1920</c:v>
                </c:pt>
                <c:pt idx="1571">
                  <c:v>1921</c:v>
                </c:pt>
                <c:pt idx="1572">
                  <c:v>1922</c:v>
                </c:pt>
                <c:pt idx="1573">
                  <c:v>1923</c:v>
                </c:pt>
                <c:pt idx="1574">
                  <c:v>1924</c:v>
                </c:pt>
                <c:pt idx="1575">
                  <c:v>1925</c:v>
                </c:pt>
                <c:pt idx="1576">
                  <c:v>1926</c:v>
                </c:pt>
                <c:pt idx="1577">
                  <c:v>1927</c:v>
                </c:pt>
                <c:pt idx="1578">
                  <c:v>1928</c:v>
                </c:pt>
                <c:pt idx="1579">
                  <c:v>1929</c:v>
                </c:pt>
                <c:pt idx="1580">
                  <c:v>1930</c:v>
                </c:pt>
                <c:pt idx="1581">
                  <c:v>1931</c:v>
                </c:pt>
                <c:pt idx="1582">
                  <c:v>1932</c:v>
                </c:pt>
                <c:pt idx="1583">
                  <c:v>1933</c:v>
                </c:pt>
                <c:pt idx="1584">
                  <c:v>1934</c:v>
                </c:pt>
                <c:pt idx="1585">
                  <c:v>1935</c:v>
                </c:pt>
                <c:pt idx="1586">
                  <c:v>1936</c:v>
                </c:pt>
                <c:pt idx="1587">
                  <c:v>1937</c:v>
                </c:pt>
                <c:pt idx="1588">
                  <c:v>1938</c:v>
                </c:pt>
                <c:pt idx="1589">
                  <c:v>1939</c:v>
                </c:pt>
                <c:pt idx="1590">
                  <c:v>1940</c:v>
                </c:pt>
                <c:pt idx="1591">
                  <c:v>1941</c:v>
                </c:pt>
                <c:pt idx="1592">
                  <c:v>1942</c:v>
                </c:pt>
                <c:pt idx="1593">
                  <c:v>1943</c:v>
                </c:pt>
                <c:pt idx="1594">
                  <c:v>1944</c:v>
                </c:pt>
                <c:pt idx="1595">
                  <c:v>1945</c:v>
                </c:pt>
                <c:pt idx="1596">
                  <c:v>1946</c:v>
                </c:pt>
                <c:pt idx="1597">
                  <c:v>1947</c:v>
                </c:pt>
                <c:pt idx="1598">
                  <c:v>1948</c:v>
                </c:pt>
                <c:pt idx="1599">
                  <c:v>1949</c:v>
                </c:pt>
                <c:pt idx="1600">
                  <c:v>1950</c:v>
                </c:pt>
                <c:pt idx="1601">
                  <c:v>1951</c:v>
                </c:pt>
                <c:pt idx="1602">
                  <c:v>1952</c:v>
                </c:pt>
                <c:pt idx="1603">
                  <c:v>1953</c:v>
                </c:pt>
                <c:pt idx="1604">
                  <c:v>1954</c:v>
                </c:pt>
                <c:pt idx="1605">
                  <c:v>1955</c:v>
                </c:pt>
                <c:pt idx="1606">
                  <c:v>1956</c:v>
                </c:pt>
                <c:pt idx="1607">
                  <c:v>1957</c:v>
                </c:pt>
                <c:pt idx="1608">
                  <c:v>1958</c:v>
                </c:pt>
                <c:pt idx="1609">
                  <c:v>1959</c:v>
                </c:pt>
                <c:pt idx="1610">
                  <c:v>1960</c:v>
                </c:pt>
                <c:pt idx="1611">
                  <c:v>1961</c:v>
                </c:pt>
                <c:pt idx="1612">
                  <c:v>1962</c:v>
                </c:pt>
                <c:pt idx="1613">
                  <c:v>1963</c:v>
                </c:pt>
                <c:pt idx="1614">
                  <c:v>1964</c:v>
                </c:pt>
                <c:pt idx="1615">
                  <c:v>1965</c:v>
                </c:pt>
                <c:pt idx="1616">
                  <c:v>1966</c:v>
                </c:pt>
                <c:pt idx="1617">
                  <c:v>1967</c:v>
                </c:pt>
                <c:pt idx="1618">
                  <c:v>1968</c:v>
                </c:pt>
                <c:pt idx="1619">
                  <c:v>1969</c:v>
                </c:pt>
                <c:pt idx="1620">
                  <c:v>1970</c:v>
                </c:pt>
                <c:pt idx="1621">
                  <c:v>1971</c:v>
                </c:pt>
                <c:pt idx="1622">
                  <c:v>1972</c:v>
                </c:pt>
                <c:pt idx="1623">
                  <c:v>1973</c:v>
                </c:pt>
                <c:pt idx="1624">
                  <c:v>1974</c:v>
                </c:pt>
                <c:pt idx="1625">
                  <c:v>1975</c:v>
                </c:pt>
                <c:pt idx="1626">
                  <c:v>1976</c:v>
                </c:pt>
                <c:pt idx="1627">
                  <c:v>1977</c:v>
                </c:pt>
                <c:pt idx="1628">
                  <c:v>1978</c:v>
                </c:pt>
                <c:pt idx="1629">
                  <c:v>1979</c:v>
                </c:pt>
                <c:pt idx="1630">
                  <c:v>1980</c:v>
                </c:pt>
                <c:pt idx="1631">
                  <c:v>1981</c:v>
                </c:pt>
                <c:pt idx="1632">
                  <c:v>1982</c:v>
                </c:pt>
                <c:pt idx="1633">
                  <c:v>1983</c:v>
                </c:pt>
                <c:pt idx="1634">
                  <c:v>1984</c:v>
                </c:pt>
                <c:pt idx="1635">
                  <c:v>1985</c:v>
                </c:pt>
                <c:pt idx="1636">
                  <c:v>1986</c:v>
                </c:pt>
                <c:pt idx="1637">
                  <c:v>1987</c:v>
                </c:pt>
                <c:pt idx="1638">
                  <c:v>1988</c:v>
                </c:pt>
                <c:pt idx="1639">
                  <c:v>1989</c:v>
                </c:pt>
                <c:pt idx="1640">
                  <c:v>1990</c:v>
                </c:pt>
                <c:pt idx="1641">
                  <c:v>1991</c:v>
                </c:pt>
                <c:pt idx="1642">
                  <c:v>1992</c:v>
                </c:pt>
                <c:pt idx="1643">
                  <c:v>1993</c:v>
                </c:pt>
                <c:pt idx="1644">
                  <c:v>1994</c:v>
                </c:pt>
                <c:pt idx="1645">
                  <c:v>1995</c:v>
                </c:pt>
                <c:pt idx="1646">
                  <c:v>1996</c:v>
                </c:pt>
                <c:pt idx="1647">
                  <c:v>1997</c:v>
                </c:pt>
                <c:pt idx="1648">
                  <c:v>1998</c:v>
                </c:pt>
                <c:pt idx="1649">
                  <c:v>1999</c:v>
                </c:pt>
                <c:pt idx="1650">
                  <c:v>2000</c:v>
                </c:pt>
                <c:pt idx="1651">
                  <c:v>2001</c:v>
                </c:pt>
                <c:pt idx="1652">
                  <c:v>2002</c:v>
                </c:pt>
                <c:pt idx="1653">
                  <c:v>2003</c:v>
                </c:pt>
                <c:pt idx="1654">
                  <c:v>2004</c:v>
                </c:pt>
                <c:pt idx="1655">
                  <c:v>2005</c:v>
                </c:pt>
                <c:pt idx="1656">
                  <c:v>2006</c:v>
                </c:pt>
                <c:pt idx="1657">
                  <c:v>2007</c:v>
                </c:pt>
                <c:pt idx="1658">
                  <c:v>2008</c:v>
                </c:pt>
                <c:pt idx="1659">
                  <c:v>2009</c:v>
                </c:pt>
                <c:pt idx="1660">
                  <c:v>2010</c:v>
                </c:pt>
                <c:pt idx="1661">
                  <c:v>2011</c:v>
                </c:pt>
                <c:pt idx="1662">
                  <c:v>2012</c:v>
                </c:pt>
                <c:pt idx="1663">
                  <c:v>2013</c:v>
                </c:pt>
                <c:pt idx="1664">
                  <c:v>2014</c:v>
                </c:pt>
                <c:pt idx="1665">
                  <c:v>2015</c:v>
                </c:pt>
                <c:pt idx="1666">
                  <c:v>2016</c:v>
                </c:pt>
                <c:pt idx="1667">
                  <c:v>2017</c:v>
                </c:pt>
                <c:pt idx="1668">
                  <c:v>2018</c:v>
                </c:pt>
                <c:pt idx="1669">
                  <c:v>2019</c:v>
                </c:pt>
                <c:pt idx="1670">
                  <c:v>2020</c:v>
                </c:pt>
                <c:pt idx="1671">
                  <c:v>2021</c:v>
                </c:pt>
                <c:pt idx="1672">
                  <c:v>2022</c:v>
                </c:pt>
                <c:pt idx="1673">
                  <c:v>2023</c:v>
                </c:pt>
                <c:pt idx="1674">
                  <c:v>2024</c:v>
                </c:pt>
                <c:pt idx="1675">
                  <c:v>2025</c:v>
                </c:pt>
                <c:pt idx="1676">
                  <c:v>2026</c:v>
                </c:pt>
                <c:pt idx="1677">
                  <c:v>2027</c:v>
                </c:pt>
                <c:pt idx="1678">
                  <c:v>2028</c:v>
                </c:pt>
                <c:pt idx="1679">
                  <c:v>2029</c:v>
                </c:pt>
                <c:pt idx="1680">
                  <c:v>2030</c:v>
                </c:pt>
                <c:pt idx="1681">
                  <c:v>2031</c:v>
                </c:pt>
                <c:pt idx="1682">
                  <c:v>2032</c:v>
                </c:pt>
                <c:pt idx="1683">
                  <c:v>2033</c:v>
                </c:pt>
                <c:pt idx="1684">
                  <c:v>2034</c:v>
                </c:pt>
                <c:pt idx="1685">
                  <c:v>2035</c:v>
                </c:pt>
                <c:pt idx="1686">
                  <c:v>2036</c:v>
                </c:pt>
                <c:pt idx="1687">
                  <c:v>2037</c:v>
                </c:pt>
                <c:pt idx="1688">
                  <c:v>2038</c:v>
                </c:pt>
                <c:pt idx="1689">
                  <c:v>2039</c:v>
                </c:pt>
                <c:pt idx="1690">
                  <c:v>2040</c:v>
                </c:pt>
                <c:pt idx="1691">
                  <c:v>2041</c:v>
                </c:pt>
                <c:pt idx="1692">
                  <c:v>2042</c:v>
                </c:pt>
                <c:pt idx="1693">
                  <c:v>2043</c:v>
                </c:pt>
                <c:pt idx="1694">
                  <c:v>2044</c:v>
                </c:pt>
                <c:pt idx="1695">
                  <c:v>2045</c:v>
                </c:pt>
                <c:pt idx="1696">
                  <c:v>2046</c:v>
                </c:pt>
                <c:pt idx="1697">
                  <c:v>2047</c:v>
                </c:pt>
                <c:pt idx="1698">
                  <c:v>2048</c:v>
                </c:pt>
                <c:pt idx="1699">
                  <c:v>2049</c:v>
                </c:pt>
                <c:pt idx="1700">
                  <c:v>2050</c:v>
                </c:pt>
                <c:pt idx="1701">
                  <c:v>2051</c:v>
                </c:pt>
                <c:pt idx="1702">
                  <c:v>2052</c:v>
                </c:pt>
                <c:pt idx="1703">
                  <c:v>2053</c:v>
                </c:pt>
                <c:pt idx="1704">
                  <c:v>2054</c:v>
                </c:pt>
                <c:pt idx="1705">
                  <c:v>2055</c:v>
                </c:pt>
                <c:pt idx="1706">
                  <c:v>2056</c:v>
                </c:pt>
                <c:pt idx="1707">
                  <c:v>2057</c:v>
                </c:pt>
                <c:pt idx="1708">
                  <c:v>2058</c:v>
                </c:pt>
                <c:pt idx="1709">
                  <c:v>2059</c:v>
                </c:pt>
                <c:pt idx="1710">
                  <c:v>2060</c:v>
                </c:pt>
                <c:pt idx="1711">
                  <c:v>2061</c:v>
                </c:pt>
                <c:pt idx="1712">
                  <c:v>2062</c:v>
                </c:pt>
                <c:pt idx="1713">
                  <c:v>2063</c:v>
                </c:pt>
                <c:pt idx="1714">
                  <c:v>2064</c:v>
                </c:pt>
                <c:pt idx="1715">
                  <c:v>2065</c:v>
                </c:pt>
                <c:pt idx="1716">
                  <c:v>2066</c:v>
                </c:pt>
                <c:pt idx="1717">
                  <c:v>2067</c:v>
                </c:pt>
                <c:pt idx="1718">
                  <c:v>2068</c:v>
                </c:pt>
                <c:pt idx="1719">
                  <c:v>2069</c:v>
                </c:pt>
                <c:pt idx="1720">
                  <c:v>2070</c:v>
                </c:pt>
                <c:pt idx="1721">
                  <c:v>2071</c:v>
                </c:pt>
                <c:pt idx="1722">
                  <c:v>2072</c:v>
                </c:pt>
                <c:pt idx="1723">
                  <c:v>2073</c:v>
                </c:pt>
                <c:pt idx="1724">
                  <c:v>2074</c:v>
                </c:pt>
                <c:pt idx="1725">
                  <c:v>2075</c:v>
                </c:pt>
                <c:pt idx="1726">
                  <c:v>2076</c:v>
                </c:pt>
                <c:pt idx="1727">
                  <c:v>2077</c:v>
                </c:pt>
                <c:pt idx="1728">
                  <c:v>2078</c:v>
                </c:pt>
                <c:pt idx="1729">
                  <c:v>2079</c:v>
                </c:pt>
                <c:pt idx="1730">
                  <c:v>2080</c:v>
                </c:pt>
                <c:pt idx="1731">
                  <c:v>2081</c:v>
                </c:pt>
                <c:pt idx="1732">
                  <c:v>2082</c:v>
                </c:pt>
                <c:pt idx="1733">
                  <c:v>2083</c:v>
                </c:pt>
                <c:pt idx="1734">
                  <c:v>2084</c:v>
                </c:pt>
                <c:pt idx="1735">
                  <c:v>2085</c:v>
                </c:pt>
                <c:pt idx="1736">
                  <c:v>2086</c:v>
                </c:pt>
                <c:pt idx="1737">
                  <c:v>2087</c:v>
                </c:pt>
                <c:pt idx="1738">
                  <c:v>2088</c:v>
                </c:pt>
                <c:pt idx="1739">
                  <c:v>2089</c:v>
                </c:pt>
                <c:pt idx="1740">
                  <c:v>2090</c:v>
                </c:pt>
                <c:pt idx="1741">
                  <c:v>2091</c:v>
                </c:pt>
                <c:pt idx="1742">
                  <c:v>2092</c:v>
                </c:pt>
                <c:pt idx="1743">
                  <c:v>2093</c:v>
                </c:pt>
                <c:pt idx="1744">
                  <c:v>2094</c:v>
                </c:pt>
                <c:pt idx="1745">
                  <c:v>2095</c:v>
                </c:pt>
                <c:pt idx="1746">
                  <c:v>2096</c:v>
                </c:pt>
                <c:pt idx="1747">
                  <c:v>2097</c:v>
                </c:pt>
                <c:pt idx="1748">
                  <c:v>2098</c:v>
                </c:pt>
                <c:pt idx="1749">
                  <c:v>2099</c:v>
                </c:pt>
                <c:pt idx="1750">
                  <c:v>2100</c:v>
                </c:pt>
                <c:pt idx="1751">
                  <c:v>2101</c:v>
                </c:pt>
                <c:pt idx="1752">
                  <c:v>2102</c:v>
                </c:pt>
                <c:pt idx="1753">
                  <c:v>2103</c:v>
                </c:pt>
                <c:pt idx="1754">
                  <c:v>2104</c:v>
                </c:pt>
                <c:pt idx="1755">
                  <c:v>2105</c:v>
                </c:pt>
                <c:pt idx="1756">
                  <c:v>2106</c:v>
                </c:pt>
                <c:pt idx="1757">
                  <c:v>2107</c:v>
                </c:pt>
                <c:pt idx="1758">
                  <c:v>2108</c:v>
                </c:pt>
                <c:pt idx="1759">
                  <c:v>2109</c:v>
                </c:pt>
                <c:pt idx="1760">
                  <c:v>2110</c:v>
                </c:pt>
                <c:pt idx="1761">
                  <c:v>2111</c:v>
                </c:pt>
                <c:pt idx="1762">
                  <c:v>2112</c:v>
                </c:pt>
                <c:pt idx="1763">
                  <c:v>2113</c:v>
                </c:pt>
                <c:pt idx="1764">
                  <c:v>2114</c:v>
                </c:pt>
                <c:pt idx="1765">
                  <c:v>2115</c:v>
                </c:pt>
                <c:pt idx="1766">
                  <c:v>2116</c:v>
                </c:pt>
                <c:pt idx="1767">
                  <c:v>2117</c:v>
                </c:pt>
                <c:pt idx="1768">
                  <c:v>2118</c:v>
                </c:pt>
                <c:pt idx="1769">
                  <c:v>2119</c:v>
                </c:pt>
                <c:pt idx="1770">
                  <c:v>2120</c:v>
                </c:pt>
                <c:pt idx="1771">
                  <c:v>2121</c:v>
                </c:pt>
                <c:pt idx="1772">
                  <c:v>2122</c:v>
                </c:pt>
                <c:pt idx="1773">
                  <c:v>2123</c:v>
                </c:pt>
                <c:pt idx="1774">
                  <c:v>2124</c:v>
                </c:pt>
                <c:pt idx="1775">
                  <c:v>2125</c:v>
                </c:pt>
                <c:pt idx="1776">
                  <c:v>2126</c:v>
                </c:pt>
                <c:pt idx="1777">
                  <c:v>2127</c:v>
                </c:pt>
                <c:pt idx="1778">
                  <c:v>2128</c:v>
                </c:pt>
                <c:pt idx="1779">
                  <c:v>2129</c:v>
                </c:pt>
                <c:pt idx="1780">
                  <c:v>2130</c:v>
                </c:pt>
                <c:pt idx="1781">
                  <c:v>2131</c:v>
                </c:pt>
                <c:pt idx="1782">
                  <c:v>2132</c:v>
                </c:pt>
                <c:pt idx="1783">
                  <c:v>2133</c:v>
                </c:pt>
                <c:pt idx="1784">
                  <c:v>2134</c:v>
                </c:pt>
                <c:pt idx="1785">
                  <c:v>2135</c:v>
                </c:pt>
                <c:pt idx="1786">
                  <c:v>2136</c:v>
                </c:pt>
                <c:pt idx="1787">
                  <c:v>2137</c:v>
                </c:pt>
                <c:pt idx="1788">
                  <c:v>2138</c:v>
                </c:pt>
                <c:pt idx="1789">
                  <c:v>2139</c:v>
                </c:pt>
                <c:pt idx="1790">
                  <c:v>2140</c:v>
                </c:pt>
                <c:pt idx="1791">
                  <c:v>2141</c:v>
                </c:pt>
                <c:pt idx="1792">
                  <c:v>2142</c:v>
                </c:pt>
                <c:pt idx="1793">
                  <c:v>2143</c:v>
                </c:pt>
                <c:pt idx="1794">
                  <c:v>2144</c:v>
                </c:pt>
                <c:pt idx="1795">
                  <c:v>2145</c:v>
                </c:pt>
                <c:pt idx="1796">
                  <c:v>2146</c:v>
                </c:pt>
                <c:pt idx="1797">
                  <c:v>2147</c:v>
                </c:pt>
                <c:pt idx="1798">
                  <c:v>2148</c:v>
                </c:pt>
                <c:pt idx="1799">
                  <c:v>2149</c:v>
                </c:pt>
                <c:pt idx="1800">
                  <c:v>2150</c:v>
                </c:pt>
                <c:pt idx="1801">
                  <c:v>2151</c:v>
                </c:pt>
                <c:pt idx="1802">
                  <c:v>2152</c:v>
                </c:pt>
                <c:pt idx="1803">
                  <c:v>2153</c:v>
                </c:pt>
                <c:pt idx="1804">
                  <c:v>2154</c:v>
                </c:pt>
                <c:pt idx="1805">
                  <c:v>2155</c:v>
                </c:pt>
                <c:pt idx="1806">
                  <c:v>2156</c:v>
                </c:pt>
                <c:pt idx="1807">
                  <c:v>2157</c:v>
                </c:pt>
                <c:pt idx="1808">
                  <c:v>2158</c:v>
                </c:pt>
                <c:pt idx="1809">
                  <c:v>2159</c:v>
                </c:pt>
                <c:pt idx="1810">
                  <c:v>2160</c:v>
                </c:pt>
                <c:pt idx="1811">
                  <c:v>2161</c:v>
                </c:pt>
                <c:pt idx="1812">
                  <c:v>2162</c:v>
                </c:pt>
                <c:pt idx="1813">
                  <c:v>2163</c:v>
                </c:pt>
                <c:pt idx="1814">
                  <c:v>2164</c:v>
                </c:pt>
                <c:pt idx="1815">
                  <c:v>2165</c:v>
                </c:pt>
                <c:pt idx="1816">
                  <c:v>2166</c:v>
                </c:pt>
                <c:pt idx="1817">
                  <c:v>2167</c:v>
                </c:pt>
                <c:pt idx="1818">
                  <c:v>2168</c:v>
                </c:pt>
                <c:pt idx="1819">
                  <c:v>2169</c:v>
                </c:pt>
                <c:pt idx="1820">
                  <c:v>2170</c:v>
                </c:pt>
                <c:pt idx="1821">
                  <c:v>2171</c:v>
                </c:pt>
                <c:pt idx="1822">
                  <c:v>2172</c:v>
                </c:pt>
                <c:pt idx="1823">
                  <c:v>2173</c:v>
                </c:pt>
                <c:pt idx="1824">
                  <c:v>2174</c:v>
                </c:pt>
                <c:pt idx="1825">
                  <c:v>2175</c:v>
                </c:pt>
                <c:pt idx="1826">
                  <c:v>2176</c:v>
                </c:pt>
                <c:pt idx="1827">
                  <c:v>2177</c:v>
                </c:pt>
                <c:pt idx="1828">
                  <c:v>2178</c:v>
                </c:pt>
                <c:pt idx="1829">
                  <c:v>2179</c:v>
                </c:pt>
                <c:pt idx="1830">
                  <c:v>2180</c:v>
                </c:pt>
                <c:pt idx="1831">
                  <c:v>2181</c:v>
                </c:pt>
                <c:pt idx="1832">
                  <c:v>2182</c:v>
                </c:pt>
                <c:pt idx="1833">
                  <c:v>2183</c:v>
                </c:pt>
                <c:pt idx="1834">
                  <c:v>2184</c:v>
                </c:pt>
                <c:pt idx="1835">
                  <c:v>2185</c:v>
                </c:pt>
                <c:pt idx="1836">
                  <c:v>2186</c:v>
                </c:pt>
                <c:pt idx="1837">
                  <c:v>2187</c:v>
                </c:pt>
                <c:pt idx="1838">
                  <c:v>2188</c:v>
                </c:pt>
                <c:pt idx="1839">
                  <c:v>2189</c:v>
                </c:pt>
                <c:pt idx="1840">
                  <c:v>2190</c:v>
                </c:pt>
                <c:pt idx="1841">
                  <c:v>2191</c:v>
                </c:pt>
                <c:pt idx="1842">
                  <c:v>2192</c:v>
                </c:pt>
                <c:pt idx="1843">
                  <c:v>2193</c:v>
                </c:pt>
                <c:pt idx="1844">
                  <c:v>2194</c:v>
                </c:pt>
                <c:pt idx="1845">
                  <c:v>2195</c:v>
                </c:pt>
                <c:pt idx="1846">
                  <c:v>2196</c:v>
                </c:pt>
                <c:pt idx="1847">
                  <c:v>2197</c:v>
                </c:pt>
                <c:pt idx="1848">
                  <c:v>2198</c:v>
                </c:pt>
                <c:pt idx="1849">
                  <c:v>2199</c:v>
                </c:pt>
                <c:pt idx="1850">
                  <c:v>2200</c:v>
                </c:pt>
                <c:pt idx="1851">
                  <c:v>2201</c:v>
                </c:pt>
                <c:pt idx="1852">
                  <c:v>2202</c:v>
                </c:pt>
                <c:pt idx="1853">
                  <c:v>2203</c:v>
                </c:pt>
                <c:pt idx="1854">
                  <c:v>2204</c:v>
                </c:pt>
                <c:pt idx="1855">
                  <c:v>2205</c:v>
                </c:pt>
                <c:pt idx="1856">
                  <c:v>2206</c:v>
                </c:pt>
                <c:pt idx="1857">
                  <c:v>2207</c:v>
                </c:pt>
                <c:pt idx="1858">
                  <c:v>2208</c:v>
                </c:pt>
                <c:pt idx="1859">
                  <c:v>2209</c:v>
                </c:pt>
                <c:pt idx="1860">
                  <c:v>2210</c:v>
                </c:pt>
                <c:pt idx="1861">
                  <c:v>2211</c:v>
                </c:pt>
                <c:pt idx="1862">
                  <c:v>2212</c:v>
                </c:pt>
                <c:pt idx="1863">
                  <c:v>2213</c:v>
                </c:pt>
                <c:pt idx="1864">
                  <c:v>2214</c:v>
                </c:pt>
                <c:pt idx="1865">
                  <c:v>2215</c:v>
                </c:pt>
                <c:pt idx="1866">
                  <c:v>2216</c:v>
                </c:pt>
                <c:pt idx="1867">
                  <c:v>2217</c:v>
                </c:pt>
                <c:pt idx="1868">
                  <c:v>2218</c:v>
                </c:pt>
                <c:pt idx="1869">
                  <c:v>2219</c:v>
                </c:pt>
                <c:pt idx="1870">
                  <c:v>2220</c:v>
                </c:pt>
                <c:pt idx="1871">
                  <c:v>2221</c:v>
                </c:pt>
                <c:pt idx="1872">
                  <c:v>2222</c:v>
                </c:pt>
                <c:pt idx="1873">
                  <c:v>2223</c:v>
                </c:pt>
                <c:pt idx="1874">
                  <c:v>2224</c:v>
                </c:pt>
                <c:pt idx="1875">
                  <c:v>2225</c:v>
                </c:pt>
                <c:pt idx="1876">
                  <c:v>2226</c:v>
                </c:pt>
                <c:pt idx="1877">
                  <c:v>2227</c:v>
                </c:pt>
                <c:pt idx="1878">
                  <c:v>2228</c:v>
                </c:pt>
                <c:pt idx="1879">
                  <c:v>2229</c:v>
                </c:pt>
                <c:pt idx="1880">
                  <c:v>2230</c:v>
                </c:pt>
                <c:pt idx="1881">
                  <c:v>2231</c:v>
                </c:pt>
                <c:pt idx="1882">
                  <c:v>2232</c:v>
                </c:pt>
                <c:pt idx="1883">
                  <c:v>2233</c:v>
                </c:pt>
                <c:pt idx="1884">
                  <c:v>2234</c:v>
                </c:pt>
                <c:pt idx="1885">
                  <c:v>2235</c:v>
                </c:pt>
                <c:pt idx="1886">
                  <c:v>2236</c:v>
                </c:pt>
                <c:pt idx="1887">
                  <c:v>2237</c:v>
                </c:pt>
                <c:pt idx="1888">
                  <c:v>2238</c:v>
                </c:pt>
                <c:pt idx="1889">
                  <c:v>2239</c:v>
                </c:pt>
                <c:pt idx="1890">
                  <c:v>2240</c:v>
                </c:pt>
                <c:pt idx="1891">
                  <c:v>2241</c:v>
                </c:pt>
                <c:pt idx="1892">
                  <c:v>2242</c:v>
                </c:pt>
                <c:pt idx="1893">
                  <c:v>2243</c:v>
                </c:pt>
                <c:pt idx="1894">
                  <c:v>2244</c:v>
                </c:pt>
                <c:pt idx="1895">
                  <c:v>2245</c:v>
                </c:pt>
                <c:pt idx="1896">
                  <c:v>2246</c:v>
                </c:pt>
                <c:pt idx="1897">
                  <c:v>2247</c:v>
                </c:pt>
                <c:pt idx="1898">
                  <c:v>2248</c:v>
                </c:pt>
                <c:pt idx="1899">
                  <c:v>2249</c:v>
                </c:pt>
                <c:pt idx="1900">
                  <c:v>2250</c:v>
                </c:pt>
                <c:pt idx="1901">
                  <c:v>2251</c:v>
                </c:pt>
                <c:pt idx="1902">
                  <c:v>2252</c:v>
                </c:pt>
                <c:pt idx="1903">
                  <c:v>2253</c:v>
                </c:pt>
                <c:pt idx="1904">
                  <c:v>2254</c:v>
                </c:pt>
                <c:pt idx="1905">
                  <c:v>2255</c:v>
                </c:pt>
                <c:pt idx="1906">
                  <c:v>2256</c:v>
                </c:pt>
                <c:pt idx="1907">
                  <c:v>2257</c:v>
                </c:pt>
                <c:pt idx="1908">
                  <c:v>2258</c:v>
                </c:pt>
                <c:pt idx="1909">
                  <c:v>2259</c:v>
                </c:pt>
                <c:pt idx="1910">
                  <c:v>2260</c:v>
                </c:pt>
                <c:pt idx="1911">
                  <c:v>2261</c:v>
                </c:pt>
                <c:pt idx="1912">
                  <c:v>2262</c:v>
                </c:pt>
                <c:pt idx="1913">
                  <c:v>2263</c:v>
                </c:pt>
                <c:pt idx="1914">
                  <c:v>2264</c:v>
                </c:pt>
                <c:pt idx="1915">
                  <c:v>2265</c:v>
                </c:pt>
                <c:pt idx="1916">
                  <c:v>2266</c:v>
                </c:pt>
                <c:pt idx="1917">
                  <c:v>2267</c:v>
                </c:pt>
                <c:pt idx="1918">
                  <c:v>2268</c:v>
                </c:pt>
                <c:pt idx="1919">
                  <c:v>2269</c:v>
                </c:pt>
                <c:pt idx="1920">
                  <c:v>2270</c:v>
                </c:pt>
                <c:pt idx="1921">
                  <c:v>2271</c:v>
                </c:pt>
                <c:pt idx="1922">
                  <c:v>2272</c:v>
                </c:pt>
                <c:pt idx="1923">
                  <c:v>2273</c:v>
                </c:pt>
                <c:pt idx="1924">
                  <c:v>2274</c:v>
                </c:pt>
                <c:pt idx="1925">
                  <c:v>2275</c:v>
                </c:pt>
                <c:pt idx="1926">
                  <c:v>2276</c:v>
                </c:pt>
                <c:pt idx="1927">
                  <c:v>2277</c:v>
                </c:pt>
                <c:pt idx="1928">
                  <c:v>2278</c:v>
                </c:pt>
                <c:pt idx="1929">
                  <c:v>2279</c:v>
                </c:pt>
                <c:pt idx="1930">
                  <c:v>2280</c:v>
                </c:pt>
                <c:pt idx="1931">
                  <c:v>2281</c:v>
                </c:pt>
                <c:pt idx="1932">
                  <c:v>2282</c:v>
                </c:pt>
                <c:pt idx="1933">
                  <c:v>2283</c:v>
                </c:pt>
                <c:pt idx="1934">
                  <c:v>2284</c:v>
                </c:pt>
                <c:pt idx="1935">
                  <c:v>2285</c:v>
                </c:pt>
                <c:pt idx="1936">
                  <c:v>2286</c:v>
                </c:pt>
                <c:pt idx="1937">
                  <c:v>2287</c:v>
                </c:pt>
                <c:pt idx="1938">
                  <c:v>2288</c:v>
                </c:pt>
                <c:pt idx="1939">
                  <c:v>2289</c:v>
                </c:pt>
                <c:pt idx="1940">
                  <c:v>2290</c:v>
                </c:pt>
                <c:pt idx="1941">
                  <c:v>2291</c:v>
                </c:pt>
                <c:pt idx="1942">
                  <c:v>2292</c:v>
                </c:pt>
                <c:pt idx="1943">
                  <c:v>2293</c:v>
                </c:pt>
                <c:pt idx="1944">
                  <c:v>2294</c:v>
                </c:pt>
                <c:pt idx="1945">
                  <c:v>2295</c:v>
                </c:pt>
                <c:pt idx="1946">
                  <c:v>2296</c:v>
                </c:pt>
                <c:pt idx="1947">
                  <c:v>2297</c:v>
                </c:pt>
                <c:pt idx="1948">
                  <c:v>2298</c:v>
                </c:pt>
                <c:pt idx="1949">
                  <c:v>2299</c:v>
                </c:pt>
                <c:pt idx="1950">
                  <c:v>2300</c:v>
                </c:pt>
                <c:pt idx="1951">
                  <c:v>2301</c:v>
                </c:pt>
                <c:pt idx="1952">
                  <c:v>2302</c:v>
                </c:pt>
                <c:pt idx="1953">
                  <c:v>2303</c:v>
                </c:pt>
                <c:pt idx="1954">
                  <c:v>2304</c:v>
                </c:pt>
                <c:pt idx="1955">
                  <c:v>2305</c:v>
                </c:pt>
                <c:pt idx="1956">
                  <c:v>2306</c:v>
                </c:pt>
                <c:pt idx="1957">
                  <c:v>2307</c:v>
                </c:pt>
                <c:pt idx="1958">
                  <c:v>2308</c:v>
                </c:pt>
                <c:pt idx="1959">
                  <c:v>2309</c:v>
                </c:pt>
                <c:pt idx="1960">
                  <c:v>2310</c:v>
                </c:pt>
                <c:pt idx="1961">
                  <c:v>2311</c:v>
                </c:pt>
                <c:pt idx="1962">
                  <c:v>2312</c:v>
                </c:pt>
                <c:pt idx="1963">
                  <c:v>2313</c:v>
                </c:pt>
                <c:pt idx="1964">
                  <c:v>2314</c:v>
                </c:pt>
                <c:pt idx="1965">
                  <c:v>2315</c:v>
                </c:pt>
                <c:pt idx="1966">
                  <c:v>2316</c:v>
                </c:pt>
                <c:pt idx="1967">
                  <c:v>2317</c:v>
                </c:pt>
                <c:pt idx="1968">
                  <c:v>2318</c:v>
                </c:pt>
                <c:pt idx="1969">
                  <c:v>2319</c:v>
                </c:pt>
                <c:pt idx="1970">
                  <c:v>2320</c:v>
                </c:pt>
                <c:pt idx="1971">
                  <c:v>2321</c:v>
                </c:pt>
                <c:pt idx="1972">
                  <c:v>2322</c:v>
                </c:pt>
                <c:pt idx="1973">
                  <c:v>2323</c:v>
                </c:pt>
                <c:pt idx="1974">
                  <c:v>2324</c:v>
                </c:pt>
                <c:pt idx="1975">
                  <c:v>2325</c:v>
                </c:pt>
                <c:pt idx="1976">
                  <c:v>2326</c:v>
                </c:pt>
                <c:pt idx="1977">
                  <c:v>2327</c:v>
                </c:pt>
                <c:pt idx="1978">
                  <c:v>2328</c:v>
                </c:pt>
                <c:pt idx="1979">
                  <c:v>2329</c:v>
                </c:pt>
                <c:pt idx="1980">
                  <c:v>2330</c:v>
                </c:pt>
                <c:pt idx="1981">
                  <c:v>2331</c:v>
                </c:pt>
                <c:pt idx="1982">
                  <c:v>2332</c:v>
                </c:pt>
                <c:pt idx="1983">
                  <c:v>2333</c:v>
                </c:pt>
                <c:pt idx="1984">
                  <c:v>2334</c:v>
                </c:pt>
                <c:pt idx="1985">
                  <c:v>2335</c:v>
                </c:pt>
                <c:pt idx="1986">
                  <c:v>2336</c:v>
                </c:pt>
                <c:pt idx="1987">
                  <c:v>2337</c:v>
                </c:pt>
                <c:pt idx="1988">
                  <c:v>2338</c:v>
                </c:pt>
                <c:pt idx="1989">
                  <c:v>2339</c:v>
                </c:pt>
                <c:pt idx="1990">
                  <c:v>2340</c:v>
                </c:pt>
                <c:pt idx="1991">
                  <c:v>2341</c:v>
                </c:pt>
                <c:pt idx="1992">
                  <c:v>2342</c:v>
                </c:pt>
                <c:pt idx="1993">
                  <c:v>2343</c:v>
                </c:pt>
                <c:pt idx="1994">
                  <c:v>2344</c:v>
                </c:pt>
                <c:pt idx="1995">
                  <c:v>2345</c:v>
                </c:pt>
                <c:pt idx="1996">
                  <c:v>2346</c:v>
                </c:pt>
                <c:pt idx="1997">
                  <c:v>2347</c:v>
                </c:pt>
                <c:pt idx="1998">
                  <c:v>2348</c:v>
                </c:pt>
                <c:pt idx="1999">
                  <c:v>2349</c:v>
                </c:pt>
                <c:pt idx="2000">
                  <c:v>2350</c:v>
                </c:pt>
                <c:pt idx="2001">
                  <c:v>2351</c:v>
                </c:pt>
                <c:pt idx="2002">
                  <c:v>2352</c:v>
                </c:pt>
                <c:pt idx="2003">
                  <c:v>2353</c:v>
                </c:pt>
                <c:pt idx="2004">
                  <c:v>2354</c:v>
                </c:pt>
                <c:pt idx="2005">
                  <c:v>2355</c:v>
                </c:pt>
                <c:pt idx="2006">
                  <c:v>2356</c:v>
                </c:pt>
                <c:pt idx="2007">
                  <c:v>2357</c:v>
                </c:pt>
                <c:pt idx="2008">
                  <c:v>2358</c:v>
                </c:pt>
                <c:pt idx="2009">
                  <c:v>2359</c:v>
                </c:pt>
                <c:pt idx="2010">
                  <c:v>2360</c:v>
                </c:pt>
                <c:pt idx="2011">
                  <c:v>2361</c:v>
                </c:pt>
                <c:pt idx="2012">
                  <c:v>2362</c:v>
                </c:pt>
                <c:pt idx="2013">
                  <c:v>2363</c:v>
                </c:pt>
                <c:pt idx="2014">
                  <c:v>2364</c:v>
                </c:pt>
                <c:pt idx="2015">
                  <c:v>2365</c:v>
                </c:pt>
                <c:pt idx="2016">
                  <c:v>2366</c:v>
                </c:pt>
                <c:pt idx="2017">
                  <c:v>2367</c:v>
                </c:pt>
                <c:pt idx="2018">
                  <c:v>2368</c:v>
                </c:pt>
                <c:pt idx="2019">
                  <c:v>2369</c:v>
                </c:pt>
                <c:pt idx="2020">
                  <c:v>2370</c:v>
                </c:pt>
                <c:pt idx="2021">
                  <c:v>2371</c:v>
                </c:pt>
                <c:pt idx="2022">
                  <c:v>2372</c:v>
                </c:pt>
                <c:pt idx="2023">
                  <c:v>2373</c:v>
                </c:pt>
                <c:pt idx="2024">
                  <c:v>2374</c:v>
                </c:pt>
                <c:pt idx="2025">
                  <c:v>2375</c:v>
                </c:pt>
                <c:pt idx="2026">
                  <c:v>2376</c:v>
                </c:pt>
                <c:pt idx="2027">
                  <c:v>2377</c:v>
                </c:pt>
                <c:pt idx="2028">
                  <c:v>2378</c:v>
                </c:pt>
                <c:pt idx="2029">
                  <c:v>2379</c:v>
                </c:pt>
                <c:pt idx="2030">
                  <c:v>2380</c:v>
                </c:pt>
                <c:pt idx="2031">
                  <c:v>2381</c:v>
                </c:pt>
                <c:pt idx="2032">
                  <c:v>2382</c:v>
                </c:pt>
                <c:pt idx="2033">
                  <c:v>2383</c:v>
                </c:pt>
                <c:pt idx="2034">
                  <c:v>2384</c:v>
                </c:pt>
                <c:pt idx="2035">
                  <c:v>2385</c:v>
                </c:pt>
                <c:pt idx="2036">
                  <c:v>2386</c:v>
                </c:pt>
                <c:pt idx="2037">
                  <c:v>2387</c:v>
                </c:pt>
                <c:pt idx="2038">
                  <c:v>2388</c:v>
                </c:pt>
                <c:pt idx="2039">
                  <c:v>2389</c:v>
                </c:pt>
                <c:pt idx="2040">
                  <c:v>2390</c:v>
                </c:pt>
                <c:pt idx="2041">
                  <c:v>2391</c:v>
                </c:pt>
                <c:pt idx="2042">
                  <c:v>2392</c:v>
                </c:pt>
                <c:pt idx="2043">
                  <c:v>2393</c:v>
                </c:pt>
                <c:pt idx="2044">
                  <c:v>2394</c:v>
                </c:pt>
                <c:pt idx="2045">
                  <c:v>2395</c:v>
                </c:pt>
                <c:pt idx="2046">
                  <c:v>2396</c:v>
                </c:pt>
                <c:pt idx="2047">
                  <c:v>2397</c:v>
                </c:pt>
                <c:pt idx="2048">
                  <c:v>2398</c:v>
                </c:pt>
                <c:pt idx="2049">
                  <c:v>2399</c:v>
                </c:pt>
                <c:pt idx="2050">
                  <c:v>2400</c:v>
                </c:pt>
                <c:pt idx="2051">
                  <c:v>2401</c:v>
                </c:pt>
                <c:pt idx="2052">
                  <c:v>2402</c:v>
                </c:pt>
                <c:pt idx="2053">
                  <c:v>2403</c:v>
                </c:pt>
                <c:pt idx="2054">
                  <c:v>2404</c:v>
                </c:pt>
                <c:pt idx="2055">
                  <c:v>2405</c:v>
                </c:pt>
                <c:pt idx="2056">
                  <c:v>2406</c:v>
                </c:pt>
                <c:pt idx="2057">
                  <c:v>2407</c:v>
                </c:pt>
                <c:pt idx="2058">
                  <c:v>2408</c:v>
                </c:pt>
                <c:pt idx="2059">
                  <c:v>2409</c:v>
                </c:pt>
                <c:pt idx="2060">
                  <c:v>2410</c:v>
                </c:pt>
                <c:pt idx="2061">
                  <c:v>2411</c:v>
                </c:pt>
                <c:pt idx="2062">
                  <c:v>2412</c:v>
                </c:pt>
                <c:pt idx="2063">
                  <c:v>2413</c:v>
                </c:pt>
                <c:pt idx="2064">
                  <c:v>2414</c:v>
                </c:pt>
                <c:pt idx="2065">
                  <c:v>2415</c:v>
                </c:pt>
                <c:pt idx="2066">
                  <c:v>2416</c:v>
                </c:pt>
                <c:pt idx="2067">
                  <c:v>2417</c:v>
                </c:pt>
                <c:pt idx="2068">
                  <c:v>2418</c:v>
                </c:pt>
                <c:pt idx="2069">
                  <c:v>2419</c:v>
                </c:pt>
                <c:pt idx="2070">
                  <c:v>2420</c:v>
                </c:pt>
                <c:pt idx="2071">
                  <c:v>2421</c:v>
                </c:pt>
                <c:pt idx="2072">
                  <c:v>2422</c:v>
                </c:pt>
                <c:pt idx="2073">
                  <c:v>2423</c:v>
                </c:pt>
                <c:pt idx="2074">
                  <c:v>2424</c:v>
                </c:pt>
                <c:pt idx="2075">
                  <c:v>2425</c:v>
                </c:pt>
                <c:pt idx="2076">
                  <c:v>2426</c:v>
                </c:pt>
                <c:pt idx="2077">
                  <c:v>2427</c:v>
                </c:pt>
                <c:pt idx="2078">
                  <c:v>2428</c:v>
                </c:pt>
                <c:pt idx="2079">
                  <c:v>2429</c:v>
                </c:pt>
                <c:pt idx="2080">
                  <c:v>2430</c:v>
                </c:pt>
                <c:pt idx="2081">
                  <c:v>2431</c:v>
                </c:pt>
                <c:pt idx="2082">
                  <c:v>2432</c:v>
                </c:pt>
                <c:pt idx="2083">
                  <c:v>2433</c:v>
                </c:pt>
                <c:pt idx="2084">
                  <c:v>2434</c:v>
                </c:pt>
                <c:pt idx="2085">
                  <c:v>2435</c:v>
                </c:pt>
                <c:pt idx="2086">
                  <c:v>2436</c:v>
                </c:pt>
                <c:pt idx="2087">
                  <c:v>2437</c:v>
                </c:pt>
                <c:pt idx="2088">
                  <c:v>2438</c:v>
                </c:pt>
                <c:pt idx="2089">
                  <c:v>2439</c:v>
                </c:pt>
                <c:pt idx="2090">
                  <c:v>2440</c:v>
                </c:pt>
                <c:pt idx="2091">
                  <c:v>2441</c:v>
                </c:pt>
                <c:pt idx="2092">
                  <c:v>2442</c:v>
                </c:pt>
                <c:pt idx="2093">
                  <c:v>2443</c:v>
                </c:pt>
                <c:pt idx="2094">
                  <c:v>2444</c:v>
                </c:pt>
                <c:pt idx="2095">
                  <c:v>2445</c:v>
                </c:pt>
                <c:pt idx="2096">
                  <c:v>2446</c:v>
                </c:pt>
                <c:pt idx="2097">
                  <c:v>2447</c:v>
                </c:pt>
                <c:pt idx="2098">
                  <c:v>2448</c:v>
                </c:pt>
                <c:pt idx="2099">
                  <c:v>2449</c:v>
                </c:pt>
                <c:pt idx="2100">
                  <c:v>2450</c:v>
                </c:pt>
                <c:pt idx="2101">
                  <c:v>2451</c:v>
                </c:pt>
                <c:pt idx="2102">
                  <c:v>2452</c:v>
                </c:pt>
                <c:pt idx="2103">
                  <c:v>2453</c:v>
                </c:pt>
                <c:pt idx="2104">
                  <c:v>2454</c:v>
                </c:pt>
                <c:pt idx="2105">
                  <c:v>2455</c:v>
                </c:pt>
                <c:pt idx="2106">
                  <c:v>2456</c:v>
                </c:pt>
                <c:pt idx="2107">
                  <c:v>2457</c:v>
                </c:pt>
                <c:pt idx="2108">
                  <c:v>2458</c:v>
                </c:pt>
                <c:pt idx="2109">
                  <c:v>2459</c:v>
                </c:pt>
                <c:pt idx="2110">
                  <c:v>2460</c:v>
                </c:pt>
                <c:pt idx="2111">
                  <c:v>2461</c:v>
                </c:pt>
                <c:pt idx="2112">
                  <c:v>2462</c:v>
                </c:pt>
                <c:pt idx="2113">
                  <c:v>2463</c:v>
                </c:pt>
                <c:pt idx="2114">
                  <c:v>2464</c:v>
                </c:pt>
                <c:pt idx="2115">
                  <c:v>2465</c:v>
                </c:pt>
                <c:pt idx="2116">
                  <c:v>2466</c:v>
                </c:pt>
                <c:pt idx="2117">
                  <c:v>2467</c:v>
                </c:pt>
                <c:pt idx="2118">
                  <c:v>2468</c:v>
                </c:pt>
                <c:pt idx="2119">
                  <c:v>2469</c:v>
                </c:pt>
                <c:pt idx="2120">
                  <c:v>2470</c:v>
                </c:pt>
                <c:pt idx="2121">
                  <c:v>2471</c:v>
                </c:pt>
                <c:pt idx="2122">
                  <c:v>2472</c:v>
                </c:pt>
                <c:pt idx="2123">
                  <c:v>2473</c:v>
                </c:pt>
                <c:pt idx="2124">
                  <c:v>2474</c:v>
                </c:pt>
                <c:pt idx="2125">
                  <c:v>2475</c:v>
                </c:pt>
                <c:pt idx="2126">
                  <c:v>2476</c:v>
                </c:pt>
                <c:pt idx="2127">
                  <c:v>2477</c:v>
                </c:pt>
                <c:pt idx="2128">
                  <c:v>2478</c:v>
                </c:pt>
                <c:pt idx="2129">
                  <c:v>2479</c:v>
                </c:pt>
                <c:pt idx="2130">
                  <c:v>2480</c:v>
                </c:pt>
                <c:pt idx="2131">
                  <c:v>2481</c:v>
                </c:pt>
                <c:pt idx="2132">
                  <c:v>2482</c:v>
                </c:pt>
                <c:pt idx="2133">
                  <c:v>2483</c:v>
                </c:pt>
                <c:pt idx="2134">
                  <c:v>2484</c:v>
                </c:pt>
                <c:pt idx="2135">
                  <c:v>2485</c:v>
                </c:pt>
                <c:pt idx="2136">
                  <c:v>2486</c:v>
                </c:pt>
                <c:pt idx="2137">
                  <c:v>2487</c:v>
                </c:pt>
                <c:pt idx="2138">
                  <c:v>2488</c:v>
                </c:pt>
                <c:pt idx="2139">
                  <c:v>2489</c:v>
                </c:pt>
                <c:pt idx="2140">
                  <c:v>2490</c:v>
                </c:pt>
                <c:pt idx="2141">
                  <c:v>2491</c:v>
                </c:pt>
                <c:pt idx="2142">
                  <c:v>2492</c:v>
                </c:pt>
                <c:pt idx="2143">
                  <c:v>2493</c:v>
                </c:pt>
                <c:pt idx="2144">
                  <c:v>2494</c:v>
                </c:pt>
                <c:pt idx="2145">
                  <c:v>2495</c:v>
                </c:pt>
                <c:pt idx="2146">
                  <c:v>2496</c:v>
                </c:pt>
                <c:pt idx="2147">
                  <c:v>2497</c:v>
                </c:pt>
                <c:pt idx="2148">
                  <c:v>2498</c:v>
                </c:pt>
                <c:pt idx="2149">
                  <c:v>2499</c:v>
                </c:pt>
                <c:pt idx="2150">
                  <c:v>2500</c:v>
                </c:pt>
              </c:numCache>
              <c:extLst xmlns:c15="http://schemas.microsoft.com/office/drawing/2012/chart"/>
            </c:numRef>
          </c:xVal>
          <c:yVal>
            <c:numRef>
              <c:f>Reflectance_Data!$O$4:$O$2154</c:f>
              <c:numCache>
                <c:formatCode>0.0000</c:formatCode>
                <c:ptCount val="2151"/>
                <c:pt idx="0">
                  <c:v>1.50113124400377E-2</c:v>
                </c:pt>
                <c:pt idx="1">
                  <c:v>1.4544273726642101E-2</c:v>
                </c:pt>
                <c:pt idx="2">
                  <c:v>1.4374166727066E-2</c:v>
                </c:pt>
                <c:pt idx="3">
                  <c:v>1.4776200056075999E-2</c:v>
                </c:pt>
                <c:pt idx="4">
                  <c:v>1.5615337528288401E-2</c:v>
                </c:pt>
                <c:pt idx="5">
                  <c:v>1.49708669632673E-2</c:v>
                </c:pt>
                <c:pt idx="6">
                  <c:v>1.4557686634361701E-2</c:v>
                </c:pt>
                <c:pt idx="7">
                  <c:v>1.5215653926134101E-2</c:v>
                </c:pt>
                <c:pt idx="8">
                  <c:v>1.44723961129785E-2</c:v>
                </c:pt>
                <c:pt idx="9">
                  <c:v>1.4638701453804999E-2</c:v>
                </c:pt>
                <c:pt idx="10">
                  <c:v>1.5009320341050601E-2</c:v>
                </c:pt>
                <c:pt idx="11">
                  <c:v>1.45359635353088E-2</c:v>
                </c:pt>
                <c:pt idx="12">
                  <c:v>1.46254785358906E-2</c:v>
                </c:pt>
                <c:pt idx="13">
                  <c:v>1.47300297394395E-2</c:v>
                </c:pt>
                <c:pt idx="14">
                  <c:v>1.47917186841369E-2</c:v>
                </c:pt>
                <c:pt idx="15">
                  <c:v>1.50232091546059E-2</c:v>
                </c:pt>
                <c:pt idx="16">
                  <c:v>1.5105191618204099E-2</c:v>
                </c:pt>
                <c:pt idx="17">
                  <c:v>1.5023997053504001E-2</c:v>
                </c:pt>
                <c:pt idx="18">
                  <c:v>1.4845367521047601E-2</c:v>
                </c:pt>
                <c:pt idx="19">
                  <c:v>1.46899381652474E-2</c:v>
                </c:pt>
                <c:pt idx="20">
                  <c:v>1.4968793839216199E-2</c:v>
                </c:pt>
                <c:pt idx="21">
                  <c:v>1.51650039479136E-2</c:v>
                </c:pt>
                <c:pt idx="22">
                  <c:v>1.49037977680564E-2</c:v>
                </c:pt>
                <c:pt idx="23">
                  <c:v>1.46726500242949E-2</c:v>
                </c:pt>
                <c:pt idx="24">
                  <c:v>1.4401632361114001E-2</c:v>
                </c:pt>
                <c:pt idx="25">
                  <c:v>1.4636754989623999E-2</c:v>
                </c:pt>
                <c:pt idx="26">
                  <c:v>1.56816579401493E-2</c:v>
                </c:pt>
                <c:pt idx="27">
                  <c:v>1.5465353615582E-2</c:v>
                </c:pt>
                <c:pt idx="28">
                  <c:v>1.5190519392490401E-2</c:v>
                </c:pt>
                <c:pt idx="29">
                  <c:v>1.5128525905311101E-2</c:v>
                </c:pt>
                <c:pt idx="30">
                  <c:v>1.4712075702846101E-2</c:v>
                </c:pt>
                <c:pt idx="31">
                  <c:v>1.4890952035784701E-2</c:v>
                </c:pt>
                <c:pt idx="32">
                  <c:v>1.5008930116891901E-2</c:v>
                </c:pt>
                <c:pt idx="33">
                  <c:v>1.4787591062486199E-2</c:v>
                </c:pt>
                <c:pt idx="34">
                  <c:v>1.49689614772797E-2</c:v>
                </c:pt>
                <c:pt idx="35">
                  <c:v>1.5245220623910399E-2</c:v>
                </c:pt>
                <c:pt idx="36">
                  <c:v>1.5344600193202501E-2</c:v>
                </c:pt>
                <c:pt idx="37">
                  <c:v>1.51979504153132E-2</c:v>
                </c:pt>
                <c:pt idx="38">
                  <c:v>1.54047990217805E-2</c:v>
                </c:pt>
                <c:pt idx="39">
                  <c:v>1.5354338102042699E-2</c:v>
                </c:pt>
                <c:pt idx="40">
                  <c:v>1.51264872401953E-2</c:v>
                </c:pt>
                <c:pt idx="41">
                  <c:v>1.5102849341929001E-2</c:v>
                </c:pt>
                <c:pt idx="42">
                  <c:v>1.50569947436452E-2</c:v>
                </c:pt>
                <c:pt idx="43">
                  <c:v>1.51043189689517E-2</c:v>
                </c:pt>
                <c:pt idx="44">
                  <c:v>1.5260435640811899E-2</c:v>
                </c:pt>
                <c:pt idx="45">
                  <c:v>1.5415553934872201E-2</c:v>
                </c:pt>
                <c:pt idx="46">
                  <c:v>1.5541085973382E-2</c:v>
                </c:pt>
                <c:pt idx="47">
                  <c:v>1.55266718938947E-2</c:v>
                </c:pt>
                <c:pt idx="48">
                  <c:v>1.5376215800643E-2</c:v>
                </c:pt>
                <c:pt idx="49">
                  <c:v>1.5291123650968101E-2</c:v>
                </c:pt>
                <c:pt idx="50">
                  <c:v>1.54619989916682E-2</c:v>
                </c:pt>
                <c:pt idx="51">
                  <c:v>1.5623835846781699E-2</c:v>
                </c:pt>
                <c:pt idx="52">
                  <c:v>1.5521354041993601E-2</c:v>
                </c:pt>
                <c:pt idx="53">
                  <c:v>1.55522637069225E-2</c:v>
                </c:pt>
                <c:pt idx="54">
                  <c:v>1.55276982113719E-2</c:v>
                </c:pt>
                <c:pt idx="55">
                  <c:v>1.54588650912046E-2</c:v>
                </c:pt>
                <c:pt idx="56">
                  <c:v>1.55116897076368E-2</c:v>
                </c:pt>
                <c:pt idx="57">
                  <c:v>1.5756307169795002E-2</c:v>
                </c:pt>
                <c:pt idx="58">
                  <c:v>1.5727832913398701E-2</c:v>
                </c:pt>
                <c:pt idx="59">
                  <c:v>1.5447779558599E-2</c:v>
                </c:pt>
                <c:pt idx="60">
                  <c:v>1.5855573117733002E-2</c:v>
                </c:pt>
                <c:pt idx="61">
                  <c:v>1.62035301327705E-2</c:v>
                </c:pt>
                <c:pt idx="62">
                  <c:v>1.6176229342818298E-2</c:v>
                </c:pt>
                <c:pt idx="63">
                  <c:v>1.5840878710150701E-2</c:v>
                </c:pt>
                <c:pt idx="64">
                  <c:v>1.6157630831003199E-2</c:v>
                </c:pt>
                <c:pt idx="65">
                  <c:v>1.6172032803297001E-2</c:v>
                </c:pt>
                <c:pt idx="66">
                  <c:v>1.5976894646883E-2</c:v>
                </c:pt>
                <c:pt idx="67">
                  <c:v>1.62095949053764E-2</c:v>
                </c:pt>
                <c:pt idx="68">
                  <c:v>1.6028538346290599E-2</c:v>
                </c:pt>
                <c:pt idx="69">
                  <c:v>1.6037560999393501E-2</c:v>
                </c:pt>
                <c:pt idx="70">
                  <c:v>1.6396515071392101E-2</c:v>
                </c:pt>
                <c:pt idx="71">
                  <c:v>1.6445724293589599E-2</c:v>
                </c:pt>
                <c:pt idx="72">
                  <c:v>1.64523832499981E-2</c:v>
                </c:pt>
                <c:pt idx="73">
                  <c:v>1.6379838809371002E-2</c:v>
                </c:pt>
                <c:pt idx="74">
                  <c:v>1.6272107139229799E-2</c:v>
                </c:pt>
                <c:pt idx="75">
                  <c:v>1.6683295369148299E-2</c:v>
                </c:pt>
                <c:pt idx="76">
                  <c:v>1.68381854891777E-2</c:v>
                </c:pt>
                <c:pt idx="77">
                  <c:v>1.6745407134294499E-2</c:v>
                </c:pt>
                <c:pt idx="78">
                  <c:v>1.6834804788231902E-2</c:v>
                </c:pt>
                <c:pt idx="79">
                  <c:v>1.6986155882477798E-2</c:v>
                </c:pt>
                <c:pt idx="80">
                  <c:v>1.7163127660751301E-2</c:v>
                </c:pt>
                <c:pt idx="81">
                  <c:v>1.7288850620388999E-2</c:v>
                </c:pt>
                <c:pt idx="82">
                  <c:v>1.7243109643459299E-2</c:v>
                </c:pt>
                <c:pt idx="83">
                  <c:v>1.73236560076475E-2</c:v>
                </c:pt>
                <c:pt idx="84">
                  <c:v>1.7491061240434602E-2</c:v>
                </c:pt>
                <c:pt idx="85">
                  <c:v>1.7633117735385902E-2</c:v>
                </c:pt>
                <c:pt idx="86">
                  <c:v>1.7668109387159299E-2</c:v>
                </c:pt>
                <c:pt idx="87">
                  <c:v>1.7640288919210399E-2</c:v>
                </c:pt>
                <c:pt idx="88">
                  <c:v>1.7636606469750401E-2</c:v>
                </c:pt>
                <c:pt idx="89">
                  <c:v>1.7744597047567399E-2</c:v>
                </c:pt>
                <c:pt idx="90">
                  <c:v>1.7925079911947299E-2</c:v>
                </c:pt>
                <c:pt idx="91">
                  <c:v>1.8054582178592699E-2</c:v>
                </c:pt>
                <c:pt idx="92">
                  <c:v>1.8062666058540299E-2</c:v>
                </c:pt>
                <c:pt idx="93">
                  <c:v>1.7953753471374501E-2</c:v>
                </c:pt>
                <c:pt idx="94">
                  <c:v>1.8012182787060699E-2</c:v>
                </c:pt>
                <c:pt idx="95">
                  <c:v>1.82385705411434E-2</c:v>
                </c:pt>
                <c:pt idx="96">
                  <c:v>1.84796378016472E-2</c:v>
                </c:pt>
                <c:pt idx="97">
                  <c:v>1.8332531675696401E-2</c:v>
                </c:pt>
                <c:pt idx="98">
                  <c:v>1.8386850133538201E-2</c:v>
                </c:pt>
                <c:pt idx="99">
                  <c:v>1.85505524277687E-2</c:v>
                </c:pt>
                <c:pt idx="100">
                  <c:v>1.8482835963368398E-2</c:v>
                </c:pt>
                <c:pt idx="101">
                  <c:v>1.8597837537527102E-2</c:v>
                </c:pt>
                <c:pt idx="102">
                  <c:v>1.86690781265497E-2</c:v>
                </c:pt>
                <c:pt idx="103">
                  <c:v>1.8653977662324898E-2</c:v>
                </c:pt>
                <c:pt idx="104">
                  <c:v>1.8789434805512401E-2</c:v>
                </c:pt>
                <c:pt idx="105">
                  <c:v>1.8830869346857099E-2</c:v>
                </c:pt>
                <c:pt idx="106">
                  <c:v>1.8856270238757099E-2</c:v>
                </c:pt>
                <c:pt idx="107">
                  <c:v>1.8934847787022601E-2</c:v>
                </c:pt>
                <c:pt idx="108">
                  <c:v>1.8864303827285801E-2</c:v>
                </c:pt>
                <c:pt idx="109">
                  <c:v>1.8922032788395899E-2</c:v>
                </c:pt>
                <c:pt idx="110">
                  <c:v>1.9094729796052E-2</c:v>
                </c:pt>
                <c:pt idx="111">
                  <c:v>1.92146357148886E-2</c:v>
                </c:pt>
                <c:pt idx="112">
                  <c:v>1.9205020740628201E-2</c:v>
                </c:pt>
                <c:pt idx="113">
                  <c:v>1.9213577732443799E-2</c:v>
                </c:pt>
                <c:pt idx="114">
                  <c:v>1.9263852387666699E-2</c:v>
                </c:pt>
                <c:pt idx="115">
                  <c:v>1.9194805994629902E-2</c:v>
                </c:pt>
                <c:pt idx="116">
                  <c:v>1.9342182204127301E-2</c:v>
                </c:pt>
                <c:pt idx="117">
                  <c:v>1.9517788663506501E-2</c:v>
                </c:pt>
                <c:pt idx="118">
                  <c:v>1.9516853615641601E-2</c:v>
                </c:pt>
                <c:pt idx="119">
                  <c:v>1.9506238400936099E-2</c:v>
                </c:pt>
                <c:pt idx="120">
                  <c:v>1.95806045085192E-2</c:v>
                </c:pt>
                <c:pt idx="121">
                  <c:v>1.9630003720521899E-2</c:v>
                </c:pt>
                <c:pt idx="122">
                  <c:v>1.9493928179144901E-2</c:v>
                </c:pt>
                <c:pt idx="123">
                  <c:v>1.9587028771638901E-2</c:v>
                </c:pt>
                <c:pt idx="124">
                  <c:v>1.97836086153984E-2</c:v>
                </c:pt>
                <c:pt idx="125">
                  <c:v>1.9908135756850201E-2</c:v>
                </c:pt>
                <c:pt idx="126">
                  <c:v>1.9802352413535101E-2</c:v>
                </c:pt>
                <c:pt idx="127">
                  <c:v>1.9695695489645001E-2</c:v>
                </c:pt>
                <c:pt idx="128">
                  <c:v>1.97293981909752E-2</c:v>
                </c:pt>
                <c:pt idx="129">
                  <c:v>1.9922271370887801E-2</c:v>
                </c:pt>
                <c:pt idx="130">
                  <c:v>2.0024210214614899E-2</c:v>
                </c:pt>
                <c:pt idx="131">
                  <c:v>1.9910765811800998E-2</c:v>
                </c:pt>
                <c:pt idx="132">
                  <c:v>1.97783168405294E-2</c:v>
                </c:pt>
                <c:pt idx="133">
                  <c:v>1.9966153427958499E-2</c:v>
                </c:pt>
                <c:pt idx="134">
                  <c:v>2.0128099247813201E-2</c:v>
                </c:pt>
                <c:pt idx="135">
                  <c:v>2.0100466907024401E-2</c:v>
                </c:pt>
                <c:pt idx="136">
                  <c:v>1.9945556297898299E-2</c:v>
                </c:pt>
                <c:pt idx="137">
                  <c:v>2.0059661939740198E-2</c:v>
                </c:pt>
                <c:pt idx="138">
                  <c:v>2.0082788541913001E-2</c:v>
                </c:pt>
                <c:pt idx="139">
                  <c:v>2.0116480067372301E-2</c:v>
                </c:pt>
                <c:pt idx="140">
                  <c:v>2.0280364900827401E-2</c:v>
                </c:pt>
                <c:pt idx="141">
                  <c:v>2.02490780502558E-2</c:v>
                </c:pt>
                <c:pt idx="142">
                  <c:v>2.0319841802120198E-2</c:v>
                </c:pt>
                <c:pt idx="143">
                  <c:v>2.0520964637398699E-2</c:v>
                </c:pt>
                <c:pt idx="144">
                  <c:v>2.0681306719779999E-2</c:v>
                </c:pt>
                <c:pt idx="145">
                  <c:v>2.0728874951601001E-2</c:v>
                </c:pt>
                <c:pt idx="146">
                  <c:v>2.0756030455231701E-2</c:v>
                </c:pt>
                <c:pt idx="147">
                  <c:v>2.0872151479124999E-2</c:v>
                </c:pt>
                <c:pt idx="148">
                  <c:v>2.1192513406276699E-2</c:v>
                </c:pt>
                <c:pt idx="149">
                  <c:v>2.13219691067934E-2</c:v>
                </c:pt>
                <c:pt idx="150">
                  <c:v>2.13324334472418E-2</c:v>
                </c:pt>
                <c:pt idx="151">
                  <c:v>2.1444916725158698E-2</c:v>
                </c:pt>
                <c:pt idx="152">
                  <c:v>2.1736958995461499E-2</c:v>
                </c:pt>
                <c:pt idx="153">
                  <c:v>2.1960811689495999E-2</c:v>
                </c:pt>
                <c:pt idx="154">
                  <c:v>2.2074144333601001E-2</c:v>
                </c:pt>
                <c:pt idx="155">
                  <c:v>2.22263187170029E-2</c:v>
                </c:pt>
                <c:pt idx="156">
                  <c:v>2.2507095709443099E-2</c:v>
                </c:pt>
                <c:pt idx="157">
                  <c:v>2.2767756134271601E-2</c:v>
                </c:pt>
                <c:pt idx="158">
                  <c:v>2.2973263636231402E-2</c:v>
                </c:pt>
                <c:pt idx="159">
                  <c:v>2.3460086435079599E-2</c:v>
                </c:pt>
                <c:pt idx="160">
                  <c:v>2.3727664723992299E-2</c:v>
                </c:pt>
                <c:pt idx="161">
                  <c:v>2.3937251418828999E-2</c:v>
                </c:pt>
                <c:pt idx="162">
                  <c:v>2.44058780372143E-2</c:v>
                </c:pt>
                <c:pt idx="163">
                  <c:v>2.4738395586609799E-2</c:v>
                </c:pt>
                <c:pt idx="164">
                  <c:v>2.5245301425457001E-2</c:v>
                </c:pt>
                <c:pt idx="165">
                  <c:v>2.5867754593491599E-2</c:v>
                </c:pt>
                <c:pt idx="166">
                  <c:v>2.6120832189917599E-2</c:v>
                </c:pt>
                <c:pt idx="167">
                  <c:v>2.6665365323424301E-2</c:v>
                </c:pt>
                <c:pt idx="168">
                  <c:v>2.7329390868544599E-2</c:v>
                </c:pt>
                <c:pt idx="169">
                  <c:v>2.78895888477564E-2</c:v>
                </c:pt>
                <c:pt idx="170">
                  <c:v>2.8557067736983299E-2</c:v>
                </c:pt>
                <c:pt idx="171">
                  <c:v>2.9157992452383E-2</c:v>
                </c:pt>
                <c:pt idx="172">
                  <c:v>2.97583248466253E-2</c:v>
                </c:pt>
                <c:pt idx="173">
                  <c:v>3.0485359951853801E-2</c:v>
                </c:pt>
                <c:pt idx="174">
                  <c:v>3.11319585889578E-2</c:v>
                </c:pt>
                <c:pt idx="175">
                  <c:v>3.17999012768269E-2</c:v>
                </c:pt>
                <c:pt idx="176">
                  <c:v>3.2546535134315498E-2</c:v>
                </c:pt>
                <c:pt idx="177">
                  <c:v>3.3317882567644098E-2</c:v>
                </c:pt>
                <c:pt idx="178">
                  <c:v>3.4058544784784303E-2</c:v>
                </c:pt>
                <c:pt idx="179">
                  <c:v>3.4729991108179099E-2</c:v>
                </c:pt>
                <c:pt idx="180">
                  <c:v>3.5339757800102199E-2</c:v>
                </c:pt>
                <c:pt idx="181">
                  <c:v>3.5951118916273103E-2</c:v>
                </c:pt>
                <c:pt idx="182">
                  <c:v>3.6668561398983002E-2</c:v>
                </c:pt>
                <c:pt idx="183">
                  <c:v>3.7394989281892797E-2</c:v>
                </c:pt>
                <c:pt idx="184">
                  <c:v>3.79336252808571E-2</c:v>
                </c:pt>
                <c:pt idx="185">
                  <c:v>3.8562089204788201E-2</c:v>
                </c:pt>
                <c:pt idx="186">
                  <c:v>3.9285011589527102E-2</c:v>
                </c:pt>
                <c:pt idx="187">
                  <c:v>3.9985444396734203E-2</c:v>
                </c:pt>
                <c:pt idx="188">
                  <c:v>4.0370725095272099E-2</c:v>
                </c:pt>
                <c:pt idx="189">
                  <c:v>4.0893666446209002E-2</c:v>
                </c:pt>
                <c:pt idx="190">
                  <c:v>4.1538286954164498E-2</c:v>
                </c:pt>
                <c:pt idx="191">
                  <c:v>4.2130261659622199E-2</c:v>
                </c:pt>
                <c:pt idx="192">
                  <c:v>4.2549826204776799E-2</c:v>
                </c:pt>
                <c:pt idx="193">
                  <c:v>4.3043326586484902E-2</c:v>
                </c:pt>
                <c:pt idx="194">
                  <c:v>4.3620582669973401E-2</c:v>
                </c:pt>
                <c:pt idx="195">
                  <c:v>4.4095829129219097E-2</c:v>
                </c:pt>
                <c:pt idx="196">
                  <c:v>4.46289330720901E-2</c:v>
                </c:pt>
                <c:pt idx="197">
                  <c:v>4.5144703239202499E-2</c:v>
                </c:pt>
                <c:pt idx="198">
                  <c:v>4.5576889067888302E-2</c:v>
                </c:pt>
                <c:pt idx="199">
                  <c:v>4.5967005193233497E-2</c:v>
                </c:pt>
                <c:pt idx="200">
                  <c:v>4.6385336667299298E-2</c:v>
                </c:pt>
                <c:pt idx="201">
                  <c:v>4.6766974031925201E-2</c:v>
                </c:pt>
                <c:pt idx="202">
                  <c:v>4.7016419470310197E-2</c:v>
                </c:pt>
                <c:pt idx="203">
                  <c:v>4.7268919646740001E-2</c:v>
                </c:pt>
                <c:pt idx="204">
                  <c:v>4.7421306371688801E-2</c:v>
                </c:pt>
                <c:pt idx="205">
                  <c:v>4.7453194856643698E-2</c:v>
                </c:pt>
                <c:pt idx="206">
                  <c:v>4.7459322959184598E-2</c:v>
                </c:pt>
                <c:pt idx="207">
                  <c:v>4.7554586082696901E-2</c:v>
                </c:pt>
                <c:pt idx="208">
                  <c:v>4.7501552850007997E-2</c:v>
                </c:pt>
                <c:pt idx="209">
                  <c:v>4.71821986138821E-2</c:v>
                </c:pt>
                <c:pt idx="210">
                  <c:v>4.7166317701339701E-2</c:v>
                </c:pt>
                <c:pt idx="211">
                  <c:v>4.69371043145657E-2</c:v>
                </c:pt>
                <c:pt idx="212">
                  <c:v>4.6559959650039701E-2</c:v>
                </c:pt>
                <c:pt idx="213">
                  <c:v>4.6381797641515697E-2</c:v>
                </c:pt>
                <c:pt idx="214">
                  <c:v>4.6034321188926697E-2</c:v>
                </c:pt>
                <c:pt idx="215">
                  <c:v>4.5616559684276602E-2</c:v>
                </c:pt>
                <c:pt idx="216">
                  <c:v>4.5271974056959201E-2</c:v>
                </c:pt>
                <c:pt idx="217">
                  <c:v>4.5137569308280903E-2</c:v>
                </c:pt>
                <c:pt idx="218">
                  <c:v>4.4779248535633101E-2</c:v>
                </c:pt>
                <c:pt idx="219">
                  <c:v>4.4290207326412201E-2</c:v>
                </c:pt>
                <c:pt idx="220">
                  <c:v>4.3860808014869697E-2</c:v>
                </c:pt>
                <c:pt idx="221">
                  <c:v>4.3326728045940399E-2</c:v>
                </c:pt>
                <c:pt idx="222">
                  <c:v>4.28303517401218E-2</c:v>
                </c:pt>
                <c:pt idx="223">
                  <c:v>4.2420223355293302E-2</c:v>
                </c:pt>
                <c:pt idx="224">
                  <c:v>4.2037084698677098E-2</c:v>
                </c:pt>
                <c:pt idx="225">
                  <c:v>4.14804294705391E-2</c:v>
                </c:pt>
                <c:pt idx="226">
                  <c:v>4.0996652096509899E-2</c:v>
                </c:pt>
                <c:pt idx="227">
                  <c:v>4.0747780352830901E-2</c:v>
                </c:pt>
                <c:pt idx="228">
                  <c:v>4.0559694170951802E-2</c:v>
                </c:pt>
                <c:pt idx="229">
                  <c:v>4.0099851787090302E-2</c:v>
                </c:pt>
                <c:pt idx="230">
                  <c:v>3.9649680256843602E-2</c:v>
                </c:pt>
                <c:pt idx="231">
                  <c:v>3.9580751210451098E-2</c:v>
                </c:pt>
                <c:pt idx="232">
                  <c:v>3.9348471909761401E-2</c:v>
                </c:pt>
                <c:pt idx="233">
                  <c:v>3.9044860750436797E-2</c:v>
                </c:pt>
                <c:pt idx="234">
                  <c:v>3.8770683109760298E-2</c:v>
                </c:pt>
                <c:pt idx="235">
                  <c:v>3.8595557212829597E-2</c:v>
                </c:pt>
                <c:pt idx="236">
                  <c:v>3.8397401571273797E-2</c:v>
                </c:pt>
                <c:pt idx="237">
                  <c:v>3.8283634930849103E-2</c:v>
                </c:pt>
                <c:pt idx="238">
                  <c:v>3.82963605225086E-2</c:v>
                </c:pt>
                <c:pt idx="239">
                  <c:v>3.81602272391319E-2</c:v>
                </c:pt>
                <c:pt idx="240">
                  <c:v>3.8000438362360001E-2</c:v>
                </c:pt>
                <c:pt idx="241">
                  <c:v>3.7979438900947599E-2</c:v>
                </c:pt>
                <c:pt idx="242">
                  <c:v>3.8150399923324599E-2</c:v>
                </c:pt>
                <c:pt idx="243">
                  <c:v>3.7778414785861997E-2</c:v>
                </c:pt>
                <c:pt idx="244">
                  <c:v>3.7608854472637197E-2</c:v>
                </c:pt>
                <c:pt idx="245">
                  <c:v>3.7828106433153201E-2</c:v>
                </c:pt>
                <c:pt idx="246">
                  <c:v>3.7640321999788298E-2</c:v>
                </c:pt>
                <c:pt idx="247">
                  <c:v>3.7546429783105899E-2</c:v>
                </c:pt>
                <c:pt idx="248">
                  <c:v>3.75376902520657E-2</c:v>
                </c:pt>
                <c:pt idx="249">
                  <c:v>3.7492375820875203E-2</c:v>
                </c:pt>
                <c:pt idx="250">
                  <c:v>3.73526476323605E-2</c:v>
                </c:pt>
                <c:pt idx="251">
                  <c:v>3.7356611341238001E-2</c:v>
                </c:pt>
                <c:pt idx="252">
                  <c:v>3.7443831562995897E-2</c:v>
                </c:pt>
                <c:pt idx="253">
                  <c:v>3.7352643907070202E-2</c:v>
                </c:pt>
                <c:pt idx="254">
                  <c:v>3.72065156698227E-2</c:v>
                </c:pt>
                <c:pt idx="255">
                  <c:v>3.7037786096334499E-2</c:v>
                </c:pt>
                <c:pt idx="256">
                  <c:v>3.6875493824481999E-2</c:v>
                </c:pt>
                <c:pt idx="257">
                  <c:v>3.6773875355720499E-2</c:v>
                </c:pt>
                <c:pt idx="258">
                  <c:v>3.6631356924772297E-2</c:v>
                </c:pt>
                <c:pt idx="259">
                  <c:v>3.64087484776974E-2</c:v>
                </c:pt>
                <c:pt idx="260">
                  <c:v>3.6118399351835299E-2</c:v>
                </c:pt>
                <c:pt idx="261">
                  <c:v>3.5877488553524003E-2</c:v>
                </c:pt>
                <c:pt idx="262">
                  <c:v>3.57013829052448E-2</c:v>
                </c:pt>
                <c:pt idx="263">
                  <c:v>3.5539962351322202E-2</c:v>
                </c:pt>
                <c:pt idx="264">
                  <c:v>3.5301856696605703E-2</c:v>
                </c:pt>
                <c:pt idx="265">
                  <c:v>3.5171821713447599E-2</c:v>
                </c:pt>
                <c:pt idx="266">
                  <c:v>3.5103585571050602E-2</c:v>
                </c:pt>
                <c:pt idx="267">
                  <c:v>3.50003391504288E-2</c:v>
                </c:pt>
                <c:pt idx="268">
                  <c:v>3.4749373793601997E-2</c:v>
                </c:pt>
                <c:pt idx="269">
                  <c:v>3.4518793225288398E-2</c:v>
                </c:pt>
                <c:pt idx="270">
                  <c:v>3.4364085644483601E-2</c:v>
                </c:pt>
                <c:pt idx="271">
                  <c:v>3.4286681562662097E-2</c:v>
                </c:pt>
                <c:pt idx="272">
                  <c:v>3.4251466393470799E-2</c:v>
                </c:pt>
                <c:pt idx="273">
                  <c:v>3.42798754572868E-2</c:v>
                </c:pt>
                <c:pt idx="274">
                  <c:v>3.4297619014978402E-2</c:v>
                </c:pt>
                <c:pt idx="275">
                  <c:v>3.4115776419639601E-2</c:v>
                </c:pt>
                <c:pt idx="276">
                  <c:v>3.4250874072313302E-2</c:v>
                </c:pt>
                <c:pt idx="277">
                  <c:v>3.4421849995851503E-2</c:v>
                </c:pt>
                <c:pt idx="278">
                  <c:v>3.4333027899265303E-2</c:v>
                </c:pt>
                <c:pt idx="279">
                  <c:v>3.4270837903022801E-2</c:v>
                </c:pt>
                <c:pt idx="280">
                  <c:v>3.4268859773874297E-2</c:v>
                </c:pt>
                <c:pt idx="281">
                  <c:v>3.4357562661171001E-2</c:v>
                </c:pt>
                <c:pt idx="282">
                  <c:v>3.4527573734521901E-2</c:v>
                </c:pt>
                <c:pt idx="283">
                  <c:v>3.4559488296508803E-2</c:v>
                </c:pt>
                <c:pt idx="284">
                  <c:v>3.4478187561035198E-2</c:v>
                </c:pt>
                <c:pt idx="285">
                  <c:v>3.4378122538328199E-2</c:v>
                </c:pt>
                <c:pt idx="286">
                  <c:v>3.4416507929563502E-2</c:v>
                </c:pt>
                <c:pt idx="287">
                  <c:v>3.4232720732688897E-2</c:v>
                </c:pt>
                <c:pt idx="288">
                  <c:v>3.40609923005104E-2</c:v>
                </c:pt>
                <c:pt idx="289">
                  <c:v>3.4116607159376103E-2</c:v>
                </c:pt>
                <c:pt idx="290">
                  <c:v>3.3859521150589003E-2</c:v>
                </c:pt>
                <c:pt idx="291">
                  <c:v>3.3637851476669298E-2</c:v>
                </c:pt>
                <c:pt idx="292">
                  <c:v>3.3459883183240897E-2</c:v>
                </c:pt>
                <c:pt idx="293">
                  <c:v>3.3101554960012401E-2</c:v>
                </c:pt>
                <c:pt idx="294">
                  <c:v>3.2986760139465297E-2</c:v>
                </c:pt>
                <c:pt idx="295">
                  <c:v>3.27998735010624E-2</c:v>
                </c:pt>
                <c:pt idx="296">
                  <c:v>3.2431971281766898E-2</c:v>
                </c:pt>
                <c:pt idx="297">
                  <c:v>3.2384734600782401E-2</c:v>
                </c:pt>
                <c:pt idx="298">
                  <c:v>3.2377414405345903E-2</c:v>
                </c:pt>
                <c:pt idx="299">
                  <c:v>3.2247181981802001E-2</c:v>
                </c:pt>
                <c:pt idx="300">
                  <c:v>3.1993765383958803E-2</c:v>
                </c:pt>
                <c:pt idx="301">
                  <c:v>3.2235905528068501E-2</c:v>
                </c:pt>
                <c:pt idx="302">
                  <c:v>3.21149230003357E-2</c:v>
                </c:pt>
                <c:pt idx="303">
                  <c:v>3.1701218336820602E-2</c:v>
                </c:pt>
                <c:pt idx="304">
                  <c:v>3.1870048493146903E-2</c:v>
                </c:pt>
                <c:pt idx="305">
                  <c:v>3.1832426786422702E-2</c:v>
                </c:pt>
                <c:pt idx="306">
                  <c:v>3.1735867261886597E-2</c:v>
                </c:pt>
                <c:pt idx="307">
                  <c:v>3.17389741539955E-2</c:v>
                </c:pt>
                <c:pt idx="308">
                  <c:v>3.1544379889965099E-2</c:v>
                </c:pt>
                <c:pt idx="309">
                  <c:v>3.1399652361869798E-2</c:v>
                </c:pt>
                <c:pt idx="310">
                  <c:v>3.12335565686226E-2</c:v>
                </c:pt>
                <c:pt idx="311">
                  <c:v>3.0943967401981399E-2</c:v>
                </c:pt>
                <c:pt idx="312">
                  <c:v>3.0813589692115801E-2</c:v>
                </c:pt>
                <c:pt idx="313">
                  <c:v>3.0554439872503301E-2</c:v>
                </c:pt>
                <c:pt idx="314">
                  <c:v>3.02168540656567E-2</c:v>
                </c:pt>
                <c:pt idx="315">
                  <c:v>3.0222637578845E-2</c:v>
                </c:pt>
                <c:pt idx="316">
                  <c:v>3.0158478766679798E-2</c:v>
                </c:pt>
                <c:pt idx="317">
                  <c:v>3.00536137074232E-2</c:v>
                </c:pt>
                <c:pt idx="318">
                  <c:v>2.9994292184710499E-2</c:v>
                </c:pt>
                <c:pt idx="319">
                  <c:v>2.9973333701491401E-2</c:v>
                </c:pt>
                <c:pt idx="320">
                  <c:v>2.9945112764835399E-2</c:v>
                </c:pt>
                <c:pt idx="321">
                  <c:v>2.98549737781286E-2</c:v>
                </c:pt>
                <c:pt idx="322">
                  <c:v>2.9707403853535701E-2</c:v>
                </c:pt>
                <c:pt idx="323">
                  <c:v>2.9904847964644401E-2</c:v>
                </c:pt>
                <c:pt idx="324">
                  <c:v>3.00030224025249E-2</c:v>
                </c:pt>
                <c:pt idx="325">
                  <c:v>2.9962457716465E-2</c:v>
                </c:pt>
                <c:pt idx="326">
                  <c:v>3.0279943719506298E-2</c:v>
                </c:pt>
                <c:pt idx="327">
                  <c:v>3.03771160542965E-2</c:v>
                </c:pt>
                <c:pt idx="328">
                  <c:v>3.04704420268536E-2</c:v>
                </c:pt>
                <c:pt idx="329">
                  <c:v>3.0752198770642301E-2</c:v>
                </c:pt>
                <c:pt idx="330">
                  <c:v>3.0774299055337899E-2</c:v>
                </c:pt>
                <c:pt idx="331">
                  <c:v>3.1075090169906599E-2</c:v>
                </c:pt>
                <c:pt idx="332">
                  <c:v>3.1538166105747202E-2</c:v>
                </c:pt>
                <c:pt idx="333">
                  <c:v>3.1782753765582997E-2</c:v>
                </c:pt>
                <c:pt idx="334">
                  <c:v>3.2157901674509E-2</c:v>
                </c:pt>
                <c:pt idx="335">
                  <c:v>3.2756797969341299E-2</c:v>
                </c:pt>
                <c:pt idx="336">
                  <c:v>3.3553611487150199E-2</c:v>
                </c:pt>
                <c:pt idx="337">
                  <c:v>3.4339401870965999E-2</c:v>
                </c:pt>
                <c:pt idx="338">
                  <c:v>3.5634219646453899E-2</c:v>
                </c:pt>
                <c:pt idx="339">
                  <c:v>3.6780375987291301E-2</c:v>
                </c:pt>
                <c:pt idx="340">
                  <c:v>3.75191159546375E-2</c:v>
                </c:pt>
                <c:pt idx="341">
                  <c:v>3.8959939032793003E-2</c:v>
                </c:pt>
                <c:pt idx="342">
                  <c:v>4.0629904717206997E-2</c:v>
                </c:pt>
                <c:pt idx="343">
                  <c:v>4.2529717087745701E-2</c:v>
                </c:pt>
                <c:pt idx="344">
                  <c:v>4.48434688150883E-2</c:v>
                </c:pt>
                <c:pt idx="345">
                  <c:v>4.7327678650617599E-2</c:v>
                </c:pt>
                <c:pt idx="346">
                  <c:v>5.0334766507148701E-2</c:v>
                </c:pt>
                <c:pt idx="347">
                  <c:v>5.3801111876964597E-2</c:v>
                </c:pt>
                <c:pt idx="348">
                  <c:v>5.7161752134561497E-2</c:v>
                </c:pt>
                <c:pt idx="349">
                  <c:v>6.1265274882316603E-2</c:v>
                </c:pt>
                <c:pt idx="350">
                  <c:v>6.5872445702552795E-2</c:v>
                </c:pt>
                <c:pt idx="351">
                  <c:v>7.0593647658824907E-2</c:v>
                </c:pt>
                <c:pt idx="352">
                  <c:v>7.5608901679515797E-2</c:v>
                </c:pt>
                <c:pt idx="353">
                  <c:v>8.0680564045906095E-2</c:v>
                </c:pt>
                <c:pt idx="354">
                  <c:v>8.5671678185462993E-2</c:v>
                </c:pt>
                <c:pt idx="355">
                  <c:v>9.0647280216216999E-2</c:v>
                </c:pt>
                <c:pt idx="356">
                  <c:v>9.5887139439582797E-2</c:v>
                </c:pt>
                <c:pt idx="357">
                  <c:v>0.10134119540453</c:v>
                </c:pt>
                <c:pt idx="358">
                  <c:v>0.106919981539249</c:v>
                </c:pt>
                <c:pt idx="359">
                  <c:v>0.11256830394268</c:v>
                </c:pt>
                <c:pt idx="360">
                  <c:v>0.118377812206745</c:v>
                </c:pt>
                <c:pt idx="361">
                  <c:v>0.124349027872086</c:v>
                </c:pt>
                <c:pt idx="362">
                  <c:v>0.130527079105377</c:v>
                </c:pt>
                <c:pt idx="363">
                  <c:v>0.137036472558975</c:v>
                </c:pt>
                <c:pt idx="364">
                  <c:v>0.14357168972492201</c:v>
                </c:pt>
                <c:pt idx="365">
                  <c:v>0.15025852620601701</c:v>
                </c:pt>
                <c:pt idx="366">
                  <c:v>0.157551839947701</c:v>
                </c:pt>
                <c:pt idx="367">
                  <c:v>0.165110528469086</c:v>
                </c:pt>
                <c:pt idx="368">
                  <c:v>0.17317184805870101</c:v>
                </c:pt>
                <c:pt idx="369">
                  <c:v>0.18157711625099199</c:v>
                </c:pt>
                <c:pt idx="370">
                  <c:v>0.18984484672546401</c:v>
                </c:pt>
                <c:pt idx="371">
                  <c:v>0.19797120988368999</c:v>
                </c:pt>
                <c:pt idx="372">
                  <c:v>0.20586834847927099</c:v>
                </c:pt>
                <c:pt idx="373">
                  <c:v>0.214215382933617</c:v>
                </c:pt>
                <c:pt idx="374">
                  <c:v>0.22302912175655401</c:v>
                </c:pt>
                <c:pt idx="375">
                  <c:v>0.232155531644821</c:v>
                </c:pt>
                <c:pt idx="376">
                  <c:v>0.24108450114727001</c:v>
                </c:pt>
                <c:pt idx="377">
                  <c:v>0.24992878735065499</c:v>
                </c:pt>
                <c:pt idx="378">
                  <c:v>0.259006768465042</c:v>
                </c:pt>
                <c:pt idx="379">
                  <c:v>0.26790320873260498</c:v>
                </c:pt>
                <c:pt idx="380">
                  <c:v>0.276547461748123</c:v>
                </c:pt>
                <c:pt idx="381">
                  <c:v>0.285373985767365</c:v>
                </c:pt>
                <c:pt idx="382">
                  <c:v>0.29379206895828203</c:v>
                </c:pt>
                <c:pt idx="383">
                  <c:v>0.30183809995651201</c:v>
                </c:pt>
                <c:pt idx="384">
                  <c:v>0.30975788831710799</c:v>
                </c:pt>
                <c:pt idx="385">
                  <c:v>0.31772014498710599</c:v>
                </c:pt>
                <c:pt idx="386">
                  <c:v>0.32542607188224798</c:v>
                </c:pt>
                <c:pt idx="387">
                  <c:v>0.332839876413345</c:v>
                </c:pt>
                <c:pt idx="388">
                  <c:v>0.34007045626640298</c:v>
                </c:pt>
                <c:pt idx="389">
                  <c:v>0.34689122438430797</c:v>
                </c:pt>
                <c:pt idx="390">
                  <c:v>0.35357224941253701</c:v>
                </c:pt>
                <c:pt idx="391">
                  <c:v>0.36003863811492898</c:v>
                </c:pt>
                <c:pt idx="392">
                  <c:v>0.36592346429824801</c:v>
                </c:pt>
                <c:pt idx="393">
                  <c:v>0.37162280082702598</c:v>
                </c:pt>
                <c:pt idx="394">
                  <c:v>0.37700513005256697</c:v>
                </c:pt>
                <c:pt idx="395">
                  <c:v>0.38201701641082803</c:v>
                </c:pt>
                <c:pt idx="396">
                  <c:v>0.38683310151100198</c:v>
                </c:pt>
                <c:pt idx="397">
                  <c:v>0.391329795122147</c:v>
                </c:pt>
                <c:pt idx="398">
                  <c:v>0.39549651741981501</c:v>
                </c:pt>
                <c:pt idx="399">
                  <c:v>0.399404406547546</c:v>
                </c:pt>
                <c:pt idx="400">
                  <c:v>0.40320286154746998</c:v>
                </c:pt>
                <c:pt idx="401">
                  <c:v>0.40676930546760598</c:v>
                </c:pt>
                <c:pt idx="402">
                  <c:v>0.41006574034690901</c:v>
                </c:pt>
                <c:pt idx="403">
                  <c:v>0.41313779354095498</c:v>
                </c:pt>
                <c:pt idx="404">
                  <c:v>0.41602101922035201</c:v>
                </c:pt>
                <c:pt idx="405">
                  <c:v>0.41857421398162797</c:v>
                </c:pt>
                <c:pt idx="406">
                  <c:v>0.420909464359283</c:v>
                </c:pt>
                <c:pt idx="407">
                  <c:v>0.42360830307006803</c:v>
                </c:pt>
                <c:pt idx="408">
                  <c:v>0.42617183923721302</c:v>
                </c:pt>
                <c:pt idx="409">
                  <c:v>0.428941190242767</c:v>
                </c:pt>
                <c:pt idx="410">
                  <c:v>0.43272215127944902</c:v>
                </c:pt>
                <c:pt idx="411">
                  <c:v>0.43686109781265298</c:v>
                </c:pt>
                <c:pt idx="412">
                  <c:v>0.43972572684288003</c:v>
                </c:pt>
                <c:pt idx="413">
                  <c:v>0.44044110178947399</c:v>
                </c:pt>
                <c:pt idx="414">
                  <c:v>0.440241068601608</c:v>
                </c:pt>
                <c:pt idx="415">
                  <c:v>0.44078725576400801</c:v>
                </c:pt>
                <c:pt idx="416">
                  <c:v>0.44132536649704002</c:v>
                </c:pt>
                <c:pt idx="417">
                  <c:v>0.44181630015373202</c:v>
                </c:pt>
                <c:pt idx="418">
                  <c:v>0.44265857338905301</c:v>
                </c:pt>
                <c:pt idx="419">
                  <c:v>0.44358056783676098</c:v>
                </c:pt>
                <c:pt idx="420">
                  <c:v>0.44461461901664701</c:v>
                </c:pt>
                <c:pt idx="421">
                  <c:v>0.44574993848800698</c:v>
                </c:pt>
                <c:pt idx="422">
                  <c:v>0.446841031312943</c:v>
                </c:pt>
                <c:pt idx="423">
                  <c:v>0.44779071211814903</c:v>
                </c:pt>
                <c:pt idx="424">
                  <c:v>0.448756784200668</c:v>
                </c:pt>
                <c:pt idx="425">
                  <c:v>0.449892938137054</c:v>
                </c:pt>
                <c:pt idx="426">
                  <c:v>0.45095890760421797</c:v>
                </c:pt>
                <c:pt idx="427">
                  <c:v>0.45196992158889798</c:v>
                </c:pt>
                <c:pt idx="428">
                  <c:v>0.452905893325806</c:v>
                </c:pt>
                <c:pt idx="429">
                  <c:v>0.453756272792816</c:v>
                </c:pt>
                <c:pt idx="430">
                  <c:v>0.45481279492378202</c:v>
                </c:pt>
                <c:pt idx="431">
                  <c:v>0.45580327510833701</c:v>
                </c:pt>
                <c:pt idx="432">
                  <c:v>0.456616431474686</c:v>
                </c:pt>
                <c:pt idx="433">
                  <c:v>0.45742708444595298</c:v>
                </c:pt>
                <c:pt idx="434">
                  <c:v>0.458479523658752</c:v>
                </c:pt>
                <c:pt idx="435">
                  <c:v>0.45939680933952298</c:v>
                </c:pt>
                <c:pt idx="436">
                  <c:v>0.460017889738083</c:v>
                </c:pt>
                <c:pt idx="437">
                  <c:v>0.46112319827079801</c:v>
                </c:pt>
                <c:pt idx="438">
                  <c:v>0.46210592985153198</c:v>
                </c:pt>
                <c:pt idx="439">
                  <c:v>0.46288442611694303</c:v>
                </c:pt>
                <c:pt idx="440">
                  <c:v>0.46360376477241499</c:v>
                </c:pt>
                <c:pt idx="441">
                  <c:v>0.46445894241333002</c:v>
                </c:pt>
                <c:pt idx="442">
                  <c:v>0.465347409248352</c:v>
                </c:pt>
                <c:pt idx="443">
                  <c:v>0.46615469455719</c:v>
                </c:pt>
                <c:pt idx="444">
                  <c:v>0.46681824326515198</c:v>
                </c:pt>
                <c:pt idx="445">
                  <c:v>0.467683374881744</c:v>
                </c:pt>
                <c:pt idx="446">
                  <c:v>0.46852314472198497</c:v>
                </c:pt>
                <c:pt idx="447">
                  <c:v>0.46922686696052601</c:v>
                </c:pt>
                <c:pt idx="448">
                  <c:v>0.46994757652282698</c:v>
                </c:pt>
                <c:pt idx="449">
                  <c:v>0.47061732411384599</c:v>
                </c:pt>
                <c:pt idx="450">
                  <c:v>0.47138383984565702</c:v>
                </c:pt>
                <c:pt idx="451">
                  <c:v>0.47228485345840499</c:v>
                </c:pt>
                <c:pt idx="452">
                  <c:v>0.47294995188713101</c:v>
                </c:pt>
                <c:pt idx="453">
                  <c:v>0.47360870242118802</c:v>
                </c:pt>
                <c:pt idx="454">
                  <c:v>0.474236339330673</c:v>
                </c:pt>
                <c:pt idx="455">
                  <c:v>0.47480690479278598</c:v>
                </c:pt>
                <c:pt idx="456">
                  <c:v>0.47575318813324002</c:v>
                </c:pt>
                <c:pt idx="457">
                  <c:v>0.47646951675415</c:v>
                </c:pt>
                <c:pt idx="458">
                  <c:v>0.47694480419158902</c:v>
                </c:pt>
                <c:pt idx="459">
                  <c:v>0.477605670690537</c:v>
                </c:pt>
                <c:pt idx="460">
                  <c:v>0.47844567894935602</c:v>
                </c:pt>
                <c:pt idx="461">
                  <c:v>0.47935721278190602</c:v>
                </c:pt>
                <c:pt idx="462">
                  <c:v>0.480209469795227</c:v>
                </c:pt>
                <c:pt idx="463">
                  <c:v>0.48088181018829301</c:v>
                </c:pt>
                <c:pt idx="464">
                  <c:v>0.48190698027610801</c:v>
                </c:pt>
                <c:pt idx="465">
                  <c:v>0.48287090659141502</c:v>
                </c:pt>
                <c:pt idx="466">
                  <c:v>0.483426123857498</c:v>
                </c:pt>
                <c:pt idx="467">
                  <c:v>0.48398980498313898</c:v>
                </c:pt>
                <c:pt idx="468">
                  <c:v>0.48479601740837103</c:v>
                </c:pt>
                <c:pt idx="469">
                  <c:v>0.48547753691673301</c:v>
                </c:pt>
                <c:pt idx="470">
                  <c:v>0.485801041126251</c:v>
                </c:pt>
                <c:pt idx="471">
                  <c:v>0.48673784732818598</c:v>
                </c:pt>
                <c:pt idx="472">
                  <c:v>0.48750609159469599</c:v>
                </c:pt>
                <c:pt idx="473">
                  <c:v>0.48804628849029502</c:v>
                </c:pt>
                <c:pt idx="474">
                  <c:v>0.48867878317832902</c:v>
                </c:pt>
                <c:pt idx="475">
                  <c:v>0.48923313617706299</c:v>
                </c:pt>
                <c:pt idx="476">
                  <c:v>0.49002391099929798</c:v>
                </c:pt>
                <c:pt idx="477">
                  <c:v>0.49087518453598</c:v>
                </c:pt>
                <c:pt idx="478">
                  <c:v>0.49120834469795199</c:v>
                </c:pt>
                <c:pt idx="479">
                  <c:v>0.49176701903343201</c:v>
                </c:pt>
                <c:pt idx="480">
                  <c:v>0.49254062771797202</c:v>
                </c:pt>
                <c:pt idx="481">
                  <c:v>0.49329894781112699</c:v>
                </c:pt>
                <c:pt idx="482">
                  <c:v>0.49370253086090099</c:v>
                </c:pt>
                <c:pt idx="483">
                  <c:v>0.49419417977333102</c:v>
                </c:pt>
                <c:pt idx="484">
                  <c:v>0.49493721127510099</c:v>
                </c:pt>
                <c:pt idx="485">
                  <c:v>0.49581533670425398</c:v>
                </c:pt>
                <c:pt idx="486">
                  <c:v>0.49620786309242199</c:v>
                </c:pt>
                <c:pt idx="487">
                  <c:v>0.49671816825866699</c:v>
                </c:pt>
                <c:pt idx="488">
                  <c:v>0.49740520119667098</c:v>
                </c:pt>
                <c:pt idx="489">
                  <c:v>0.49810993671417197</c:v>
                </c:pt>
                <c:pt idx="490">
                  <c:v>0.49856859445571899</c:v>
                </c:pt>
                <c:pt idx="491">
                  <c:v>0.49952390789985701</c:v>
                </c:pt>
                <c:pt idx="492">
                  <c:v>0.50052344799041704</c:v>
                </c:pt>
                <c:pt idx="493">
                  <c:v>0.50069791078567505</c:v>
                </c:pt>
                <c:pt idx="494">
                  <c:v>0.501425921916962</c:v>
                </c:pt>
                <c:pt idx="495">
                  <c:v>0.50202149152755704</c:v>
                </c:pt>
                <c:pt idx="496">
                  <c:v>0.50250536203384399</c:v>
                </c:pt>
                <c:pt idx="497">
                  <c:v>0.50356483459472701</c:v>
                </c:pt>
                <c:pt idx="498">
                  <c:v>0.50400584936142001</c:v>
                </c:pt>
                <c:pt idx="499">
                  <c:v>0.50447940826416005</c:v>
                </c:pt>
                <c:pt idx="500">
                  <c:v>0.505296111106873</c:v>
                </c:pt>
                <c:pt idx="501">
                  <c:v>0.50589245557785001</c:v>
                </c:pt>
                <c:pt idx="502">
                  <c:v>0.50639337301254295</c:v>
                </c:pt>
                <c:pt idx="503">
                  <c:v>0.50683665275573697</c:v>
                </c:pt>
                <c:pt idx="504">
                  <c:v>0.50733774900436401</c:v>
                </c:pt>
                <c:pt idx="505">
                  <c:v>0.50820475816726696</c:v>
                </c:pt>
                <c:pt idx="506">
                  <c:v>0.50862145423889205</c:v>
                </c:pt>
                <c:pt idx="507">
                  <c:v>0.50909501314163197</c:v>
                </c:pt>
                <c:pt idx="508">
                  <c:v>0.51004695892333995</c:v>
                </c:pt>
                <c:pt idx="509">
                  <c:v>0.51034539937973</c:v>
                </c:pt>
                <c:pt idx="510">
                  <c:v>0.51090049743652299</c:v>
                </c:pt>
                <c:pt idx="511">
                  <c:v>0.51167899370193504</c:v>
                </c:pt>
                <c:pt idx="512">
                  <c:v>0.51228410005569502</c:v>
                </c:pt>
                <c:pt idx="513">
                  <c:v>0.51267063617706299</c:v>
                </c:pt>
                <c:pt idx="514">
                  <c:v>0.513172566890717</c:v>
                </c:pt>
                <c:pt idx="515">
                  <c:v>0.51372849941253695</c:v>
                </c:pt>
                <c:pt idx="516">
                  <c:v>0.51407247781753496</c:v>
                </c:pt>
                <c:pt idx="517">
                  <c:v>0.51453411579132102</c:v>
                </c:pt>
                <c:pt idx="518">
                  <c:v>0.51524710655212402</c:v>
                </c:pt>
                <c:pt idx="519">
                  <c:v>0.51595485210418701</c:v>
                </c:pt>
                <c:pt idx="520">
                  <c:v>0.516213238239288</c:v>
                </c:pt>
                <c:pt idx="521">
                  <c:v>0.51702475547790505</c:v>
                </c:pt>
                <c:pt idx="522">
                  <c:v>0.51761591434478804</c:v>
                </c:pt>
                <c:pt idx="523">
                  <c:v>0.51780414581298795</c:v>
                </c:pt>
                <c:pt idx="524">
                  <c:v>0.51839482784271196</c:v>
                </c:pt>
                <c:pt idx="525">
                  <c:v>0.51914322376251198</c:v>
                </c:pt>
                <c:pt idx="526">
                  <c:v>0.519486784934998</c:v>
                </c:pt>
                <c:pt idx="527">
                  <c:v>0.51947468519210804</c:v>
                </c:pt>
                <c:pt idx="528">
                  <c:v>0.52026748657226596</c:v>
                </c:pt>
                <c:pt idx="529">
                  <c:v>0.52091348171234098</c:v>
                </c:pt>
                <c:pt idx="530">
                  <c:v>0.52134692668914795</c:v>
                </c:pt>
                <c:pt idx="531">
                  <c:v>0.52167326211929299</c:v>
                </c:pt>
                <c:pt idx="532">
                  <c:v>0.52183526754379295</c:v>
                </c:pt>
                <c:pt idx="533">
                  <c:v>0.52219247817993197</c:v>
                </c:pt>
                <c:pt idx="534">
                  <c:v>0.52268493175506603</c:v>
                </c:pt>
                <c:pt idx="535">
                  <c:v>0.52315562963485696</c:v>
                </c:pt>
                <c:pt idx="536">
                  <c:v>0.52368521690368697</c:v>
                </c:pt>
                <c:pt idx="537">
                  <c:v>0.52368056774139404</c:v>
                </c:pt>
                <c:pt idx="538">
                  <c:v>0.52386546134948697</c:v>
                </c:pt>
                <c:pt idx="539">
                  <c:v>0.52490097284317005</c:v>
                </c:pt>
                <c:pt idx="540">
                  <c:v>0.52480649948120095</c:v>
                </c:pt>
                <c:pt idx="541">
                  <c:v>0.52514296770095803</c:v>
                </c:pt>
                <c:pt idx="542">
                  <c:v>0.52570784091949496</c:v>
                </c:pt>
                <c:pt idx="543">
                  <c:v>0.52559560537338301</c:v>
                </c:pt>
                <c:pt idx="544">
                  <c:v>0.52596604824066195</c:v>
                </c:pt>
                <c:pt idx="545">
                  <c:v>0.52685499191284202</c:v>
                </c:pt>
                <c:pt idx="546">
                  <c:v>0.52781033515930198</c:v>
                </c:pt>
                <c:pt idx="547">
                  <c:v>0.528090000152588</c:v>
                </c:pt>
                <c:pt idx="548">
                  <c:v>0.52742511034011796</c:v>
                </c:pt>
                <c:pt idx="549">
                  <c:v>0.52748471498489402</c:v>
                </c:pt>
                <c:pt idx="550">
                  <c:v>0.52823811769485496</c:v>
                </c:pt>
                <c:pt idx="551">
                  <c:v>0.52821290493011497</c:v>
                </c:pt>
                <c:pt idx="552">
                  <c:v>0.52854341268539395</c:v>
                </c:pt>
                <c:pt idx="553">
                  <c:v>0.52881360054016102</c:v>
                </c:pt>
                <c:pt idx="554">
                  <c:v>0.52910864353179898</c:v>
                </c:pt>
                <c:pt idx="555">
                  <c:v>0.53002035617828402</c:v>
                </c:pt>
                <c:pt idx="556">
                  <c:v>0.53065282106399503</c:v>
                </c:pt>
                <c:pt idx="557">
                  <c:v>0.53049641847610496</c:v>
                </c:pt>
                <c:pt idx="558">
                  <c:v>0.53020638227462802</c:v>
                </c:pt>
                <c:pt idx="559">
                  <c:v>0.531488597393036</c:v>
                </c:pt>
                <c:pt idx="560">
                  <c:v>0.53064894676208496</c:v>
                </c:pt>
                <c:pt idx="561">
                  <c:v>0.53063982725143399</c:v>
                </c:pt>
                <c:pt idx="562">
                  <c:v>0.53252398967742898</c:v>
                </c:pt>
                <c:pt idx="563">
                  <c:v>0.53303754329681396</c:v>
                </c:pt>
                <c:pt idx="564">
                  <c:v>0.53245866298675504</c:v>
                </c:pt>
                <c:pt idx="565">
                  <c:v>0.53230941295623802</c:v>
                </c:pt>
                <c:pt idx="566">
                  <c:v>0.53307443857193004</c:v>
                </c:pt>
                <c:pt idx="567">
                  <c:v>0.53321397304534901</c:v>
                </c:pt>
                <c:pt idx="568">
                  <c:v>0.53344047069549605</c:v>
                </c:pt>
                <c:pt idx="569">
                  <c:v>0.53350555896759</c:v>
                </c:pt>
                <c:pt idx="570">
                  <c:v>0.53322148323059104</c:v>
                </c:pt>
                <c:pt idx="571">
                  <c:v>0.53281694650650002</c:v>
                </c:pt>
                <c:pt idx="572">
                  <c:v>0.53403282165527299</c:v>
                </c:pt>
                <c:pt idx="573">
                  <c:v>0.53457182645797696</c:v>
                </c:pt>
                <c:pt idx="574">
                  <c:v>0.53343647718429599</c:v>
                </c:pt>
                <c:pt idx="575">
                  <c:v>0.53432899713516202</c:v>
                </c:pt>
                <c:pt idx="576">
                  <c:v>0.53467220067977905</c:v>
                </c:pt>
                <c:pt idx="577">
                  <c:v>0.53486943244934104</c:v>
                </c:pt>
                <c:pt idx="578">
                  <c:v>0.53539925813674905</c:v>
                </c:pt>
                <c:pt idx="579">
                  <c:v>0.53465276956558205</c:v>
                </c:pt>
                <c:pt idx="580">
                  <c:v>0.534196436405182</c:v>
                </c:pt>
                <c:pt idx="581">
                  <c:v>0.53396445512771595</c:v>
                </c:pt>
                <c:pt idx="582">
                  <c:v>0.53366839885711703</c:v>
                </c:pt>
                <c:pt idx="583">
                  <c:v>0.53431057929992698</c:v>
                </c:pt>
                <c:pt idx="584">
                  <c:v>0.53275287151336703</c:v>
                </c:pt>
                <c:pt idx="585">
                  <c:v>0.53160619735717796</c:v>
                </c:pt>
                <c:pt idx="586">
                  <c:v>0.53298342227935802</c:v>
                </c:pt>
                <c:pt idx="587">
                  <c:v>0.53218996524810802</c:v>
                </c:pt>
                <c:pt idx="588">
                  <c:v>0.53102362155914296</c:v>
                </c:pt>
                <c:pt idx="589">
                  <c:v>0.53122925758361805</c:v>
                </c:pt>
                <c:pt idx="590">
                  <c:v>0.53288996219634999</c:v>
                </c:pt>
                <c:pt idx="591">
                  <c:v>0.53258419036865201</c:v>
                </c:pt>
                <c:pt idx="592">
                  <c:v>0.53227287530899003</c:v>
                </c:pt>
                <c:pt idx="593">
                  <c:v>0.53213995695114102</c:v>
                </c:pt>
                <c:pt idx="594">
                  <c:v>0.53145354986190796</c:v>
                </c:pt>
                <c:pt idx="595">
                  <c:v>0.52825289964675903</c:v>
                </c:pt>
                <c:pt idx="596">
                  <c:v>0.52922028303146396</c:v>
                </c:pt>
                <c:pt idx="597">
                  <c:v>0.53062611818313599</c:v>
                </c:pt>
                <c:pt idx="598">
                  <c:v>0.52860897779464699</c:v>
                </c:pt>
                <c:pt idx="599">
                  <c:v>0.52729481458663896</c:v>
                </c:pt>
                <c:pt idx="600">
                  <c:v>0.527224361896515</c:v>
                </c:pt>
                <c:pt idx="601">
                  <c:v>0.52725267410278298</c:v>
                </c:pt>
                <c:pt idx="602">
                  <c:v>0.52583944797515902</c:v>
                </c:pt>
                <c:pt idx="603">
                  <c:v>0.52187246084213301</c:v>
                </c:pt>
                <c:pt idx="604">
                  <c:v>0.52146452665329002</c:v>
                </c:pt>
                <c:pt idx="605">
                  <c:v>0.52199608087539695</c:v>
                </c:pt>
                <c:pt idx="606">
                  <c:v>0.52087986469268799</c:v>
                </c:pt>
                <c:pt idx="607">
                  <c:v>0.52093702554702803</c:v>
                </c:pt>
                <c:pt idx="608">
                  <c:v>0.519509077072144</c:v>
                </c:pt>
                <c:pt idx="609">
                  <c:v>0.51802229881286599</c:v>
                </c:pt>
                <c:pt idx="610">
                  <c:v>0.51756286621093806</c:v>
                </c:pt>
                <c:pt idx="611">
                  <c:v>0.51662302017211903</c:v>
                </c:pt>
                <c:pt idx="612">
                  <c:v>0.51632308959960904</c:v>
                </c:pt>
                <c:pt idx="613">
                  <c:v>0.51567083597183205</c:v>
                </c:pt>
                <c:pt idx="614">
                  <c:v>0.51463252305984497</c:v>
                </c:pt>
                <c:pt idx="615">
                  <c:v>0.51530915498733498</c:v>
                </c:pt>
                <c:pt idx="616">
                  <c:v>0.514906346797943</c:v>
                </c:pt>
                <c:pt idx="617">
                  <c:v>0.51446110010147095</c:v>
                </c:pt>
                <c:pt idx="618">
                  <c:v>0.51483905315399203</c:v>
                </c:pt>
                <c:pt idx="619">
                  <c:v>0.51535552740097001</c:v>
                </c:pt>
                <c:pt idx="620">
                  <c:v>0.51310408115386996</c:v>
                </c:pt>
                <c:pt idx="621">
                  <c:v>0.51282310485839799</c:v>
                </c:pt>
                <c:pt idx="622">
                  <c:v>0.51507097482681297</c:v>
                </c:pt>
                <c:pt idx="623">
                  <c:v>0.51346135139465299</c:v>
                </c:pt>
                <c:pt idx="624">
                  <c:v>0.51356583833694502</c:v>
                </c:pt>
                <c:pt idx="625">
                  <c:v>0.51287066936492898</c:v>
                </c:pt>
                <c:pt idx="626">
                  <c:v>0.51139038801193204</c:v>
                </c:pt>
                <c:pt idx="627">
                  <c:v>0.51298618316650402</c:v>
                </c:pt>
                <c:pt idx="628">
                  <c:v>0.51386964321136497</c:v>
                </c:pt>
                <c:pt idx="629">
                  <c:v>0.51318299770355202</c:v>
                </c:pt>
                <c:pt idx="630">
                  <c:v>0.51144802570342995</c:v>
                </c:pt>
                <c:pt idx="631">
                  <c:v>0.51026654243469205</c:v>
                </c:pt>
                <c:pt idx="632">
                  <c:v>0.51276791095733598</c:v>
                </c:pt>
                <c:pt idx="633">
                  <c:v>0.51374650001525901</c:v>
                </c:pt>
                <c:pt idx="634">
                  <c:v>0.51297450065612804</c:v>
                </c:pt>
                <c:pt idx="635">
                  <c:v>0.51386308670043901</c:v>
                </c:pt>
                <c:pt idx="636">
                  <c:v>0.51170641183853105</c:v>
                </c:pt>
                <c:pt idx="637">
                  <c:v>0.51255220174789395</c:v>
                </c:pt>
                <c:pt idx="638">
                  <c:v>0.514609694480896</c:v>
                </c:pt>
                <c:pt idx="639">
                  <c:v>0.51282310485839799</c:v>
                </c:pt>
                <c:pt idx="640">
                  <c:v>0.51458418369293202</c:v>
                </c:pt>
                <c:pt idx="641">
                  <c:v>0.51461166143417403</c:v>
                </c:pt>
                <c:pt idx="642">
                  <c:v>0.51336580514907804</c:v>
                </c:pt>
                <c:pt idx="643">
                  <c:v>0.51378941535949696</c:v>
                </c:pt>
                <c:pt idx="644">
                  <c:v>0.51554977893829301</c:v>
                </c:pt>
                <c:pt idx="645">
                  <c:v>0.51458829641342196</c:v>
                </c:pt>
                <c:pt idx="646">
                  <c:v>0.51292693614959695</c:v>
                </c:pt>
                <c:pt idx="647">
                  <c:v>0.51348561048507702</c:v>
                </c:pt>
                <c:pt idx="648">
                  <c:v>0.51428306102752697</c:v>
                </c:pt>
                <c:pt idx="649">
                  <c:v>0.51340466737747203</c:v>
                </c:pt>
                <c:pt idx="650">
                  <c:v>0.51432335376739502</c:v>
                </c:pt>
                <c:pt idx="651">
                  <c:v>0.52570253610610995</c:v>
                </c:pt>
                <c:pt idx="652">
                  <c:v>0.52634054422378496</c:v>
                </c:pt>
                <c:pt idx="653">
                  <c:v>0.52735912799835205</c:v>
                </c:pt>
                <c:pt idx="654">
                  <c:v>0.52803838253021196</c:v>
                </c:pt>
                <c:pt idx="655">
                  <c:v>0.52899265289306596</c:v>
                </c:pt>
                <c:pt idx="656">
                  <c:v>0.53024977445602395</c:v>
                </c:pt>
                <c:pt idx="657">
                  <c:v>0.53091436624527</c:v>
                </c:pt>
                <c:pt idx="658">
                  <c:v>0.53122419118881203</c:v>
                </c:pt>
                <c:pt idx="659">
                  <c:v>0.53186231851577803</c:v>
                </c:pt>
                <c:pt idx="660">
                  <c:v>0.53286302089691195</c:v>
                </c:pt>
                <c:pt idx="661">
                  <c:v>0.534007728099823</c:v>
                </c:pt>
                <c:pt idx="662">
                  <c:v>0.53494119644164995</c:v>
                </c:pt>
                <c:pt idx="663">
                  <c:v>0.53574329614639304</c:v>
                </c:pt>
                <c:pt idx="664">
                  <c:v>0.536363184452057</c:v>
                </c:pt>
                <c:pt idx="665">
                  <c:v>0.53648012876510598</c:v>
                </c:pt>
                <c:pt idx="666">
                  <c:v>0.53689795732498202</c:v>
                </c:pt>
                <c:pt idx="667">
                  <c:v>0.53724592924117998</c:v>
                </c:pt>
                <c:pt idx="668">
                  <c:v>0.53777873516082797</c:v>
                </c:pt>
                <c:pt idx="669">
                  <c:v>0.53893518447875999</c:v>
                </c:pt>
                <c:pt idx="670">
                  <c:v>0.540238738059998</c:v>
                </c:pt>
                <c:pt idx="671">
                  <c:v>0.54167479276657104</c:v>
                </c:pt>
                <c:pt idx="672">
                  <c:v>0.54317378997802701</c:v>
                </c:pt>
                <c:pt idx="673">
                  <c:v>0.54395699501037598</c:v>
                </c:pt>
                <c:pt idx="674">
                  <c:v>0.54449552297592196</c:v>
                </c:pt>
                <c:pt idx="675">
                  <c:v>0.54521572589874301</c:v>
                </c:pt>
                <c:pt idx="676">
                  <c:v>0.54593747854232799</c:v>
                </c:pt>
                <c:pt idx="677">
                  <c:v>0.54689466953277599</c:v>
                </c:pt>
                <c:pt idx="678">
                  <c:v>0.54799085855483998</c:v>
                </c:pt>
                <c:pt idx="679">
                  <c:v>0.54876172542571999</c:v>
                </c:pt>
                <c:pt idx="680">
                  <c:v>0.549244165420532</c:v>
                </c:pt>
                <c:pt idx="681">
                  <c:v>0.549610614776611</c:v>
                </c:pt>
                <c:pt idx="682">
                  <c:v>0.55041193962097201</c:v>
                </c:pt>
                <c:pt idx="683">
                  <c:v>0.55171328783035301</c:v>
                </c:pt>
                <c:pt idx="684">
                  <c:v>0.55306649208068803</c:v>
                </c:pt>
                <c:pt idx="685">
                  <c:v>0.55401498079299905</c:v>
                </c:pt>
                <c:pt idx="686">
                  <c:v>0.554487645626068</c:v>
                </c:pt>
                <c:pt idx="687">
                  <c:v>0.55445396900177002</c:v>
                </c:pt>
                <c:pt idx="688">
                  <c:v>0.55502724647521995</c:v>
                </c:pt>
                <c:pt idx="689">
                  <c:v>0.55641955137252797</c:v>
                </c:pt>
                <c:pt idx="690">
                  <c:v>0.55766737461090099</c:v>
                </c:pt>
                <c:pt idx="691">
                  <c:v>0.55878186225891102</c:v>
                </c:pt>
                <c:pt idx="692">
                  <c:v>0.55926734209060702</c:v>
                </c:pt>
                <c:pt idx="693">
                  <c:v>0.55982190370559703</c:v>
                </c:pt>
                <c:pt idx="694">
                  <c:v>0.56004822254180897</c:v>
                </c:pt>
                <c:pt idx="695">
                  <c:v>0.56056708097457897</c:v>
                </c:pt>
                <c:pt idx="696">
                  <c:v>0.56087362766265902</c:v>
                </c:pt>
                <c:pt idx="697">
                  <c:v>0.56184983253479004</c:v>
                </c:pt>
                <c:pt idx="698">
                  <c:v>0.56278765201568604</c:v>
                </c:pt>
                <c:pt idx="699">
                  <c:v>0.56367820501327504</c:v>
                </c:pt>
                <c:pt idx="700">
                  <c:v>0.56487375497818004</c:v>
                </c:pt>
                <c:pt idx="701">
                  <c:v>0.56529706716537498</c:v>
                </c:pt>
                <c:pt idx="702">
                  <c:v>0.56573390960693404</c:v>
                </c:pt>
                <c:pt idx="703">
                  <c:v>0.56632542610168501</c:v>
                </c:pt>
                <c:pt idx="704">
                  <c:v>0.56700050830841098</c:v>
                </c:pt>
                <c:pt idx="705">
                  <c:v>0.56785875558853105</c:v>
                </c:pt>
                <c:pt idx="706">
                  <c:v>0.56855529546737704</c:v>
                </c:pt>
                <c:pt idx="707">
                  <c:v>0.56933975219726596</c:v>
                </c:pt>
                <c:pt idx="708">
                  <c:v>0.56975698471069303</c:v>
                </c:pt>
                <c:pt idx="709">
                  <c:v>0.56985813379287698</c:v>
                </c:pt>
                <c:pt idx="710">
                  <c:v>0.57002651691436801</c:v>
                </c:pt>
                <c:pt idx="711">
                  <c:v>0.570476233959198</c:v>
                </c:pt>
                <c:pt idx="712">
                  <c:v>0.57053107023239102</c:v>
                </c:pt>
                <c:pt idx="713">
                  <c:v>0.57074499130249001</c:v>
                </c:pt>
                <c:pt idx="714">
                  <c:v>0.57136768102645896</c:v>
                </c:pt>
                <c:pt idx="715">
                  <c:v>0.57182973623275801</c:v>
                </c:pt>
                <c:pt idx="716">
                  <c:v>0.57214951515197798</c:v>
                </c:pt>
                <c:pt idx="717">
                  <c:v>0.57305300235748302</c:v>
                </c:pt>
                <c:pt idx="718">
                  <c:v>0.57404285669326804</c:v>
                </c:pt>
                <c:pt idx="719">
                  <c:v>0.57447278499603305</c:v>
                </c:pt>
                <c:pt idx="720">
                  <c:v>0.57481169700622603</c:v>
                </c:pt>
                <c:pt idx="721">
                  <c:v>0.57515168190002397</c:v>
                </c:pt>
                <c:pt idx="722">
                  <c:v>0.57524573802947998</c:v>
                </c:pt>
                <c:pt idx="723">
                  <c:v>0.575464487075806</c:v>
                </c:pt>
                <c:pt idx="724">
                  <c:v>0.57572007179260298</c:v>
                </c:pt>
                <c:pt idx="725">
                  <c:v>0.57598179578781095</c:v>
                </c:pt>
                <c:pt idx="726">
                  <c:v>0.57641637325286899</c:v>
                </c:pt>
                <c:pt idx="727">
                  <c:v>0.57654023170471203</c:v>
                </c:pt>
                <c:pt idx="728">
                  <c:v>0.57676446437835704</c:v>
                </c:pt>
                <c:pt idx="729">
                  <c:v>0.57714879512786899</c:v>
                </c:pt>
                <c:pt idx="730">
                  <c:v>0.57765841484069802</c:v>
                </c:pt>
                <c:pt idx="731">
                  <c:v>0.57784706354141202</c:v>
                </c:pt>
                <c:pt idx="732">
                  <c:v>0.57745373249053999</c:v>
                </c:pt>
                <c:pt idx="733">
                  <c:v>0.57730716466903698</c:v>
                </c:pt>
                <c:pt idx="734">
                  <c:v>0.57686728239059404</c:v>
                </c:pt>
                <c:pt idx="735">
                  <c:v>0.57662111520767201</c:v>
                </c:pt>
                <c:pt idx="736">
                  <c:v>0.57677495479583696</c:v>
                </c:pt>
                <c:pt idx="737">
                  <c:v>0.57760447263717696</c:v>
                </c:pt>
                <c:pt idx="738">
                  <c:v>0.57788944244384799</c:v>
                </c:pt>
                <c:pt idx="739">
                  <c:v>0.57824450731277499</c:v>
                </c:pt>
                <c:pt idx="740">
                  <c:v>0.57855761051178001</c:v>
                </c:pt>
                <c:pt idx="741">
                  <c:v>0.57831227779388406</c:v>
                </c:pt>
                <c:pt idx="742">
                  <c:v>0.57826536893844604</c:v>
                </c:pt>
                <c:pt idx="743">
                  <c:v>0.577980697154999</c:v>
                </c:pt>
                <c:pt idx="744">
                  <c:v>0.57756042480468806</c:v>
                </c:pt>
                <c:pt idx="745">
                  <c:v>0.57750886678695701</c:v>
                </c:pt>
                <c:pt idx="746">
                  <c:v>0.57726848125457797</c:v>
                </c:pt>
                <c:pt idx="747">
                  <c:v>0.57749086618423495</c:v>
                </c:pt>
                <c:pt idx="748">
                  <c:v>0.578022360801697</c:v>
                </c:pt>
                <c:pt idx="749">
                  <c:v>0.57777678966522195</c:v>
                </c:pt>
                <c:pt idx="750">
                  <c:v>0.57758361101150502</c:v>
                </c:pt>
                <c:pt idx="751">
                  <c:v>0.57763594388961803</c:v>
                </c:pt>
                <c:pt idx="752">
                  <c:v>0.57772511243820202</c:v>
                </c:pt>
                <c:pt idx="753">
                  <c:v>0.57746827602386497</c:v>
                </c:pt>
                <c:pt idx="754">
                  <c:v>0.57730966806411699</c:v>
                </c:pt>
                <c:pt idx="755">
                  <c:v>0.57718688249588002</c:v>
                </c:pt>
                <c:pt idx="756">
                  <c:v>0.57631468772888195</c:v>
                </c:pt>
                <c:pt idx="757">
                  <c:v>0.57594138383865401</c:v>
                </c:pt>
                <c:pt idx="758">
                  <c:v>0.57569026947021495</c:v>
                </c:pt>
                <c:pt idx="759">
                  <c:v>0.57552778720855702</c:v>
                </c:pt>
                <c:pt idx="760">
                  <c:v>0.575808346271515</c:v>
                </c:pt>
                <c:pt idx="761">
                  <c:v>0.57568168640136697</c:v>
                </c:pt>
                <c:pt idx="762">
                  <c:v>0.57594257593154896</c:v>
                </c:pt>
                <c:pt idx="763">
                  <c:v>0.57634329795837402</c:v>
                </c:pt>
                <c:pt idx="764">
                  <c:v>0.57676047086715698</c:v>
                </c:pt>
                <c:pt idx="765">
                  <c:v>0.57725554704666104</c:v>
                </c:pt>
                <c:pt idx="766">
                  <c:v>0.57713502645492598</c:v>
                </c:pt>
                <c:pt idx="767">
                  <c:v>0.57621240615844704</c:v>
                </c:pt>
                <c:pt idx="768">
                  <c:v>0.57566493749618497</c:v>
                </c:pt>
                <c:pt idx="769">
                  <c:v>0.57486212253570601</c:v>
                </c:pt>
                <c:pt idx="770">
                  <c:v>0.57362949848175004</c:v>
                </c:pt>
                <c:pt idx="771">
                  <c:v>0.57234388589858998</c:v>
                </c:pt>
                <c:pt idx="772">
                  <c:v>0.57214057445526101</c:v>
                </c:pt>
                <c:pt idx="773">
                  <c:v>0.57172417640686002</c:v>
                </c:pt>
                <c:pt idx="774">
                  <c:v>0.57034474611282304</c:v>
                </c:pt>
                <c:pt idx="775">
                  <c:v>0.57032740116119396</c:v>
                </c:pt>
                <c:pt idx="776">
                  <c:v>0.56968522071838401</c:v>
                </c:pt>
                <c:pt idx="777">
                  <c:v>0.56702065467834495</c:v>
                </c:pt>
                <c:pt idx="778">
                  <c:v>0.56561017036437999</c:v>
                </c:pt>
                <c:pt idx="779">
                  <c:v>0.562799572944641</c:v>
                </c:pt>
                <c:pt idx="780">
                  <c:v>0.55874419212341297</c:v>
                </c:pt>
                <c:pt idx="781">
                  <c:v>0.555927515029907</c:v>
                </c:pt>
                <c:pt idx="782">
                  <c:v>0.55344384908676103</c:v>
                </c:pt>
                <c:pt idx="783">
                  <c:v>0.55068171024322499</c:v>
                </c:pt>
                <c:pt idx="784">
                  <c:v>0.54859918355941795</c:v>
                </c:pt>
                <c:pt idx="785">
                  <c:v>0.54644882678985596</c:v>
                </c:pt>
                <c:pt idx="786">
                  <c:v>0.54402726888656605</c:v>
                </c:pt>
                <c:pt idx="787">
                  <c:v>0.54182821512222301</c:v>
                </c:pt>
                <c:pt idx="788">
                  <c:v>0.54003715515136697</c:v>
                </c:pt>
                <c:pt idx="789">
                  <c:v>0.536951243877411</c:v>
                </c:pt>
                <c:pt idx="790">
                  <c:v>0.53408300876617398</c:v>
                </c:pt>
                <c:pt idx="791">
                  <c:v>0.53063148260116599</c:v>
                </c:pt>
                <c:pt idx="792">
                  <c:v>0.52679532766342196</c:v>
                </c:pt>
                <c:pt idx="793">
                  <c:v>0.52404314279556297</c:v>
                </c:pt>
                <c:pt idx="794">
                  <c:v>0.52021259069442705</c:v>
                </c:pt>
                <c:pt idx="795">
                  <c:v>0.51592743396759</c:v>
                </c:pt>
                <c:pt idx="796">
                  <c:v>0.51200342178344704</c:v>
                </c:pt>
                <c:pt idx="797">
                  <c:v>0.50778853893279996</c:v>
                </c:pt>
                <c:pt idx="798">
                  <c:v>0.50370162725448597</c:v>
                </c:pt>
                <c:pt idx="799">
                  <c:v>0.50014662742614702</c:v>
                </c:pt>
                <c:pt idx="800">
                  <c:v>0.49670422077178999</c:v>
                </c:pt>
                <c:pt idx="801">
                  <c:v>0.49354368448257402</c:v>
                </c:pt>
                <c:pt idx="802">
                  <c:v>0.490578293800354</c:v>
                </c:pt>
                <c:pt idx="803">
                  <c:v>0.48801937699317899</c:v>
                </c:pt>
                <c:pt idx="804">
                  <c:v>0.48540535569191001</c:v>
                </c:pt>
                <c:pt idx="805">
                  <c:v>0.483100295066834</c:v>
                </c:pt>
                <c:pt idx="806">
                  <c:v>0.48052030801773099</c:v>
                </c:pt>
                <c:pt idx="807">
                  <c:v>0.47808250784874001</c:v>
                </c:pt>
                <c:pt idx="808">
                  <c:v>0.47588881850242598</c:v>
                </c:pt>
                <c:pt idx="809">
                  <c:v>0.47364228963851901</c:v>
                </c:pt>
                <c:pt idx="810">
                  <c:v>0.47171136736869801</c:v>
                </c:pt>
                <c:pt idx="811">
                  <c:v>0.46983024477958701</c:v>
                </c:pt>
                <c:pt idx="812">
                  <c:v>0.46797773241996798</c:v>
                </c:pt>
                <c:pt idx="813">
                  <c:v>0.46628448367118802</c:v>
                </c:pt>
                <c:pt idx="814">
                  <c:v>0.46457687020301802</c:v>
                </c:pt>
                <c:pt idx="815">
                  <c:v>0.46300384402275102</c:v>
                </c:pt>
                <c:pt idx="816">
                  <c:v>0.46152508258819602</c:v>
                </c:pt>
                <c:pt idx="817">
                  <c:v>0.460105329751968</c:v>
                </c:pt>
                <c:pt idx="818">
                  <c:v>0.45873400568962103</c:v>
                </c:pt>
                <c:pt idx="819">
                  <c:v>0.45753264427185097</c:v>
                </c:pt>
                <c:pt idx="820">
                  <c:v>0.456340491771698</c:v>
                </c:pt>
                <c:pt idx="821">
                  <c:v>0.45532840490341198</c:v>
                </c:pt>
                <c:pt idx="822">
                  <c:v>0.45453870296478299</c:v>
                </c:pt>
                <c:pt idx="823">
                  <c:v>0.453281819820404</c:v>
                </c:pt>
                <c:pt idx="824">
                  <c:v>0.45197618007659901</c:v>
                </c:pt>
                <c:pt idx="825">
                  <c:v>0.45062908530235302</c:v>
                </c:pt>
                <c:pt idx="826">
                  <c:v>0.449225664138794</c:v>
                </c:pt>
                <c:pt idx="827">
                  <c:v>0.44798770546913103</c:v>
                </c:pt>
                <c:pt idx="828">
                  <c:v>0.44681686162948597</c:v>
                </c:pt>
                <c:pt idx="829">
                  <c:v>0.445607960224152</c:v>
                </c:pt>
                <c:pt idx="830">
                  <c:v>0.44430145621299699</c:v>
                </c:pt>
                <c:pt idx="831">
                  <c:v>0.44274887442588801</c:v>
                </c:pt>
                <c:pt idx="832">
                  <c:v>0.44152733683586098</c:v>
                </c:pt>
                <c:pt idx="833">
                  <c:v>0.44035273790359503</c:v>
                </c:pt>
                <c:pt idx="834">
                  <c:v>0.43932390213012701</c:v>
                </c:pt>
                <c:pt idx="835">
                  <c:v>0.43876045942306502</c:v>
                </c:pt>
                <c:pt idx="836">
                  <c:v>0.437869012355804</c:v>
                </c:pt>
                <c:pt idx="837">
                  <c:v>0.43676665425300598</c:v>
                </c:pt>
                <c:pt idx="838">
                  <c:v>0.43584528565406799</c:v>
                </c:pt>
                <c:pt idx="839">
                  <c:v>0.43496727943420399</c:v>
                </c:pt>
                <c:pt idx="840">
                  <c:v>0.43387070298194902</c:v>
                </c:pt>
                <c:pt idx="841">
                  <c:v>0.43317782878875699</c:v>
                </c:pt>
                <c:pt idx="842">
                  <c:v>0.43245977163314803</c:v>
                </c:pt>
                <c:pt idx="843">
                  <c:v>0.43180108070373502</c:v>
                </c:pt>
                <c:pt idx="844">
                  <c:v>0.431374311447144</c:v>
                </c:pt>
                <c:pt idx="845">
                  <c:v>0.43076774477958701</c:v>
                </c:pt>
                <c:pt idx="846">
                  <c:v>0.43012431263923601</c:v>
                </c:pt>
                <c:pt idx="847">
                  <c:v>0.42981699109077498</c:v>
                </c:pt>
                <c:pt idx="848">
                  <c:v>0.42961484193801902</c:v>
                </c:pt>
                <c:pt idx="849">
                  <c:v>0.42952692508697499</c:v>
                </c:pt>
                <c:pt idx="850">
                  <c:v>0.429924756288528</c:v>
                </c:pt>
                <c:pt idx="851">
                  <c:v>0.42994728684425398</c:v>
                </c:pt>
                <c:pt idx="852">
                  <c:v>0.42977374792098999</c:v>
                </c:pt>
                <c:pt idx="853">
                  <c:v>0.42972710728645303</c:v>
                </c:pt>
                <c:pt idx="854">
                  <c:v>0.42944160103797901</c:v>
                </c:pt>
                <c:pt idx="855">
                  <c:v>0.42950257658958402</c:v>
                </c:pt>
                <c:pt idx="856">
                  <c:v>0.42993217706680298</c:v>
                </c:pt>
                <c:pt idx="857">
                  <c:v>0.43013146519661</c:v>
                </c:pt>
                <c:pt idx="858">
                  <c:v>0.43015238642692599</c:v>
                </c:pt>
                <c:pt idx="859">
                  <c:v>0.43066328763961798</c:v>
                </c:pt>
                <c:pt idx="860">
                  <c:v>0.431059390306473</c:v>
                </c:pt>
                <c:pt idx="861">
                  <c:v>0.43153768777847301</c:v>
                </c:pt>
                <c:pt idx="862">
                  <c:v>0.43246576189994801</c:v>
                </c:pt>
                <c:pt idx="863">
                  <c:v>0.43339577317237898</c:v>
                </c:pt>
                <c:pt idx="864">
                  <c:v>0.43432548642158503</c:v>
                </c:pt>
                <c:pt idx="865">
                  <c:v>0.435401260852814</c:v>
                </c:pt>
                <c:pt idx="866">
                  <c:v>0.43624845147132901</c:v>
                </c:pt>
                <c:pt idx="867">
                  <c:v>0.43685171008110002</c:v>
                </c:pt>
                <c:pt idx="868">
                  <c:v>0.43782907724380499</c:v>
                </c:pt>
                <c:pt idx="869">
                  <c:v>0.43887591361999501</c:v>
                </c:pt>
                <c:pt idx="870">
                  <c:v>0.43992260098457298</c:v>
                </c:pt>
                <c:pt idx="871">
                  <c:v>0.44126102328300498</c:v>
                </c:pt>
                <c:pt idx="872">
                  <c:v>0.44249856472015398</c:v>
                </c:pt>
                <c:pt idx="873">
                  <c:v>0.443636834621429</c:v>
                </c:pt>
                <c:pt idx="874">
                  <c:v>0.44475576281547502</c:v>
                </c:pt>
                <c:pt idx="875">
                  <c:v>0.44590684771537797</c:v>
                </c:pt>
                <c:pt idx="876">
                  <c:v>0.44712227582931502</c:v>
                </c:pt>
                <c:pt idx="877">
                  <c:v>0.44837507605552701</c:v>
                </c:pt>
                <c:pt idx="878">
                  <c:v>0.44940140843391402</c:v>
                </c:pt>
                <c:pt idx="879">
                  <c:v>0.450726509094238</c:v>
                </c:pt>
                <c:pt idx="880">
                  <c:v>0.45192199945449801</c:v>
                </c:pt>
                <c:pt idx="881">
                  <c:v>0.45309260487556502</c:v>
                </c:pt>
                <c:pt idx="882">
                  <c:v>0.45435920357704201</c:v>
                </c:pt>
                <c:pt idx="883">
                  <c:v>0.45525339245796198</c:v>
                </c:pt>
                <c:pt idx="884">
                  <c:v>0.455895274877548</c:v>
                </c:pt>
                <c:pt idx="885">
                  <c:v>0.45674774050712602</c:v>
                </c:pt>
                <c:pt idx="886">
                  <c:v>0.45735761523246798</c:v>
                </c:pt>
                <c:pt idx="887">
                  <c:v>0.45823037624359098</c:v>
                </c:pt>
                <c:pt idx="888">
                  <c:v>0.45945969223976102</c:v>
                </c:pt>
                <c:pt idx="889">
                  <c:v>0.46045953035354598</c:v>
                </c:pt>
                <c:pt idx="890">
                  <c:v>0.46139097213745101</c:v>
                </c:pt>
                <c:pt idx="891">
                  <c:v>0.46229323744773898</c:v>
                </c:pt>
                <c:pt idx="892">
                  <c:v>0.46317255496978799</c:v>
                </c:pt>
                <c:pt idx="893">
                  <c:v>0.46405547857284501</c:v>
                </c:pt>
                <c:pt idx="894">
                  <c:v>0.46494737267494202</c:v>
                </c:pt>
                <c:pt idx="895">
                  <c:v>0.46571388840675398</c:v>
                </c:pt>
                <c:pt idx="896">
                  <c:v>0.46647959947586098</c:v>
                </c:pt>
                <c:pt idx="897">
                  <c:v>0.46714970469474798</c:v>
                </c:pt>
                <c:pt idx="898">
                  <c:v>0.46738874912262002</c:v>
                </c:pt>
                <c:pt idx="899">
                  <c:v>0.46789780259132402</c:v>
                </c:pt>
                <c:pt idx="900">
                  <c:v>0.46855887770652799</c:v>
                </c:pt>
                <c:pt idx="901">
                  <c:v>0.46876579523086498</c:v>
                </c:pt>
                <c:pt idx="902">
                  <c:v>0.46944046020507801</c:v>
                </c:pt>
                <c:pt idx="903">
                  <c:v>0.47051942348480202</c:v>
                </c:pt>
                <c:pt idx="904">
                  <c:v>0.47121015191078203</c:v>
                </c:pt>
                <c:pt idx="905">
                  <c:v>0.47201585769653298</c:v>
                </c:pt>
                <c:pt idx="906">
                  <c:v>0.47254699468612699</c:v>
                </c:pt>
                <c:pt idx="907">
                  <c:v>0.47272190451621998</c:v>
                </c:pt>
                <c:pt idx="908">
                  <c:v>0.47302171587943997</c:v>
                </c:pt>
                <c:pt idx="909">
                  <c:v>0.47311776876449602</c:v>
                </c:pt>
                <c:pt idx="910">
                  <c:v>0.473434418439865</c:v>
                </c:pt>
                <c:pt idx="911">
                  <c:v>0.47377178072929399</c:v>
                </c:pt>
                <c:pt idx="912">
                  <c:v>0.474294394254684</c:v>
                </c:pt>
                <c:pt idx="913">
                  <c:v>0.47515553236007702</c:v>
                </c:pt>
                <c:pt idx="914">
                  <c:v>0.47584140300750699</c:v>
                </c:pt>
                <c:pt idx="915">
                  <c:v>0.47682124376297003</c:v>
                </c:pt>
                <c:pt idx="916">
                  <c:v>0.47734379768371599</c:v>
                </c:pt>
                <c:pt idx="917">
                  <c:v>0.477426588535309</c:v>
                </c:pt>
                <c:pt idx="918">
                  <c:v>0.47762316465377802</c:v>
                </c:pt>
                <c:pt idx="919">
                  <c:v>0.47751045227050798</c:v>
                </c:pt>
                <c:pt idx="920">
                  <c:v>0.47710937261581399</c:v>
                </c:pt>
                <c:pt idx="921">
                  <c:v>0.47756794095039401</c:v>
                </c:pt>
                <c:pt idx="922">
                  <c:v>0.478138327598572</c:v>
                </c:pt>
                <c:pt idx="923">
                  <c:v>0.47836738824844399</c:v>
                </c:pt>
                <c:pt idx="924">
                  <c:v>0.478838920593262</c:v>
                </c:pt>
                <c:pt idx="925">
                  <c:v>0.47892329096794101</c:v>
                </c:pt>
                <c:pt idx="926">
                  <c:v>0.47850292921066301</c:v>
                </c:pt>
                <c:pt idx="927">
                  <c:v>0.47829887270927401</c:v>
                </c:pt>
                <c:pt idx="928">
                  <c:v>0.47804972529411299</c:v>
                </c:pt>
                <c:pt idx="929">
                  <c:v>0.47805032134056102</c:v>
                </c:pt>
                <c:pt idx="930">
                  <c:v>0.47825151681900002</c:v>
                </c:pt>
                <c:pt idx="931">
                  <c:v>0.47814065217971802</c:v>
                </c:pt>
                <c:pt idx="932">
                  <c:v>0.47809171676635698</c:v>
                </c:pt>
                <c:pt idx="933">
                  <c:v>0.477931678295136</c:v>
                </c:pt>
                <c:pt idx="934">
                  <c:v>0.47732010483741799</c:v>
                </c:pt>
                <c:pt idx="935">
                  <c:v>0.47702261805534402</c:v>
                </c:pt>
                <c:pt idx="936">
                  <c:v>0.47702935338020303</c:v>
                </c:pt>
                <c:pt idx="937">
                  <c:v>0.476848125457764</c:v>
                </c:pt>
                <c:pt idx="938">
                  <c:v>0.47673258185386702</c:v>
                </c:pt>
                <c:pt idx="939">
                  <c:v>0.47647464275360102</c:v>
                </c:pt>
                <c:pt idx="940">
                  <c:v>0.475999236106873</c:v>
                </c:pt>
                <c:pt idx="941">
                  <c:v>0.47557404637336698</c:v>
                </c:pt>
                <c:pt idx="942">
                  <c:v>0.47545745968818698</c:v>
                </c:pt>
                <c:pt idx="943">
                  <c:v>0.47480845451355003</c:v>
                </c:pt>
                <c:pt idx="944">
                  <c:v>0.474101692438126</c:v>
                </c:pt>
                <c:pt idx="945">
                  <c:v>0.47330343723297102</c:v>
                </c:pt>
                <c:pt idx="946">
                  <c:v>0.472512066364288</c:v>
                </c:pt>
                <c:pt idx="947">
                  <c:v>0.47134602069854697</c:v>
                </c:pt>
                <c:pt idx="948">
                  <c:v>0.47048881649971003</c:v>
                </c:pt>
                <c:pt idx="949">
                  <c:v>0.46986863017082198</c:v>
                </c:pt>
                <c:pt idx="950">
                  <c:v>0.46905982494354198</c:v>
                </c:pt>
                <c:pt idx="951">
                  <c:v>0.46836096048355103</c:v>
                </c:pt>
                <c:pt idx="952">
                  <c:v>0.46734103560447698</c:v>
                </c:pt>
                <c:pt idx="953">
                  <c:v>0.46613416075706499</c:v>
                </c:pt>
                <c:pt idx="954">
                  <c:v>0.46483314037322998</c:v>
                </c:pt>
                <c:pt idx="955">
                  <c:v>0.46297076344490101</c:v>
                </c:pt>
                <c:pt idx="956">
                  <c:v>0.461624264717102</c:v>
                </c:pt>
                <c:pt idx="957">
                  <c:v>0.46071541309356701</c:v>
                </c:pt>
                <c:pt idx="958">
                  <c:v>0.459425568580627</c:v>
                </c:pt>
                <c:pt idx="959">
                  <c:v>0.458088248968124</c:v>
                </c:pt>
                <c:pt idx="960">
                  <c:v>0.45682919025421098</c:v>
                </c:pt>
                <c:pt idx="961">
                  <c:v>0.45557093620300299</c:v>
                </c:pt>
                <c:pt idx="962">
                  <c:v>0.45394924283027599</c:v>
                </c:pt>
                <c:pt idx="963">
                  <c:v>0.45208111405372597</c:v>
                </c:pt>
                <c:pt idx="964">
                  <c:v>0.450537979602814</c:v>
                </c:pt>
                <c:pt idx="965">
                  <c:v>0.44875916838645902</c:v>
                </c:pt>
                <c:pt idx="966">
                  <c:v>0.44669213891029402</c:v>
                </c:pt>
                <c:pt idx="967">
                  <c:v>0.444858998060226</c:v>
                </c:pt>
                <c:pt idx="968">
                  <c:v>0.44341945648193398</c:v>
                </c:pt>
                <c:pt idx="969">
                  <c:v>0.44161787629127502</c:v>
                </c:pt>
                <c:pt idx="970">
                  <c:v>0.43957471847534202</c:v>
                </c:pt>
                <c:pt idx="971">
                  <c:v>0.43760615587234503</c:v>
                </c:pt>
                <c:pt idx="972">
                  <c:v>0.43560564517974898</c:v>
                </c:pt>
                <c:pt idx="973">
                  <c:v>0.433599293231964</c:v>
                </c:pt>
                <c:pt idx="974">
                  <c:v>0.43159011006355302</c:v>
                </c:pt>
                <c:pt idx="975">
                  <c:v>0.42929926514625499</c:v>
                </c:pt>
                <c:pt idx="976">
                  <c:v>0.42693376541137701</c:v>
                </c:pt>
                <c:pt idx="977">
                  <c:v>0.42435470223426802</c:v>
                </c:pt>
                <c:pt idx="978">
                  <c:v>0.42104455828666698</c:v>
                </c:pt>
                <c:pt idx="979">
                  <c:v>0.41836082935333302</c:v>
                </c:pt>
                <c:pt idx="980">
                  <c:v>0.416055917739868</c:v>
                </c:pt>
                <c:pt idx="981">
                  <c:v>0.41345232725143399</c:v>
                </c:pt>
                <c:pt idx="982">
                  <c:v>0.41106694936752303</c:v>
                </c:pt>
                <c:pt idx="983">
                  <c:v>0.40861746668815602</c:v>
                </c:pt>
                <c:pt idx="984">
                  <c:v>0.40587627887725802</c:v>
                </c:pt>
                <c:pt idx="985">
                  <c:v>0.40338951349258401</c:v>
                </c:pt>
                <c:pt idx="986">
                  <c:v>0.40087321400642401</c:v>
                </c:pt>
                <c:pt idx="987">
                  <c:v>0.39889004826545699</c:v>
                </c:pt>
                <c:pt idx="988">
                  <c:v>0.39737540483474698</c:v>
                </c:pt>
                <c:pt idx="989">
                  <c:v>0.39555045962333701</c:v>
                </c:pt>
                <c:pt idx="990">
                  <c:v>0.39379438757896401</c:v>
                </c:pt>
                <c:pt idx="991">
                  <c:v>0.39229777455329901</c:v>
                </c:pt>
                <c:pt idx="992">
                  <c:v>0.39047446846961997</c:v>
                </c:pt>
                <c:pt idx="993">
                  <c:v>0.38777264952659601</c:v>
                </c:pt>
                <c:pt idx="994">
                  <c:v>0.38610863685607899</c:v>
                </c:pt>
                <c:pt idx="995">
                  <c:v>0.384762793779373</c:v>
                </c:pt>
                <c:pt idx="996">
                  <c:v>0.38352602720260598</c:v>
                </c:pt>
                <c:pt idx="997">
                  <c:v>0.38345974683761602</c:v>
                </c:pt>
                <c:pt idx="998">
                  <c:v>0.38236108422279402</c:v>
                </c:pt>
                <c:pt idx="999">
                  <c:v>0.38018468022346502</c:v>
                </c:pt>
                <c:pt idx="1031">
                  <c:v>0.26646789908409102</c:v>
                </c:pt>
                <c:pt idx="1032">
                  <c:v>0.305887341499329</c:v>
                </c:pt>
                <c:pt idx="1033">
                  <c:v>0.28794392943382302</c:v>
                </c:pt>
                <c:pt idx="1034">
                  <c:v>0.21903486549854301</c:v>
                </c:pt>
                <c:pt idx="1035">
                  <c:v>0.21252147853374501</c:v>
                </c:pt>
                <c:pt idx="1036">
                  <c:v>0.22084994614124301</c:v>
                </c:pt>
                <c:pt idx="1037">
                  <c:v>0.21672561764717099</c:v>
                </c:pt>
                <c:pt idx="1038">
                  <c:v>0.25414782762527499</c:v>
                </c:pt>
                <c:pt idx="1039">
                  <c:v>0.25603342056274397</c:v>
                </c:pt>
                <c:pt idx="1040">
                  <c:v>0.209838956594467</c:v>
                </c:pt>
                <c:pt idx="1041">
                  <c:v>0.19749674201011699</c:v>
                </c:pt>
                <c:pt idx="1042">
                  <c:v>0.19384188950061801</c:v>
                </c:pt>
                <c:pt idx="1043">
                  <c:v>0.19350890815258001</c:v>
                </c:pt>
                <c:pt idx="1044">
                  <c:v>0.19003894925117501</c:v>
                </c:pt>
                <c:pt idx="1045">
                  <c:v>0.19384728372096999</c:v>
                </c:pt>
                <c:pt idx="1046">
                  <c:v>0.19142612814903301</c:v>
                </c:pt>
                <c:pt idx="1047">
                  <c:v>0.18355667591095001</c:v>
                </c:pt>
                <c:pt idx="1048">
                  <c:v>0.180146679282188</c:v>
                </c:pt>
                <c:pt idx="1049">
                  <c:v>0.18092021346092199</c:v>
                </c:pt>
                <c:pt idx="1050">
                  <c:v>0.17461004853248599</c:v>
                </c:pt>
                <c:pt idx="1051">
                  <c:v>0.16762502491474199</c:v>
                </c:pt>
                <c:pt idx="1052">
                  <c:v>0.15625156462192499</c:v>
                </c:pt>
                <c:pt idx="1053">
                  <c:v>0.135774046182632</c:v>
                </c:pt>
                <c:pt idx="1054">
                  <c:v>0.13158574700355499</c:v>
                </c:pt>
                <c:pt idx="1055">
                  <c:v>0.13242481648922</c:v>
                </c:pt>
                <c:pt idx="1056">
                  <c:v>0.131858229637146</c:v>
                </c:pt>
                <c:pt idx="1057">
                  <c:v>0.13863460719585399</c:v>
                </c:pt>
                <c:pt idx="1058">
                  <c:v>0.13878963887691501</c:v>
                </c:pt>
                <c:pt idx="1059">
                  <c:v>0.13465274870395699</c:v>
                </c:pt>
                <c:pt idx="1060">
                  <c:v>0.13266906142234799</c:v>
                </c:pt>
                <c:pt idx="1061">
                  <c:v>0.13362857699394201</c:v>
                </c:pt>
                <c:pt idx="1062">
                  <c:v>0.12982074916362801</c:v>
                </c:pt>
                <c:pt idx="1063">
                  <c:v>0.124720707535744</c:v>
                </c:pt>
                <c:pt idx="1064">
                  <c:v>0.119216598570347</c:v>
                </c:pt>
                <c:pt idx="1065">
                  <c:v>0.109365925192833</c:v>
                </c:pt>
                <c:pt idx="1066">
                  <c:v>0.10520635545253799</c:v>
                </c:pt>
                <c:pt idx="1067">
                  <c:v>0.104305170476437</c:v>
                </c:pt>
                <c:pt idx="1068">
                  <c:v>0.101832374930382</c:v>
                </c:pt>
                <c:pt idx="1069">
                  <c:v>9.9840708076953902E-2</c:v>
                </c:pt>
                <c:pt idx="1070">
                  <c:v>9.8729372024536105E-2</c:v>
                </c:pt>
                <c:pt idx="1071">
                  <c:v>9.6853554248809801E-2</c:v>
                </c:pt>
                <c:pt idx="1072">
                  <c:v>9.5781505107879597E-2</c:v>
                </c:pt>
                <c:pt idx="1073">
                  <c:v>9.6525929868221297E-2</c:v>
                </c:pt>
                <c:pt idx="1074">
                  <c:v>9.6536152064800304E-2</c:v>
                </c:pt>
                <c:pt idx="1075">
                  <c:v>9.7128733992576599E-2</c:v>
                </c:pt>
                <c:pt idx="1076">
                  <c:v>9.5864988863468198E-2</c:v>
                </c:pt>
                <c:pt idx="1077">
                  <c:v>9.4338148832321195E-2</c:v>
                </c:pt>
                <c:pt idx="1078">
                  <c:v>9.2228434979915605E-2</c:v>
                </c:pt>
                <c:pt idx="1079">
                  <c:v>9.0609394013881697E-2</c:v>
                </c:pt>
                <c:pt idx="1080">
                  <c:v>8.7853893637657193E-2</c:v>
                </c:pt>
                <c:pt idx="1081">
                  <c:v>8.6856722831726102E-2</c:v>
                </c:pt>
                <c:pt idx="1082">
                  <c:v>8.7283618748188005E-2</c:v>
                </c:pt>
                <c:pt idx="1083">
                  <c:v>8.6236208677291898E-2</c:v>
                </c:pt>
                <c:pt idx="1084">
                  <c:v>8.4951505064964294E-2</c:v>
                </c:pt>
                <c:pt idx="1085">
                  <c:v>8.4071554243564606E-2</c:v>
                </c:pt>
                <c:pt idx="1086">
                  <c:v>8.2781784236431094E-2</c:v>
                </c:pt>
                <c:pt idx="1087">
                  <c:v>8.1720925867557498E-2</c:v>
                </c:pt>
                <c:pt idx="1088">
                  <c:v>8.1068038940429701E-2</c:v>
                </c:pt>
                <c:pt idx="1089">
                  <c:v>8.06306898593903E-2</c:v>
                </c:pt>
                <c:pt idx="1090">
                  <c:v>8.0083794891834301E-2</c:v>
                </c:pt>
                <c:pt idx="1091">
                  <c:v>7.96563476324081E-2</c:v>
                </c:pt>
                <c:pt idx="1092">
                  <c:v>7.9701177775859805E-2</c:v>
                </c:pt>
                <c:pt idx="1093">
                  <c:v>7.96694606542587E-2</c:v>
                </c:pt>
                <c:pt idx="1094">
                  <c:v>7.9427957534789997E-2</c:v>
                </c:pt>
                <c:pt idx="1095">
                  <c:v>7.9340331256389604E-2</c:v>
                </c:pt>
                <c:pt idx="1096">
                  <c:v>8.0129258334636702E-2</c:v>
                </c:pt>
                <c:pt idx="1097">
                  <c:v>7.9628378152847304E-2</c:v>
                </c:pt>
                <c:pt idx="1098">
                  <c:v>7.7661208808422103E-2</c:v>
                </c:pt>
                <c:pt idx="1099">
                  <c:v>7.7393963932991E-2</c:v>
                </c:pt>
                <c:pt idx="1100">
                  <c:v>7.7517315745353699E-2</c:v>
                </c:pt>
                <c:pt idx="1101">
                  <c:v>7.7466323971748394E-2</c:v>
                </c:pt>
                <c:pt idx="1102">
                  <c:v>7.8603856265544905E-2</c:v>
                </c:pt>
                <c:pt idx="1103">
                  <c:v>7.8776516020298004E-2</c:v>
                </c:pt>
                <c:pt idx="1104">
                  <c:v>7.8090734779834706E-2</c:v>
                </c:pt>
                <c:pt idx="1105">
                  <c:v>7.7628016471862807E-2</c:v>
                </c:pt>
                <c:pt idx="1106">
                  <c:v>7.6981849968433394E-2</c:v>
                </c:pt>
                <c:pt idx="1107">
                  <c:v>7.6533079147338895E-2</c:v>
                </c:pt>
                <c:pt idx="1108">
                  <c:v>7.6010286808013902E-2</c:v>
                </c:pt>
                <c:pt idx="1109">
                  <c:v>7.5673565268516499E-2</c:v>
                </c:pt>
                <c:pt idx="1110">
                  <c:v>7.5594775378704099E-2</c:v>
                </c:pt>
                <c:pt idx="1111">
                  <c:v>7.5431711971759796E-2</c:v>
                </c:pt>
                <c:pt idx="1112">
                  <c:v>7.5145125389099093E-2</c:v>
                </c:pt>
                <c:pt idx="1113">
                  <c:v>7.5002580881118802E-2</c:v>
                </c:pt>
                <c:pt idx="1114">
                  <c:v>7.5359515845775604E-2</c:v>
                </c:pt>
                <c:pt idx="1115">
                  <c:v>7.59985595941544E-2</c:v>
                </c:pt>
                <c:pt idx="1116">
                  <c:v>7.6585620641708402E-2</c:v>
                </c:pt>
                <c:pt idx="1117">
                  <c:v>7.8042306005954701E-2</c:v>
                </c:pt>
                <c:pt idx="1118">
                  <c:v>7.7964968979358701E-2</c:v>
                </c:pt>
                <c:pt idx="1119">
                  <c:v>7.6845258474350003E-2</c:v>
                </c:pt>
                <c:pt idx="1120">
                  <c:v>7.6608844101428999E-2</c:v>
                </c:pt>
                <c:pt idx="1121">
                  <c:v>7.5823009014129597E-2</c:v>
                </c:pt>
                <c:pt idx="1122">
                  <c:v>7.5914464890956906E-2</c:v>
                </c:pt>
                <c:pt idx="1123">
                  <c:v>7.6752267777919797E-2</c:v>
                </c:pt>
                <c:pt idx="1124">
                  <c:v>7.7512636780738803E-2</c:v>
                </c:pt>
                <c:pt idx="1125">
                  <c:v>7.8541852533817305E-2</c:v>
                </c:pt>
                <c:pt idx="1126">
                  <c:v>7.9094119369983701E-2</c:v>
                </c:pt>
                <c:pt idx="1127">
                  <c:v>7.9812481999397306E-2</c:v>
                </c:pt>
                <c:pt idx="1128">
                  <c:v>8.0144360661506694E-2</c:v>
                </c:pt>
                <c:pt idx="1129">
                  <c:v>7.9635962843895E-2</c:v>
                </c:pt>
                <c:pt idx="1130">
                  <c:v>8.0196723341941806E-2</c:v>
                </c:pt>
                <c:pt idx="1131">
                  <c:v>8.1352435052394895E-2</c:v>
                </c:pt>
                <c:pt idx="1132">
                  <c:v>8.1915341317653698E-2</c:v>
                </c:pt>
                <c:pt idx="1133">
                  <c:v>8.2564324140548706E-2</c:v>
                </c:pt>
                <c:pt idx="1134">
                  <c:v>8.3222575485706302E-2</c:v>
                </c:pt>
                <c:pt idx="1135">
                  <c:v>8.3565220236778301E-2</c:v>
                </c:pt>
                <c:pt idx="1136">
                  <c:v>8.4010556340217604E-2</c:v>
                </c:pt>
                <c:pt idx="1137">
                  <c:v>8.4495030343532604E-2</c:v>
                </c:pt>
                <c:pt idx="1138">
                  <c:v>8.5255749523639707E-2</c:v>
                </c:pt>
                <c:pt idx="1139">
                  <c:v>8.6123861372470897E-2</c:v>
                </c:pt>
                <c:pt idx="1140">
                  <c:v>8.6766563355922699E-2</c:v>
                </c:pt>
                <c:pt idx="1141">
                  <c:v>8.7593153119087205E-2</c:v>
                </c:pt>
                <c:pt idx="1142">
                  <c:v>8.8301539421081501E-2</c:v>
                </c:pt>
                <c:pt idx="1143">
                  <c:v>8.85569602251053E-2</c:v>
                </c:pt>
                <c:pt idx="1144">
                  <c:v>8.92186909914017E-2</c:v>
                </c:pt>
                <c:pt idx="1145">
                  <c:v>9.0325459837913499E-2</c:v>
                </c:pt>
                <c:pt idx="1146">
                  <c:v>9.1102041304111495E-2</c:v>
                </c:pt>
                <c:pt idx="1147">
                  <c:v>9.1960296034812899E-2</c:v>
                </c:pt>
                <c:pt idx="1148">
                  <c:v>9.2580877244472504E-2</c:v>
                </c:pt>
                <c:pt idx="1149">
                  <c:v>9.2681519687175806E-2</c:v>
                </c:pt>
                <c:pt idx="1150">
                  <c:v>9.3280218541622203E-2</c:v>
                </c:pt>
                <c:pt idx="1151">
                  <c:v>9.4074577093124404E-2</c:v>
                </c:pt>
                <c:pt idx="1152">
                  <c:v>9.4859108328819303E-2</c:v>
                </c:pt>
                <c:pt idx="1153">
                  <c:v>9.6133150160312694E-2</c:v>
                </c:pt>
                <c:pt idx="1154">
                  <c:v>9.70038548111916E-2</c:v>
                </c:pt>
                <c:pt idx="1155">
                  <c:v>9.7502931952476501E-2</c:v>
                </c:pt>
                <c:pt idx="1156">
                  <c:v>9.8134815692901597E-2</c:v>
                </c:pt>
                <c:pt idx="1157">
                  <c:v>9.8519176244735704E-2</c:v>
                </c:pt>
                <c:pt idx="1158">
                  <c:v>9.9181793630123097E-2</c:v>
                </c:pt>
                <c:pt idx="1159">
                  <c:v>9.9966444075107602E-2</c:v>
                </c:pt>
                <c:pt idx="1160">
                  <c:v>0.101034432649612</c:v>
                </c:pt>
                <c:pt idx="1161">
                  <c:v>0.101868480443954</c:v>
                </c:pt>
                <c:pt idx="1162">
                  <c:v>0.102709777653217</c:v>
                </c:pt>
                <c:pt idx="1163">
                  <c:v>0.103541359305382</c:v>
                </c:pt>
                <c:pt idx="1164">
                  <c:v>0.104217559099197</c:v>
                </c:pt>
                <c:pt idx="1165">
                  <c:v>0.105103209614754</c:v>
                </c:pt>
                <c:pt idx="1166">
                  <c:v>0.10615143924951601</c:v>
                </c:pt>
                <c:pt idx="1167">
                  <c:v>0.107085794210434</c:v>
                </c:pt>
                <c:pt idx="1168">
                  <c:v>0.108100228011608</c:v>
                </c:pt>
                <c:pt idx="1169">
                  <c:v>0.108863472938538</c:v>
                </c:pt>
                <c:pt idx="1170">
                  <c:v>0.109438091516495</c:v>
                </c:pt>
                <c:pt idx="1171">
                  <c:v>0.110271766781807</c:v>
                </c:pt>
                <c:pt idx="1172">
                  <c:v>0.111046895384789</c:v>
                </c:pt>
                <c:pt idx="1173">
                  <c:v>0.111904881894588</c:v>
                </c:pt>
                <c:pt idx="1174">
                  <c:v>0.112956285476685</c:v>
                </c:pt>
                <c:pt idx="1175">
                  <c:v>0.113982781767845</c:v>
                </c:pt>
                <c:pt idx="1176">
                  <c:v>0.115033216774464</c:v>
                </c:pt>
                <c:pt idx="1177">
                  <c:v>0.115941546857357</c:v>
                </c:pt>
                <c:pt idx="1178">
                  <c:v>0.11692690849304201</c:v>
                </c:pt>
                <c:pt idx="1179">
                  <c:v>0.117754578590393</c:v>
                </c:pt>
                <c:pt idx="1180">
                  <c:v>0.11835191398859</c:v>
                </c:pt>
                <c:pt idx="1181">
                  <c:v>0.119062922894955</c:v>
                </c:pt>
                <c:pt idx="1182">
                  <c:v>0.11982610076665901</c:v>
                </c:pt>
                <c:pt idx="1183">
                  <c:v>0.120516739785671</c:v>
                </c:pt>
                <c:pt idx="1184">
                  <c:v>0.120996057987213</c:v>
                </c:pt>
                <c:pt idx="1185">
                  <c:v>0.12184745073318499</c:v>
                </c:pt>
                <c:pt idx="1186">
                  <c:v>0.12288924306631099</c:v>
                </c:pt>
                <c:pt idx="1187">
                  <c:v>0.123863317072392</c:v>
                </c:pt>
                <c:pt idx="1188">
                  <c:v>0.12510228157043499</c:v>
                </c:pt>
                <c:pt idx="1189">
                  <c:v>0.126115292310715</c:v>
                </c:pt>
                <c:pt idx="1190">
                  <c:v>0.12694497406482699</c:v>
                </c:pt>
                <c:pt idx="1191">
                  <c:v>0.12786363065242801</c:v>
                </c:pt>
                <c:pt idx="1192">
                  <c:v>0.128842562437057</c:v>
                </c:pt>
                <c:pt idx="1193">
                  <c:v>0.12968212366104101</c:v>
                </c:pt>
                <c:pt idx="1194">
                  <c:v>0.13032722473144501</c:v>
                </c:pt>
                <c:pt idx="1195">
                  <c:v>0.13122460246086101</c:v>
                </c:pt>
                <c:pt idx="1196">
                  <c:v>0.132327109575272</c:v>
                </c:pt>
                <c:pt idx="1197">
                  <c:v>0.133109986782074</c:v>
                </c:pt>
                <c:pt idx="1198">
                  <c:v>0.13388101756572701</c:v>
                </c:pt>
                <c:pt idx="1199">
                  <c:v>0.134644240140915</c:v>
                </c:pt>
                <c:pt idx="1200">
                  <c:v>0.13494996726512901</c:v>
                </c:pt>
                <c:pt idx="1201">
                  <c:v>0.13573822379112199</c:v>
                </c:pt>
                <c:pt idx="1202">
                  <c:v>0.137003064155579</c:v>
                </c:pt>
                <c:pt idx="1203">
                  <c:v>0.13797931373119399</c:v>
                </c:pt>
                <c:pt idx="1204">
                  <c:v>0.13910590112209301</c:v>
                </c:pt>
                <c:pt idx="1205">
                  <c:v>0.13997623324394201</c:v>
                </c:pt>
                <c:pt idx="1206">
                  <c:v>0.14049243927002</c:v>
                </c:pt>
                <c:pt idx="1207">
                  <c:v>0.14118932187557201</c:v>
                </c:pt>
                <c:pt idx="1208">
                  <c:v>0.141789585351944</c:v>
                </c:pt>
                <c:pt idx="1209">
                  <c:v>0.142569825053215</c:v>
                </c:pt>
                <c:pt idx="1210">
                  <c:v>0.14358283579349501</c:v>
                </c:pt>
                <c:pt idx="1211">
                  <c:v>0.14448565244674699</c:v>
                </c:pt>
                <c:pt idx="1212">
                  <c:v>0.14553782343864399</c:v>
                </c:pt>
                <c:pt idx="1213">
                  <c:v>0.14635246992111201</c:v>
                </c:pt>
                <c:pt idx="1214">
                  <c:v>0.14679613709449801</c:v>
                </c:pt>
                <c:pt idx="1215">
                  <c:v>0.14761115610599501</c:v>
                </c:pt>
                <c:pt idx="1216">
                  <c:v>0.14867506921291401</c:v>
                </c:pt>
                <c:pt idx="1217">
                  <c:v>0.14949214458465601</c:v>
                </c:pt>
                <c:pt idx="1218">
                  <c:v>0.15040773153305101</c:v>
                </c:pt>
                <c:pt idx="1219">
                  <c:v>0.15127813816070601</c:v>
                </c:pt>
                <c:pt idx="1220">
                  <c:v>0.151822119951248</c:v>
                </c:pt>
                <c:pt idx="1221">
                  <c:v>0.15250867605209401</c:v>
                </c:pt>
                <c:pt idx="1222">
                  <c:v>0.15344125032424899</c:v>
                </c:pt>
                <c:pt idx="1223">
                  <c:v>0.154219821095467</c:v>
                </c:pt>
                <c:pt idx="1224">
                  <c:v>0.15469828248024001</c:v>
                </c:pt>
                <c:pt idx="1225">
                  <c:v>0.15546327829361001</c:v>
                </c:pt>
                <c:pt idx="1226">
                  <c:v>0.156464233994484</c:v>
                </c:pt>
                <c:pt idx="1227">
                  <c:v>0.15729473531246199</c:v>
                </c:pt>
                <c:pt idx="1228">
                  <c:v>0.15814028680324599</c:v>
                </c:pt>
                <c:pt idx="1229">
                  <c:v>0.15903751552105</c:v>
                </c:pt>
                <c:pt idx="1230">
                  <c:v>0.15985086560249301</c:v>
                </c:pt>
                <c:pt idx="1231">
                  <c:v>0.16059771180152899</c:v>
                </c:pt>
                <c:pt idx="1232">
                  <c:v>0.16151760518550901</c:v>
                </c:pt>
                <c:pt idx="1233">
                  <c:v>0.16223455965519001</c:v>
                </c:pt>
                <c:pt idx="1234">
                  <c:v>0.162542879581451</c:v>
                </c:pt>
                <c:pt idx="1235">
                  <c:v>0.163130939006805</c:v>
                </c:pt>
                <c:pt idx="1236">
                  <c:v>0.163800239562988</c:v>
                </c:pt>
                <c:pt idx="1237">
                  <c:v>0.164492413401604</c:v>
                </c:pt>
                <c:pt idx="1238">
                  <c:v>0.16542704403400399</c:v>
                </c:pt>
                <c:pt idx="1239">
                  <c:v>0.16629673540592199</c:v>
                </c:pt>
                <c:pt idx="1240">
                  <c:v>0.166976109147072</c:v>
                </c:pt>
                <c:pt idx="1241">
                  <c:v>0.16747795045375799</c:v>
                </c:pt>
                <c:pt idx="1242">
                  <c:v>0.16809760034084301</c:v>
                </c:pt>
                <c:pt idx="1243">
                  <c:v>0.16883826255798301</c:v>
                </c:pt>
                <c:pt idx="1244">
                  <c:v>0.16947339475154899</c:v>
                </c:pt>
                <c:pt idx="1245">
                  <c:v>0.17028096318244901</c:v>
                </c:pt>
                <c:pt idx="1246">
                  <c:v>0.17108115553855899</c:v>
                </c:pt>
                <c:pt idx="1247">
                  <c:v>0.17185160517692599</c:v>
                </c:pt>
                <c:pt idx="1248">
                  <c:v>0.172774583101273</c:v>
                </c:pt>
                <c:pt idx="1249">
                  <c:v>0.173868328332901</c:v>
                </c:pt>
                <c:pt idx="1250">
                  <c:v>0.174934446811676</c:v>
                </c:pt>
                <c:pt idx="1251">
                  <c:v>0.17577114701271099</c:v>
                </c:pt>
                <c:pt idx="1252">
                  <c:v>0.17643783986568501</c:v>
                </c:pt>
                <c:pt idx="1253">
                  <c:v>0.177024722099304</c:v>
                </c:pt>
                <c:pt idx="1254">
                  <c:v>0.177711367607117</c:v>
                </c:pt>
                <c:pt idx="1255">
                  <c:v>0.178374588489532</c:v>
                </c:pt>
                <c:pt idx="1256">
                  <c:v>0.17884382605552701</c:v>
                </c:pt>
                <c:pt idx="1257">
                  <c:v>0.179372578859329</c:v>
                </c:pt>
                <c:pt idx="1258">
                  <c:v>0.18004179000854501</c:v>
                </c:pt>
                <c:pt idx="1259">
                  <c:v>0.18065689504146601</c:v>
                </c:pt>
                <c:pt idx="1260">
                  <c:v>0.18166445195674899</c:v>
                </c:pt>
                <c:pt idx="1261">
                  <c:v>0.18265381455421401</c:v>
                </c:pt>
                <c:pt idx="1262">
                  <c:v>0.18310940265655501</c:v>
                </c:pt>
                <c:pt idx="1263">
                  <c:v>0.18375962972641</c:v>
                </c:pt>
                <c:pt idx="1264">
                  <c:v>0.18425872921943701</c:v>
                </c:pt>
                <c:pt idx="1265">
                  <c:v>0.18487738072872201</c:v>
                </c:pt>
                <c:pt idx="1266">
                  <c:v>0.18600566685199699</c:v>
                </c:pt>
                <c:pt idx="1267">
                  <c:v>0.186733543872833</c:v>
                </c:pt>
                <c:pt idx="1268">
                  <c:v>0.187138587236404</c:v>
                </c:pt>
                <c:pt idx="1269">
                  <c:v>0.18757735192775701</c:v>
                </c:pt>
                <c:pt idx="1270">
                  <c:v>0.18779602646827701</c:v>
                </c:pt>
                <c:pt idx="1271">
                  <c:v>0.188093826174736</c:v>
                </c:pt>
                <c:pt idx="1272">
                  <c:v>0.18891717493534099</c:v>
                </c:pt>
                <c:pt idx="1273">
                  <c:v>0.189855381846428</c:v>
                </c:pt>
                <c:pt idx="1274">
                  <c:v>0.19048409163951899</c:v>
                </c:pt>
                <c:pt idx="1275">
                  <c:v>0.191056683659554</c:v>
                </c:pt>
                <c:pt idx="1276">
                  <c:v>0.19160646200180101</c:v>
                </c:pt>
                <c:pt idx="1277">
                  <c:v>0.191890969872475</c:v>
                </c:pt>
                <c:pt idx="1278">
                  <c:v>0.19254669547080999</c:v>
                </c:pt>
                <c:pt idx="1279">
                  <c:v>0.19329664111137401</c:v>
                </c:pt>
                <c:pt idx="1280">
                  <c:v>0.19363534450531</c:v>
                </c:pt>
                <c:pt idx="1281">
                  <c:v>0.19429774582386</c:v>
                </c:pt>
                <c:pt idx="1282">
                  <c:v>0.19479697942733801</c:v>
                </c:pt>
                <c:pt idx="1283">
                  <c:v>0.19495664536953</c:v>
                </c:pt>
                <c:pt idx="1284">
                  <c:v>0.195279210805893</c:v>
                </c:pt>
                <c:pt idx="1285">
                  <c:v>0.19570547342300401</c:v>
                </c:pt>
                <c:pt idx="1286">
                  <c:v>0.19632416963577301</c:v>
                </c:pt>
                <c:pt idx="1287">
                  <c:v>0.1970394551754</c:v>
                </c:pt>
                <c:pt idx="1288">
                  <c:v>0.19798107445240001</c:v>
                </c:pt>
                <c:pt idx="1289">
                  <c:v>0.19850382208824199</c:v>
                </c:pt>
                <c:pt idx="1290">
                  <c:v>0.19847822189331099</c:v>
                </c:pt>
                <c:pt idx="1291">
                  <c:v>0.19866645336151101</c:v>
                </c:pt>
                <c:pt idx="1292">
                  <c:v>0.19874973595142401</c:v>
                </c:pt>
                <c:pt idx="1293">
                  <c:v>0.19874759018421201</c:v>
                </c:pt>
                <c:pt idx="1294">
                  <c:v>0.19902852177619901</c:v>
                </c:pt>
                <c:pt idx="1295">
                  <c:v>0.199399098753929</c:v>
                </c:pt>
                <c:pt idx="1296">
                  <c:v>0.199304640293121</c:v>
                </c:pt>
                <c:pt idx="1297">
                  <c:v>0.19942377507686601</c:v>
                </c:pt>
                <c:pt idx="1298">
                  <c:v>0.20002418756484999</c:v>
                </c:pt>
                <c:pt idx="1299">
                  <c:v>0.200340270996094</c:v>
                </c:pt>
                <c:pt idx="1300">
                  <c:v>0.20072412490844699</c:v>
                </c:pt>
                <c:pt idx="1301">
                  <c:v>0.20107945799827601</c:v>
                </c:pt>
                <c:pt idx="1302">
                  <c:v>0.201171159744263</c:v>
                </c:pt>
                <c:pt idx="1303">
                  <c:v>0.201184973120689</c:v>
                </c:pt>
                <c:pt idx="1304">
                  <c:v>0.201406344771385</c:v>
                </c:pt>
                <c:pt idx="1305">
                  <c:v>0.20200577378272999</c:v>
                </c:pt>
                <c:pt idx="1306">
                  <c:v>0.20250175893306699</c:v>
                </c:pt>
                <c:pt idx="1307">
                  <c:v>0.20266394317150099</c:v>
                </c:pt>
                <c:pt idx="1308">
                  <c:v>0.202661767601967</c:v>
                </c:pt>
                <c:pt idx="1309">
                  <c:v>0.20246651768684401</c:v>
                </c:pt>
                <c:pt idx="1310">
                  <c:v>0.202188581228256</c:v>
                </c:pt>
                <c:pt idx="1311">
                  <c:v>0.20229248702526101</c:v>
                </c:pt>
                <c:pt idx="1312">
                  <c:v>0.20249488949775701</c:v>
                </c:pt>
                <c:pt idx="1313">
                  <c:v>0.20246352255344399</c:v>
                </c:pt>
                <c:pt idx="1314">
                  <c:v>0.20232760906219499</c:v>
                </c:pt>
                <c:pt idx="1315">
                  <c:v>0.20194508135318801</c:v>
                </c:pt>
                <c:pt idx="1316">
                  <c:v>0.201550647616386</c:v>
                </c:pt>
                <c:pt idx="1317">
                  <c:v>0.20130057632923101</c:v>
                </c:pt>
                <c:pt idx="1318">
                  <c:v>0.20133118331432301</c:v>
                </c:pt>
                <c:pt idx="1319">
                  <c:v>0.201371654868126</c:v>
                </c:pt>
                <c:pt idx="1320">
                  <c:v>0.20092348754406</c:v>
                </c:pt>
                <c:pt idx="1321">
                  <c:v>0.20064020156860399</c:v>
                </c:pt>
                <c:pt idx="1322">
                  <c:v>0.20036359131336201</c:v>
                </c:pt>
                <c:pt idx="1323">
                  <c:v>0.19997850060462999</c:v>
                </c:pt>
                <c:pt idx="1324">
                  <c:v>0.200159892439842</c:v>
                </c:pt>
                <c:pt idx="1325">
                  <c:v>0.20009665191173601</c:v>
                </c:pt>
                <c:pt idx="1326">
                  <c:v>0.19967053830623599</c:v>
                </c:pt>
                <c:pt idx="1327">
                  <c:v>0.19911719858646401</c:v>
                </c:pt>
                <c:pt idx="1328">
                  <c:v>0.19811789691448201</c:v>
                </c:pt>
                <c:pt idx="1329">
                  <c:v>0.19757595658302299</c:v>
                </c:pt>
                <c:pt idx="1330">
                  <c:v>0.19727012515068101</c:v>
                </c:pt>
                <c:pt idx="1331">
                  <c:v>0.19673590362071999</c:v>
                </c:pt>
                <c:pt idx="1332">
                  <c:v>0.196613058447838</c:v>
                </c:pt>
                <c:pt idx="1333">
                  <c:v>0.19646541774272899</c:v>
                </c:pt>
                <c:pt idx="1334">
                  <c:v>0.19598142802715299</c:v>
                </c:pt>
                <c:pt idx="1335">
                  <c:v>0.195400640368462</c:v>
                </c:pt>
                <c:pt idx="1336">
                  <c:v>0.19448561966419201</c:v>
                </c:pt>
                <c:pt idx="1337">
                  <c:v>0.19348876178264601</c:v>
                </c:pt>
                <c:pt idx="1338">
                  <c:v>0.19274450838565799</c:v>
                </c:pt>
                <c:pt idx="1339">
                  <c:v>0.19199822843074801</c:v>
                </c:pt>
                <c:pt idx="1340">
                  <c:v>0.19138698279857599</c:v>
                </c:pt>
                <c:pt idx="1341">
                  <c:v>0.19071997702121701</c:v>
                </c:pt>
                <c:pt idx="1342">
                  <c:v>0.189476743340492</c:v>
                </c:pt>
                <c:pt idx="1343">
                  <c:v>0.18847915530204801</c:v>
                </c:pt>
                <c:pt idx="1344">
                  <c:v>0.18766281008720401</c:v>
                </c:pt>
                <c:pt idx="1345">
                  <c:v>0.186804294586182</c:v>
                </c:pt>
                <c:pt idx="1346">
                  <c:v>0.18636222183704401</c:v>
                </c:pt>
                <c:pt idx="1347">
                  <c:v>0.18583922088146199</c:v>
                </c:pt>
                <c:pt idx="1348">
                  <c:v>0.18547113239765201</c:v>
                </c:pt>
                <c:pt idx="1349">
                  <c:v>0.18486413359642001</c:v>
                </c:pt>
                <c:pt idx="1350">
                  <c:v>0.18414780497551</c:v>
                </c:pt>
                <c:pt idx="1351">
                  <c:v>0.18369549512863201</c:v>
                </c:pt>
                <c:pt idx="1352">
                  <c:v>0.182954281568527</c:v>
                </c:pt>
                <c:pt idx="1353">
                  <c:v>0.182312726974487</c:v>
                </c:pt>
                <c:pt idx="1354">
                  <c:v>0.18169011175632499</c:v>
                </c:pt>
                <c:pt idx="1355">
                  <c:v>0.18107569217681899</c:v>
                </c:pt>
                <c:pt idx="1356">
                  <c:v>0.18054026365280201</c:v>
                </c:pt>
                <c:pt idx="1357">
                  <c:v>0.179806068539619</c:v>
                </c:pt>
                <c:pt idx="1358">
                  <c:v>0.179077729582787</c:v>
                </c:pt>
                <c:pt idx="1359">
                  <c:v>0.17816150188446001</c:v>
                </c:pt>
                <c:pt idx="1360">
                  <c:v>0.17692051827907601</c:v>
                </c:pt>
                <c:pt idx="1361">
                  <c:v>0.176026701927185</c:v>
                </c:pt>
                <c:pt idx="1362">
                  <c:v>0.174988582730293</c:v>
                </c:pt>
                <c:pt idx="1363">
                  <c:v>0.17435356974601701</c:v>
                </c:pt>
                <c:pt idx="1364">
                  <c:v>0.174197912216187</c:v>
                </c:pt>
                <c:pt idx="1365">
                  <c:v>0.17389093339443201</c:v>
                </c:pt>
                <c:pt idx="1366">
                  <c:v>0.173752576112747</c:v>
                </c:pt>
                <c:pt idx="1367">
                  <c:v>0.17347396910190599</c:v>
                </c:pt>
                <c:pt idx="1368">
                  <c:v>0.173124194145203</c:v>
                </c:pt>
                <c:pt idx="1369">
                  <c:v>0.172776535153389</c:v>
                </c:pt>
                <c:pt idx="1370">
                  <c:v>0.17238914966583299</c:v>
                </c:pt>
                <c:pt idx="1371">
                  <c:v>0.172083184123039</c:v>
                </c:pt>
                <c:pt idx="1372">
                  <c:v>0.171986028552055</c:v>
                </c:pt>
                <c:pt idx="1373">
                  <c:v>0.17152999341487901</c:v>
                </c:pt>
                <c:pt idx="1374">
                  <c:v>0.17069551348686199</c:v>
                </c:pt>
                <c:pt idx="1375">
                  <c:v>0.17022244632244099</c:v>
                </c:pt>
                <c:pt idx="1376">
                  <c:v>0.16960945725441001</c:v>
                </c:pt>
                <c:pt idx="1377">
                  <c:v>0.16921745240688299</c:v>
                </c:pt>
                <c:pt idx="1378">
                  <c:v>0.16920486092567399</c:v>
                </c:pt>
                <c:pt idx="1379">
                  <c:v>0.16927579045295699</c:v>
                </c:pt>
                <c:pt idx="1380">
                  <c:v>0.16947010159492501</c:v>
                </c:pt>
                <c:pt idx="1381">
                  <c:v>0.169617310166359</c:v>
                </c:pt>
                <c:pt idx="1382">
                  <c:v>0.17006590962410001</c:v>
                </c:pt>
                <c:pt idx="1383">
                  <c:v>0.17003668844699901</c:v>
                </c:pt>
                <c:pt idx="1384">
                  <c:v>0.16954503953456901</c:v>
                </c:pt>
                <c:pt idx="1385">
                  <c:v>0.16921746730804399</c:v>
                </c:pt>
                <c:pt idx="1386">
                  <c:v>0.169284492731094</c:v>
                </c:pt>
                <c:pt idx="1387">
                  <c:v>0.169522389769554</c:v>
                </c:pt>
                <c:pt idx="1388">
                  <c:v>0.17006582021713301</c:v>
                </c:pt>
                <c:pt idx="1389">
                  <c:v>0.17051729559898399</c:v>
                </c:pt>
                <c:pt idx="1390">
                  <c:v>0.17033709585666701</c:v>
                </c:pt>
                <c:pt idx="1391">
                  <c:v>0.16995915770530701</c:v>
                </c:pt>
                <c:pt idx="1392">
                  <c:v>0.169690102338791</c:v>
                </c:pt>
                <c:pt idx="1393">
                  <c:v>0.169421017169952</c:v>
                </c:pt>
                <c:pt idx="1394">
                  <c:v>0.169192284345627</c:v>
                </c:pt>
                <c:pt idx="1395">
                  <c:v>0.16876725852489499</c:v>
                </c:pt>
                <c:pt idx="1396">
                  <c:v>0.16823469102382699</c:v>
                </c:pt>
                <c:pt idx="1397">
                  <c:v>0.16772779822349501</c:v>
                </c:pt>
                <c:pt idx="1398">
                  <c:v>0.167361214756966</c:v>
                </c:pt>
                <c:pt idx="1399">
                  <c:v>0.167144775390625</c:v>
                </c:pt>
                <c:pt idx="1400">
                  <c:v>0.166730657219887</c:v>
                </c:pt>
                <c:pt idx="1401">
                  <c:v>0.166704460978508</c:v>
                </c:pt>
                <c:pt idx="1402">
                  <c:v>0.16658629477024101</c:v>
                </c:pt>
                <c:pt idx="1403">
                  <c:v>0.16603040695190399</c:v>
                </c:pt>
                <c:pt idx="1404">
                  <c:v>0.16538132727146099</c:v>
                </c:pt>
                <c:pt idx="1405">
                  <c:v>0.16430559754371599</c:v>
                </c:pt>
                <c:pt idx="1406">
                  <c:v>0.163531795144081</c:v>
                </c:pt>
                <c:pt idx="1407">
                  <c:v>0.1634431630373</c:v>
                </c:pt>
                <c:pt idx="1408">
                  <c:v>0.16368348896503401</c:v>
                </c:pt>
                <c:pt idx="1409">
                  <c:v>0.163689374923706</c:v>
                </c:pt>
                <c:pt idx="1410">
                  <c:v>0.16347526013851199</c:v>
                </c:pt>
                <c:pt idx="1411">
                  <c:v>0.16327640414238001</c:v>
                </c:pt>
                <c:pt idx="1412">
                  <c:v>0.16300977766513799</c:v>
                </c:pt>
                <c:pt idx="1413">
                  <c:v>0.16352100670337699</c:v>
                </c:pt>
                <c:pt idx="1414">
                  <c:v>0.16395170986652399</c:v>
                </c:pt>
                <c:pt idx="1415">
                  <c:v>0.16319414973259</c:v>
                </c:pt>
                <c:pt idx="1416">
                  <c:v>0.16271708905696899</c:v>
                </c:pt>
                <c:pt idx="1417">
                  <c:v>0.16231973469257399</c:v>
                </c:pt>
                <c:pt idx="1418">
                  <c:v>0.161454722285271</c:v>
                </c:pt>
                <c:pt idx="1419">
                  <c:v>0.16136911511421201</c:v>
                </c:pt>
                <c:pt idx="1420">
                  <c:v>0.16161926090717299</c:v>
                </c:pt>
                <c:pt idx="1421">
                  <c:v>0.16152445971965801</c:v>
                </c:pt>
                <c:pt idx="1422">
                  <c:v>0.161356896162033</c:v>
                </c:pt>
                <c:pt idx="1423">
                  <c:v>0.16222548484802199</c:v>
                </c:pt>
                <c:pt idx="1424">
                  <c:v>0.162696838378906</c:v>
                </c:pt>
                <c:pt idx="1425">
                  <c:v>0.16334898769855499</c:v>
                </c:pt>
                <c:pt idx="1426">
                  <c:v>0.16361214220523801</c:v>
                </c:pt>
                <c:pt idx="1427">
                  <c:v>0.163259968161583</c:v>
                </c:pt>
                <c:pt idx="1428">
                  <c:v>0.16320709884166701</c:v>
                </c:pt>
                <c:pt idx="1429">
                  <c:v>0.16298229992389701</c:v>
                </c:pt>
                <c:pt idx="1430">
                  <c:v>0.16335247457027399</c:v>
                </c:pt>
                <c:pt idx="1431">
                  <c:v>0.163345962762833</c:v>
                </c:pt>
                <c:pt idx="1432">
                  <c:v>0.16330735385417899</c:v>
                </c:pt>
                <c:pt idx="1433">
                  <c:v>0.16374379396438599</c:v>
                </c:pt>
                <c:pt idx="1434">
                  <c:v>0.16339962184429199</c:v>
                </c:pt>
                <c:pt idx="1435">
                  <c:v>0.16327901184558899</c:v>
                </c:pt>
                <c:pt idx="1436">
                  <c:v>0.16335619986057301</c:v>
                </c:pt>
                <c:pt idx="1437">
                  <c:v>0.16337327659130099</c:v>
                </c:pt>
                <c:pt idx="1438">
                  <c:v>0.16340874135494199</c:v>
                </c:pt>
                <c:pt idx="1439">
                  <c:v>0.162650287151337</c:v>
                </c:pt>
                <c:pt idx="1440">
                  <c:v>0.16211934387683899</c:v>
                </c:pt>
                <c:pt idx="1441">
                  <c:v>0.1618382781744</c:v>
                </c:pt>
                <c:pt idx="1442">
                  <c:v>0.16232383251190199</c:v>
                </c:pt>
                <c:pt idx="1443">
                  <c:v>0.16274149715900399</c:v>
                </c:pt>
                <c:pt idx="1444">
                  <c:v>0.16238836944103199</c:v>
                </c:pt>
                <c:pt idx="1445">
                  <c:v>0.16369156539440199</c:v>
                </c:pt>
                <c:pt idx="1446">
                  <c:v>0.16379642486572299</c:v>
                </c:pt>
                <c:pt idx="1447">
                  <c:v>0.16397944092750499</c:v>
                </c:pt>
                <c:pt idx="1448">
                  <c:v>0.16660694777965501</c:v>
                </c:pt>
                <c:pt idx="1449">
                  <c:v>0.16532087326049799</c:v>
                </c:pt>
                <c:pt idx="1450">
                  <c:v>0.16442272067069999</c:v>
                </c:pt>
                <c:pt idx="1451">
                  <c:v>0.16529449820518499</c:v>
                </c:pt>
                <c:pt idx="1452">
                  <c:v>0.165631994605064</c:v>
                </c:pt>
                <c:pt idx="1453">
                  <c:v>0.16849838197231301</c:v>
                </c:pt>
                <c:pt idx="1454">
                  <c:v>0.168992549180984</c:v>
                </c:pt>
                <c:pt idx="1455">
                  <c:v>0.17130167782306699</c:v>
                </c:pt>
                <c:pt idx="1456">
                  <c:v>0.172699049115181</c:v>
                </c:pt>
                <c:pt idx="1457">
                  <c:v>0.17009495198726701</c:v>
                </c:pt>
                <c:pt idx="1458">
                  <c:v>0.17211407423019401</c:v>
                </c:pt>
                <c:pt idx="1459">
                  <c:v>0.17171321809291801</c:v>
                </c:pt>
                <c:pt idx="1460">
                  <c:v>0.17110194265842399</c:v>
                </c:pt>
                <c:pt idx="1461">
                  <c:v>0.17705151438713099</c:v>
                </c:pt>
                <c:pt idx="1462">
                  <c:v>0.17808337509632099</c:v>
                </c:pt>
                <c:pt idx="1463">
                  <c:v>0.17663808166980699</c:v>
                </c:pt>
                <c:pt idx="1464">
                  <c:v>0.182994484901428</c:v>
                </c:pt>
                <c:pt idx="1465">
                  <c:v>0.173842743039131</c:v>
                </c:pt>
                <c:pt idx="1466">
                  <c:v>0.174084082245827</c:v>
                </c:pt>
                <c:pt idx="1467">
                  <c:v>0.171408236026764</c:v>
                </c:pt>
                <c:pt idx="1468">
                  <c:v>0.164889961481094</c:v>
                </c:pt>
                <c:pt idx="1469">
                  <c:v>0.174786061048508</c:v>
                </c:pt>
                <c:pt idx="1470">
                  <c:v>0.19294710457325001</c:v>
                </c:pt>
                <c:pt idx="1471">
                  <c:v>0.20130810141563399</c:v>
                </c:pt>
                <c:pt idx="1472">
                  <c:v>0.207611724734306</c:v>
                </c:pt>
                <c:pt idx="1473">
                  <c:v>0.20925265550613401</c:v>
                </c:pt>
                <c:pt idx="1474">
                  <c:v>0.19372251629829401</c:v>
                </c:pt>
                <c:pt idx="1475">
                  <c:v>0.194412156939507</c:v>
                </c:pt>
                <c:pt idx="1476">
                  <c:v>0.19359549880027799</c:v>
                </c:pt>
                <c:pt idx="1477">
                  <c:v>0.18541137874126401</c:v>
                </c:pt>
                <c:pt idx="1478">
                  <c:v>0.19826287031173701</c:v>
                </c:pt>
                <c:pt idx="1479">
                  <c:v>0.20420721173286399</c:v>
                </c:pt>
                <c:pt idx="1591">
                  <c:v>3.6636233329772901E-2</c:v>
                </c:pt>
                <c:pt idx="1592">
                  <c:v>2.11378540843725E-2</c:v>
                </c:pt>
                <c:pt idx="1593">
                  <c:v>2.6900812983512899E-2</c:v>
                </c:pt>
                <c:pt idx="1594">
                  <c:v>3.2538298517465598E-2</c:v>
                </c:pt>
                <c:pt idx="1595">
                  <c:v>3.4640353173017502E-2</c:v>
                </c:pt>
                <c:pt idx="1596">
                  <c:v>3.9911698549985899E-2</c:v>
                </c:pt>
                <c:pt idx="1597">
                  <c:v>6.5665125846862807E-2</c:v>
                </c:pt>
                <c:pt idx="1598">
                  <c:v>6.0327779501676601E-2</c:v>
                </c:pt>
                <c:pt idx="1599">
                  <c:v>2.87306979298592E-2</c:v>
                </c:pt>
                <c:pt idx="1600">
                  <c:v>2.8515787795186001E-2</c:v>
                </c:pt>
                <c:pt idx="1601">
                  <c:v>3.47989834845066E-2</c:v>
                </c:pt>
                <c:pt idx="1602">
                  <c:v>3.8046151399612399E-2</c:v>
                </c:pt>
                <c:pt idx="1603">
                  <c:v>5.91646395623684E-2</c:v>
                </c:pt>
                <c:pt idx="1604">
                  <c:v>6.4813457429408999E-2</c:v>
                </c:pt>
                <c:pt idx="1605">
                  <c:v>5.6557446718215901E-2</c:v>
                </c:pt>
                <c:pt idx="1606">
                  <c:v>5.2590228617191301E-2</c:v>
                </c:pt>
                <c:pt idx="1607">
                  <c:v>4.7796539962291697E-2</c:v>
                </c:pt>
                <c:pt idx="1608">
                  <c:v>4.4016048312187202E-2</c:v>
                </c:pt>
                <c:pt idx="1609">
                  <c:v>4.0610015392303501E-2</c:v>
                </c:pt>
                <c:pt idx="1610">
                  <c:v>3.7096839398145703E-2</c:v>
                </c:pt>
                <c:pt idx="1611">
                  <c:v>3.5477578639984103E-2</c:v>
                </c:pt>
                <c:pt idx="1612">
                  <c:v>3.61743308603764E-2</c:v>
                </c:pt>
                <c:pt idx="1613">
                  <c:v>3.4094143658876398E-2</c:v>
                </c:pt>
                <c:pt idx="1614">
                  <c:v>3.1046655029058502E-2</c:v>
                </c:pt>
                <c:pt idx="1615">
                  <c:v>2.97873076051474E-2</c:v>
                </c:pt>
                <c:pt idx="1616">
                  <c:v>2.71864552050829E-2</c:v>
                </c:pt>
                <c:pt idx="1617">
                  <c:v>2.7006709948182099E-2</c:v>
                </c:pt>
                <c:pt idx="1618">
                  <c:v>2.67243124544621E-2</c:v>
                </c:pt>
                <c:pt idx="1619">
                  <c:v>2.93880309909582E-2</c:v>
                </c:pt>
                <c:pt idx="1620">
                  <c:v>3.7157732993364299E-2</c:v>
                </c:pt>
                <c:pt idx="1621">
                  <c:v>3.9613056927919402E-2</c:v>
                </c:pt>
                <c:pt idx="1622">
                  <c:v>4.08736616373062E-2</c:v>
                </c:pt>
                <c:pt idx="1623">
                  <c:v>4.2992584407329601E-2</c:v>
                </c:pt>
                <c:pt idx="1624">
                  <c:v>4.2926855385303497E-2</c:v>
                </c:pt>
                <c:pt idx="1625">
                  <c:v>3.8315735757350901E-2</c:v>
                </c:pt>
                <c:pt idx="1626">
                  <c:v>3.81685793399811E-2</c:v>
                </c:pt>
                <c:pt idx="1627">
                  <c:v>4.0884286165237399E-2</c:v>
                </c:pt>
                <c:pt idx="1628">
                  <c:v>4.07788343727589E-2</c:v>
                </c:pt>
                <c:pt idx="1629">
                  <c:v>3.9515834301710101E-2</c:v>
                </c:pt>
                <c:pt idx="1630">
                  <c:v>4.0001451969146701E-2</c:v>
                </c:pt>
                <c:pt idx="1631">
                  <c:v>3.92683893442154E-2</c:v>
                </c:pt>
                <c:pt idx="1632">
                  <c:v>4.0041420608758899E-2</c:v>
                </c:pt>
                <c:pt idx="1633">
                  <c:v>4.3700437992811203E-2</c:v>
                </c:pt>
                <c:pt idx="1634">
                  <c:v>4.6839963644743E-2</c:v>
                </c:pt>
                <c:pt idx="1635">
                  <c:v>4.6021360903978299E-2</c:v>
                </c:pt>
                <c:pt idx="1636">
                  <c:v>4.2553719133138698E-2</c:v>
                </c:pt>
                <c:pt idx="1637">
                  <c:v>4.2353682219982099E-2</c:v>
                </c:pt>
                <c:pt idx="1638">
                  <c:v>4.0732491761445999E-2</c:v>
                </c:pt>
                <c:pt idx="1639">
                  <c:v>3.9958484470844297E-2</c:v>
                </c:pt>
                <c:pt idx="1640">
                  <c:v>4.2659286409616498E-2</c:v>
                </c:pt>
                <c:pt idx="1641">
                  <c:v>4.2859401553869199E-2</c:v>
                </c:pt>
                <c:pt idx="1642">
                  <c:v>3.9146166294813198E-2</c:v>
                </c:pt>
                <c:pt idx="1643">
                  <c:v>3.8778331130742999E-2</c:v>
                </c:pt>
                <c:pt idx="1644">
                  <c:v>4.25503812730312E-2</c:v>
                </c:pt>
                <c:pt idx="1645">
                  <c:v>4.2629133909940699E-2</c:v>
                </c:pt>
                <c:pt idx="1646">
                  <c:v>4.03140634298325E-2</c:v>
                </c:pt>
                <c:pt idx="1647">
                  <c:v>3.9340812712907798E-2</c:v>
                </c:pt>
                <c:pt idx="1648">
                  <c:v>4.0801029652357101E-2</c:v>
                </c:pt>
                <c:pt idx="1649">
                  <c:v>3.97767052054405E-2</c:v>
                </c:pt>
                <c:pt idx="1650">
                  <c:v>4.1936166584491702E-2</c:v>
                </c:pt>
                <c:pt idx="1651">
                  <c:v>5.3419526666402803E-2</c:v>
                </c:pt>
                <c:pt idx="1652">
                  <c:v>5.7740878313779803E-2</c:v>
                </c:pt>
                <c:pt idx="1653">
                  <c:v>5.7095229625701897E-2</c:v>
                </c:pt>
                <c:pt idx="1654">
                  <c:v>5.85421100258827E-2</c:v>
                </c:pt>
                <c:pt idx="1655">
                  <c:v>5.7636484503745998E-2</c:v>
                </c:pt>
                <c:pt idx="1656">
                  <c:v>5.6956261396408102E-2</c:v>
                </c:pt>
                <c:pt idx="1657">
                  <c:v>5.4557394236326197E-2</c:v>
                </c:pt>
                <c:pt idx="1658">
                  <c:v>5.3371816873550401E-2</c:v>
                </c:pt>
                <c:pt idx="1659">
                  <c:v>5.3832449018955203E-2</c:v>
                </c:pt>
                <c:pt idx="1660">
                  <c:v>5.3092736750841099E-2</c:v>
                </c:pt>
                <c:pt idx="1661">
                  <c:v>5.13282865285873E-2</c:v>
                </c:pt>
                <c:pt idx="1662">
                  <c:v>4.9502342939376803E-2</c:v>
                </c:pt>
                <c:pt idx="1663">
                  <c:v>5.30251935124397E-2</c:v>
                </c:pt>
                <c:pt idx="1664">
                  <c:v>6.0908261686563499E-2</c:v>
                </c:pt>
                <c:pt idx="1665">
                  <c:v>5.9204299002885798E-2</c:v>
                </c:pt>
                <c:pt idx="1666">
                  <c:v>5.4924137890338898E-2</c:v>
                </c:pt>
                <c:pt idx="1667">
                  <c:v>5.5913269519805901E-2</c:v>
                </c:pt>
                <c:pt idx="1668">
                  <c:v>5.3337842226028401E-2</c:v>
                </c:pt>
                <c:pt idx="1669">
                  <c:v>5.3398806601762799E-2</c:v>
                </c:pt>
                <c:pt idx="1670">
                  <c:v>6.1804182827472701E-2</c:v>
                </c:pt>
                <c:pt idx="1671">
                  <c:v>6.1883252114057499E-2</c:v>
                </c:pt>
                <c:pt idx="1672">
                  <c:v>5.4287113249301903E-2</c:v>
                </c:pt>
                <c:pt idx="1673">
                  <c:v>5.3068466484546703E-2</c:v>
                </c:pt>
                <c:pt idx="1674">
                  <c:v>5.3847003728151301E-2</c:v>
                </c:pt>
                <c:pt idx="1675">
                  <c:v>5.3006205707788502E-2</c:v>
                </c:pt>
                <c:pt idx="1676">
                  <c:v>5.3452942520379999E-2</c:v>
                </c:pt>
                <c:pt idx="1677">
                  <c:v>5.66885471343994E-2</c:v>
                </c:pt>
                <c:pt idx="1678">
                  <c:v>5.6636460125446299E-2</c:v>
                </c:pt>
                <c:pt idx="1679">
                  <c:v>5.4303586483001702E-2</c:v>
                </c:pt>
                <c:pt idx="1680">
                  <c:v>5.4038502275943798E-2</c:v>
                </c:pt>
                <c:pt idx="1681">
                  <c:v>5.4238885641098002E-2</c:v>
                </c:pt>
                <c:pt idx="1682">
                  <c:v>5.3848206996917697E-2</c:v>
                </c:pt>
                <c:pt idx="1683">
                  <c:v>5.34900650382042E-2</c:v>
                </c:pt>
                <c:pt idx="1684">
                  <c:v>5.3470212966203703E-2</c:v>
                </c:pt>
                <c:pt idx="1685">
                  <c:v>5.3633328527212101E-2</c:v>
                </c:pt>
                <c:pt idx="1686">
                  <c:v>5.3312983363866799E-2</c:v>
                </c:pt>
                <c:pt idx="1687">
                  <c:v>5.2580501884222003E-2</c:v>
                </c:pt>
                <c:pt idx="1688">
                  <c:v>5.2504975348711E-2</c:v>
                </c:pt>
                <c:pt idx="1689">
                  <c:v>5.2226360887288999E-2</c:v>
                </c:pt>
                <c:pt idx="1690">
                  <c:v>5.1671475172042798E-2</c:v>
                </c:pt>
                <c:pt idx="1691">
                  <c:v>5.3097363561391803E-2</c:v>
                </c:pt>
                <c:pt idx="1692">
                  <c:v>5.70650659501553E-2</c:v>
                </c:pt>
                <c:pt idx="1693">
                  <c:v>5.7953115552663803E-2</c:v>
                </c:pt>
                <c:pt idx="1694">
                  <c:v>5.8309566229581798E-2</c:v>
                </c:pt>
                <c:pt idx="1695">
                  <c:v>5.8787416666746098E-2</c:v>
                </c:pt>
                <c:pt idx="1696">
                  <c:v>5.7260528206825298E-2</c:v>
                </c:pt>
                <c:pt idx="1697">
                  <c:v>5.6753899902105297E-2</c:v>
                </c:pt>
                <c:pt idx="1698">
                  <c:v>5.7434856891632101E-2</c:v>
                </c:pt>
                <c:pt idx="1699">
                  <c:v>5.75676597654819E-2</c:v>
                </c:pt>
                <c:pt idx="1700">
                  <c:v>5.6558448821306201E-2</c:v>
                </c:pt>
                <c:pt idx="1701">
                  <c:v>5.6635692715644802E-2</c:v>
                </c:pt>
                <c:pt idx="1702">
                  <c:v>5.8427330106496797E-2</c:v>
                </c:pt>
                <c:pt idx="1703">
                  <c:v>5.8688674122095101E-2</c:v>
                </c:pt>
                <c:pt idx="1704">
                  <c:v>5.7171683758497203E-2</c:v>
                </c:pt>
                <c:pt idx="1705">
                  <c:v>5.83800598978996E-2</c:v>
                </c:pt>
                <c:pt idx="1706">
                  <c:v>5.9197656810283703E-2</c:v>
                </c:pt>
                <c:pt idx="1707">
                  <c:v>5.8256130665540702E-2</c:v>
                </c:pt>
                <c:pt idx="1708">
                  <c:v>5.7598941028118099E-2</c:v>
                </c:pt>
                <c:pt idx="1709">
                  <c:v>5.6738518178463003E-2</c:v>
                </c:pt>
                <c:pt idx="1710">
                  <c:v>5.6818399578332901E-2</c:v>
                </c:pt>
                <c:pt idx="1711">
                  <c:v>5.7256199419498402E-2</c:v>
                </c:pt>
                <c:pt idx="1712">
                  <c:v>5.6919638067483902E-2</c:v>
                </c:pt>
                <c:pt idx="1713">
                  <c:v>5.7009831070899998E-2</c:v>
                </c:pt>
                <c:pt idx="1714">
                  <c:v>5.7515125721692997E-2</c:v>
                </c:pt>
                <c:pt idx="1715">
                  <c:v>5.7259663939475999E-2</c:v>
                </c:pt>
                <c:pt idx="1716">
                  <c:v>5.6764207780361203E-2</c:v>
                </c:pt>
                <c:pt idx="1717">
                  <c:v>5.6279283016920097E-2</c:v>
                </c:pt>
                <c:pt idx="1718">
                  <c:v>5.7069342583417899E-2</c:v>
                </c:pt>
                <c:pt idx="1719">
                  <c:v>5.7559374719858197E-2</c:v>
                </c:pt>
                <c:pt idx="1720">
                  <c:v>5.9280440211296102E-2</c:v>
                </c:pt>
                <c:pt idx="1721">
                  <c:v>6.03708438575268E-2</c:v>
                </c:pt>
                <c:pt idx="1722">
                  <c:v>6.0439825057983398E-2</c:v>
                </c:pt>
                <c:pt idx="1723">
                  <c:v>5.9810817241668701E-2</c:v>
                </c:pt>
                <c:pt idx="1724">
                  <c:v>5.7760890573263203E-2</c:v>
                </c:pt>
                <c:pt idx="1725">
                  <c:v>5.7762295007705702E-2</c:v>
                </c:pt>
                <c:pt idx="1726">
                  <c:v>5.9573695063591003E-2</c:v>
                </c:pt>
                <c:pt idx="1727">
                  <c:v>6.0556802898645401E-2</c:v>
                </c:pt>
                <c:pt idx="1728">
                  <c:v>6.2138345092534998E-2</c:v>
                </c:pt>
                <c:pt idx="1729">
                  <c:v>6.2156118452549002E-2</c:v>
                </c:pt>
                <c:pt idx="1730">
                  <c:v>6.1260960996150998E-2</c:v>
                </c:pt>
                <c:pt idx="1731">
                  <c:v>6.0946401208639103E-2</c:v>
                </c:pt>
                <c:pt idx="1732">
                  <c:v>5.9015665203332901E-2</c:v>
                </c:pt>
                <c:pt idx="1733">
                  <c:v>5.90935163199902E-2</c:v>
                </c:pt>
                <c:pt idx="1734">
                  <c:v>6.0512766242027297E-2</c:v>
                </c:pt>
                <c:pt idx="1735">
                  <c:v>6.2569558620452895E-2</c:v>
                </c:pt>
                <c:pt idx="1736">
                  <c:v>6.3203737139701802E-2</c:v>
                </c:pt>
                <c:pt idx="1737">
                  <c:v>6.3961587846279103E-2</c:v>
                </c:pt>
                <c:pt idx="1738">
                  <c:v>6.4148485660553006E-2</c:v>
                </c:pt>
                <c:pt idx="1739">
                  <c:v>6.2926255166530595E-2</c:v>
                </c:pt>
                <c:pt idx="1740">
                  <c:v>6.2816098332405104E-2</c:v>
                </c:pt>
                <c:pt idx="1741">
                  <c:v>6.43628165125847E-2</c:v>
                </c:pt>
                <c:pt idx="1742">
                  <c:v>6.4839772880077404E-2</c:v>
                </c:pt>
                <c:pt idx="1743">
                  <c:v>6.5670520067214994E-2</c:v>
                </c:pt>
                <c:pt idx="1744">
                  <c:v>6.5205551683902699E-2</c:v>
                </c:pt>
                <c:pt idx="1745">
                  <c:v>6.3277170062065097E-2</c:v>
                </c:pt>
                <c:pt idx="1746">
                  <c:v>6.3017629086971297E-2</c:v>
                </c:pt>
                <c:pt idx="1747">
                  <c:v>6.3230894505977603E-2</c:v>
                </c:pt>
                <c:pt idx="1748">
                  <c:v>6.2678948044776903E-2</c:v>
                </c:pt>
                <c:pt idx="1749">
                  <c:v>6.2481034547090503E-2</c:v>
                </c:pt>
                <c:pt idx="1750">
                  <c:v>6.23273588716984E-2</c:v>
                </c:pt>
                <c:pt idx="1751">
                  <c:v>6.0697410255670499E-2</c:v>
                </c:pt>
                <c:pt idx="1752">
                  <c:v>6.0892395675182301E-2</c:v>
                </c:pt>
                <c:pt idx="1753">
                  <c:v>6.2593251466751099E-2</c:v>
                </c:pt>
                <c:pt idx="1754">
                  <c:v>6.3575245440006298E-2</c:v>
                </c:pt>
                <c:pt idx="1755">
                  <c:v>6.4530402421951294E-2</c:v>
                </c:pt>
                <c:pt idx="1756">
                  <c:v>6.5569542348384899E-2</c:v>
                </c:pt>
                <c:pt idx="1757">
                  <c:v>6.6454090178012806E-2</c:v>
                </c:pt>
                <c:pt idx="1758">
                  <c:v>6.7705564200878102E-2</c:v>
                </c:pt>
                <c:pt idx="1759">
                  <c:v>6.8176381289958995E-2</c:v>
                </c:pt>
                <c:pt idx="1760">
                  <c:v>6.8136744201183305E-2</c:v>
                </c:pt>
                <c:pt idx="1761">
                  <c:v>6.8400800228118896E-2</c:v>
                </c:pt>
                <c:pt idx="1762">
                  <c:v>6.7695416510105105E-2</c:v>
                </c:pt>
                <c:pt idx="1763">
                  <c:v>6.8411871790885898E-2</c:v>
                </c:pt>
                <c:pt idx="1764">
                  <c:v>7.14561492204666E-2</c:v>
                </c:pt>
                <c:pt idx="1765">
                  <c:v>7.1731060743331895E-2</c:v>
                </c:pt>
                <c:pt idx="1766">
                  <c:v>7.0367857813835102E-2</c:v>
                </c:pt>
                <c:pt idx="1767">
                  <c:v>7.0574328303337097E-2</c:v>
                </c:pt>
                <c:pt idx="1768">
                  <c:v>6.9403752684593201E-2</c:v>
                </c:pt>
                <c:pt idx="1769">
                  <c:v>6.9171503186225905E-2</c:v>
                </c:pt>
                <c:pt idx="1770">
                  <c:v>7.0748470723628998E-2</c:v>
                </c:pt>
                <c:pt idx="1771">
                  <c:v>7.2398521006107303E-2</c:v>
                </c:pt>
                <c:pt idx="1772">
                  <c:v>7.2125896811485304E-2</c:v>
                </c:pt>
                <c:pt idx="1773">
                  <c:v>7.3760628700256306E-2</c:v>
                </c:pt>
                <c:pt idx="1774">
                  <c:v>7.5644940137863201E-2</c:v>
                </c:pt>
                <c:pt idx="1775">
                  <c:v>7.5933374464511899E-2</c:v>
                </c:pt>
                <c:pt idx="1776">
                  <c:v>7.6664216816425296E-2</c:v>
                </c:pt>
                <c:pt idx="1777">
                  <c:v>7.7380619943141896E-2</c:v>
                </c:pt>
                <c:pt idx="1778">
                  <c:v>7.6427221298217801E-2</c:v>
                </c:pt>
                <c:pt idx="1779">
                  <c:v>7.3532886803150205E-2</c:v>
                </c:pt>
                <c:pt idx="1780">
                  <c:v>7.2511024773120894E-2</c:v>
                </c:pt>
                <c:pt idx="1781">
                  <c:v>7.0374764502048506E-2</c:v>
                </c:pt>
                <c:pt idx="1782">
                  <c:v>7.0230893790721893E-2</c:v>
                </c:pt>
                <c:pt idx="1783">
                  <c:v>7.2707787156105E-2</c:v>
                </c:pt>
                <c:pt idx="1784">
                  <c:v>7.36525133252144E-2</c:v>
                </c:pt>
                <c:pt idx="1785">
                  <c:v>7.4958048760891002E-2</c:v>
                </c:pt>
                <c:pt idx="1786">
                  <c:v>7.5474806129932404E-2</c:v>
                </c:pt>
                <c:pt idx="1787">
                  <c:v>7.4798658490180997E-2</c:v>
                </c:pt>
                <c:pt idx="1788">
                  <c:v>7.4575573205947904E-2</c:v>
                </c:pt>
                <c:pt idx="1789">
                  <c:v>7.3850981891155201E-2</c:v>
                </c:pt>
                <c:pt idx="1790">
                  <c:v>7.4448361992835999E-2</c:v>
                </c:pt>
                <c:pt idx="1791">
                  <c:v>7.4200287461280795E-2</c:v>
                </c:pt>
                <c:pt idx="1792">
                  <c:v>7.5283728539943695E-2</c:v>
                </c:pt>
                <c:pt idx="1793">
                  <c:v>7.8398257493972806E-2</c:v>
                </c:pt>
                <c:pt idx="1794">
                  <c:v>7.96781480312347E-2</c:v>
                </c:pt>
                <c:pt idx="1795">
                  <c:v>7.9689756035804707E-2</c:v>
                </c:pt>
                <c:pt idx="1796">
                  <c:v>8.0156601965427399E-2</c:v>
                </c:pt>
                <c:pt idx="1797">
                  <c:v>8.0438293516635895E-2</c:v>
                </c:pt>
                <c:pt idx="1798">
                  <c:v>7.9055793583393097E-2</c:v>
                </c:pt>
                <c:pt idx="1799">
                  <c:v>7.8773163259029402E-2</c:v>
                </c:pt>
                <c:pt idx="1800">
                  <c:v>7.9846009612083393E-2</c:v>
                </c:pt>
                <c:pt idx="1801">
                  <c:v>8.0016724765300806E-2</c:v>
                </c:pt>
                <c:pt idx="1802">
                  <c:v>7.9234108328819303E-2</c:v>
                </c:pt>
                <c:pt idx="1803">
                  <c:v>7.9910457134246798E-2</c:v>
                </c:pt>
                <c:pt idx="1804">
                  <c:v>8.1988982856273707E-2</c:v>
                </c:pt>
                <c:pt idx="1805">
                  <c:v>8.2023732364177704E-2</c:v>
                </c:pt>
                <c:pt idx="1806">
                  <c:v>8.1275880336761502E-2</c:v>
                </c:pt>
                <c:pt idx="1807">
                  <c:v>8.0969654023647294E-2</c:v>
                </c:pt>
                <c:pt idx="1808">
                  <c:v>7.9310387372970595E-2</c:v>
                </c:pt>
                <c:pt idx="1809">
                  <c:v>7.9088285565376296E-2</c:v>
                </c:pt>
                <c:pt idx="1810">
                  <c:v>8.0236196517944294E-2</c:v>
                </c:pt>
                <c:pt idx="1811">
                  <c:v>8.1069722771644606E-2</c:v>
                </c:pt>
                <c:pt idx="1812">
                  <c:v>8.2799382507801098E-2</c:v>
                </c:pt>
                <c:pt idx="1813">
                  <c:v>8.2907892763614696E-2</c:v>
                </c:pt>
                <c:pt idx="1814">
                  <c:v>8.2393608987331404E-2</c:v>
                </c:pt>
                <c:pt idx="1815">
                  <c:v>8.2653447985649095E-2</c:v>
                </c:pt>
                <c:pt idx="1816">
                  <c:v>8.0292358994483906E-2</c:v>
                </c:pt>
                <c:pt idx="1817">
                  <c:v>7.8579738736152593E-2</c:v>
                </c:pt>
                <c:pt idx="1818">
                  <c:v>7.8407481312751798E-2</c:v>
                </c:pt>
                <c:pt idx="1819">
                  <c:v>7.8871540725231198E-2</c:v>
                </c:pt>
                <c:pt idx="1820">
                  <c:v>7.9166419804096194E-2</c:v>
                </c:pt>
                <c:pt idx="1821">
                  <c:v>8.1167444586753804E-2</c:v>
                </c:pt>
                <c:pt idx="1822">
                  <c:v>8.2008302211761502E-2</c:v>
                </c:pt>
                <c:pt idx="1823">
                  <c:v>8.1661134958267198E-2</c:v>
                </c:pt>
                <c:pt idx="1824">
                  <c:v>8.2255221903324099E-2</c:v>
                </c:pt>
                <c:pt idx="1825">
                  <c:v>8.3104170858860002E-2</c:v>
                </c:pt>
                <c:pt idx="1826">
                  <c:v>8.4002092480659499E-2</c:v>
                </c:pt>
                <c:pt idx="1827">
                  <c:v>8.5990510880947099E-2</c:v>
                </c:pt>
                <c:pt idx="1828">
                  <c:v>8.6797624826431302E-2</c:v>
                </c:pt>
                <c:pt idx="1829">
                  <c:v>8.6695611476898193E-2</c:v>
                </c:pt>
                <c:pt idx="1830">
                  <c:v>8.7344676256179796E-2</c:v>
                </c:pt>
                <c:pt idx="1831">
                  <c:v>8.8237069547176403E-2</c:v>
                </c:pt>
                <c:pt idx="1832">
                  <c:v>8.7778568267822293E-2</c:v>
                </c:pt>
                <c:pt idx="1833">
                  <c:v>8.7873280048370403E-2</c:v>
                </c:pt>
                <c:pt idx="1834">
                  <c:v>8.8680662214755998E-2</c:v>
                </c:pt>
                <c:pt idx="1835">
                  <c:v>8.8219814002513899E-2</c:v>
                </c:pt>
                <c:pt idx="1836">
                  <c:v>8.7588153779506697E-2</c:v>
                </c:pt>
                <c:pt idx="1837">
                  <c:v>8.8720306754112202E-2</c:v>
                </c:pt>
                <c:pt idx="1838">
                  <c:v>9.0511947870254503E-2</c:v>
                </c:pt>
                <c:pt idx="1839">
                  <c:v>9.0563043951988206E-2</c:v>
                </c:pt>
                <c:pt idx="1840">
                  <c:v>8.9681498706340804E-2</c:v>
                </c:pt>
                <c:pt idx="1841">
                  <c:v>8.9044757187366499E-2</c:v>
                </c:pt>
                <c:pt idx="1842">
                  <c:v>8.6357116699218806E-2</c:v>
                </c:pt>
                <c:pt idx="1843">
                  <c:v>8.6198404431343106E-2</c:v>
                </c:pt>
                <c:pt idx="1844">
                  <c:v>8.8263027369976002E-2</c:v>
                </c:pt>
                <c:pt idx="1845">
                  <c:v>8.9010164141654996E-2</c:v>
                </c:pt>
                <c:pt idx="1846">
                  <c:v>9.0080991387367207E-2</c:v>
                </c:pt>
                <c:pt idx="1847">
                  <c:v>8.9888796210289001E-2</c:v>
                </c:pt>
                <c:pt idx="1848">
                  <c:v>8.7604895234107999E-2</c:v>
                </c:pt>
                <c:pt idx="1849">
                  <c:v>8.7449550628662095E-2</c:v>
                </c:pt>
                <c:pt idx="1850">
                  <c:v>8.9431606233120006E-2</c:v>
                </c:pt>
                <c:pt idx="1851">
                  <c:v>8.9533157646655995E-2</c:v>
                </c:pt>
                <c:pt idx="1852">
                  <c:v>8.7800979614257799E-2</c:v>
                </c:pt>
                <c:pt idx="1853">
                  <c:v>8.89000594615936E-2</c:v>
                </c:pt>
                <c:pt idx="1854">
                  <c:v>9.1762118041515406E-2</c:v>
                </c:pt>
                <c:pt idx="1855">
                  <c:v>9.1395504772663103E-2</c:v>
                </c:pt>
                <c:pt idx="1856">
                  <c:v>9.0646713972091703E-2</c:v>
                </c:pt>
                <c:pt idx="1857">
                  <c:v>9.2195875942707103E-2</c:v>
                </c:pt>
                <c:pt idx="1858">
                  <c:v>8.9209832251071902E-2</c:v>
                </c:pt>
                <c:pt idx="1859">
                  <c:v>8.5920184850692694E-2</c:v>
                </c:pt>
                <c:pt idx="1860">
                  <c:v>8.6397945880889906E-2</c:v>
                </c:pt>
                <c:pt idx="1861">
                  <c:v>8.7610386312007904E-2</c:v>
                </c:pt>
                <c:pt idx="1862">
                  <c:v>8.9173577725887299E-2</c:v>
                </c:pt>
                <c:pt idx="1863">
                  <c:v>9.1613933444023105E-2</c:v>
                </c:pt>
                <c:pt idx="1864">
                  <c:v>9.3784011900424999E-2</c:v>
                </c:pt>
                <c:pt idx="1865">
                  <c:v>9.4510138034820598E-2</c:v>
                </c:pt>
                <c:pt idx="1866">
                  <c:v>9.3781746923923506E-2</c:v>
                </c:pt>
                <c:pt idx="1867">
                  <c:v>9.2443354427814498E-2</c:v>
                </c:pt>
                <c:pt idx="1868">
                  <c:v>9.2038974165916401E-2</c:v>
                </c:pt>
                <c:pt idx="1869">
                  <c:v>9.1671705245971694E-2</c:v>
                </c:pt>
                <c:pt idx="1870">
                  <c:v>9.1371342539787306E-2</c:v>
                </c:pt>
                <c:pt idx="1871">
                  <c:v>9.1792590916156797E-2</c:v>
                </c:pt>
                <c:pt idx="1872">
                  <c:v>9.1423198580741896E-2</c:v>
                </c:pt>
                <c:pt idx="1873">
                  <c:v>8.9803464710712405E-2</c:v>
                </c:pt>
                <c:pt idx="1874">
                  <c:v>8.9592531323432895E-2</c:v>
                </c:pt>
                <c:pt idx="1875">
                  <c:v>8.9883811771869701E-2</c:v>
                </c:pt>
                <c:pt idx="1876">
                  <c:v>9.0598151087760898E-2</c:v>
                </c:pt>
                <c:pt idx="1877">
                  <c:v>9.3137726187705994E-2</c:v>
                </c:pt>
                <c:pt idx="1878">
                  <c:v>9.3628987669944805E-2</c:v>
                </c:pt>
                <c:pt idx="1879">
                  <c:v>9.3404181301593794E-2</c:v>
                </c:pt>
                <c:pt idx="1880">
                  <c:v>9.2977777123451205E-2</c:v>
                </c:pt>
                <c:pt idx="1881">
                  <c:v>9.1206431388854994E-2</c:v>
                </c:pt>
                <c:pt idx="1882">
                  <c:v>8.9888989925384494E-2</c:v>
                </c:pt>
                <c:pt idx="1883">
                  <c:v>8.8488973677158397E-2</c:v>
                </c:pt>
                <c:pt idx="1884">
                  <c:v>8.7581291794776903E-2</c:v>
                </c:pt>
                <c:pt idx="1885">
                  <c:v>8.7561517953872695E-2</c:v>
                </c:pt>
                <c:pt idx="1886">
                  <c:v>8.5269190371036502E-2</c:v>
                </c:pt>
                <c:pt idx="1887">
                  <c:v>8.5679151117801694E-2</c:v>
                </c:pt>
                <c:pt idx="1888">
                  <c:v>8.6187854409217807E-2</c:v>
                </c:pt>
                <c:pt idx="1889">
                  <c:v>8.4230080246925396E-2</c:v>
                </c:pt>
                <c:pt idx="1890">
                  <c:v>8.4032237529754597E-2</c:v>
                </c:pt>
                <c:pt idx="1891">
                  <c:v>8.2667887210845906E-2</c:v>
                </c:pt>
                <c:pt idx="1892">
                  <c:v>8.1903338432311998E-2</c:v>
                </c:pt>
                <c:pt idx="1893">
                  <c:v>8.3046846091747298E-2</c:v>
                </c:pt>
                <c:pt idx="1894">
                  <c:v>8.3299443125724806E-2</c:v>
                </c:pt>
                <c:pt idx="1895">
                  <c:v>8.3694890141487094E-2</c:v>
                </c:pt>
                <c:pt idx="1896">
                  <c:v>8.4295719861984295E-2</c:v>
                </c:pt>
                <c:pt idx="1897">
                  <c:v>8.3850271999835996E-2</c:v>
                </c:pt>
                <c:pt idx="1898">
                  <c:v>8.2715839147567694E-2</c:v>
                </c:pt>
                <c:pt idx="1899">
                  <c:v>8.2316212356090504E-2</c:v>
                </c:pt>
                <c:pt idx="1900">
                  <c:v>8.1470623612403897E-2</c:v>
                </c:pt>
                <c:pt idx="1901">
                  <c:v>8.0871149897575406E-2</c:v>
                </c:pt>
                <c:pt idx="1902">
                  <c:v>8.1410549581050901E-2</c:v>
                </c:pt>
                <c:pt idx="1903">
                  <c:v>8.0598570406436906E-2</c:v>
                </c:pt>
                <c:pt idx="1904">
                  <c:v>7.8454360365867601E-2</c:v>
                </c:pt>
                <c:pt idx="1905">
                  <c:v>7.7112153172492995E-2</c:v>
                </c:pt>
                <c:pt idx="1906">
                  <c:v>7.5282037258148193E-2</c:v>
                </c:pt>
                <c:pt idx="1907">
                  <c:v>7.4736654758453397E-2</c:v>
                </c:pt>
                <c:pt idx="1908">
                  <c:v>7.6132439076900496E-2</c:v>
                </c:pt>
                <c:pt idx="1909">
                  <c:v>7.5575664639473003E-2</c:v>
                </c:pt>
                <c:pt idx="1910">
                  <c:v>7.4452251195907607E-2</c:v>
                </c:pt>
                <c:pt idx="1911">
                  <c:v>7.3237717151641804E-2</c:v>
                </c:pt>
                <c:pt idx="1912">
                  <c:v>6.9709375500679002E-2</c:v>
                </c:pt>
                <c:pt idx="1913">
                  <c:v>6.8567574024200398E-2</c:v>
                </c:pt>
                <c:pt idx="1914">
                  <c:v>6.8901628255844102E-2</c:v>
                </c:pt>
                <c:pt idx="1915">
                  <c:v>6.9475218653678894E-2</c:v>
                </c:pt>
                <c:pt idx="1916">
                  <c:v>7.29677379131317E-2</c:v>
                </c:pt>
                <c:pt idx="1917">
                  <c:v>7.3290608823299394E-2</c:v>
                </c:pt>
                <c:pt idx="1918">
                  <c:v>7.1064017713069902E-2</c:v>
                </c:pt>
                <c:pt idx="1919">
                  <c:v>7.0612281560897799E-2</c:v>
                </c:pt>
                <c:pt idx="1920">
                  <c:v>6.9892339408397702E-2</c:v>
                </c:pt>
                <c:pt idx="1921">
                  <c:v>6.8677537143230397E-2</c:v>
                </c:pt>
                <c:pt idx="1922">
                  <c:v>6.4998410642147106E-2</c:v>
                </c:pt>
                <c:pt idx="1923">
                  <c:v>6.5425336360931396E-2</c:v>
                </c:pt>
                <c:pt idx="1924">
                  <c:v>6.7313164472579998E-2</c:v>
                </c:pt>
                <c:pt idx="1925">
                  <c:v>6.5777078270912198E-2</c:v>
                </c:pt>
                <c:pt idx="1926">
                  <c:v>6.58565908670425E-2</c:v>
                </c:pt>
                <c:pt idx="1927">
                  <c:v>6.7687653005123097E-2</c:v>
                </c:pt>
                <c:pt idx="1928">
                  <c:v>6.6591605544090299E-2</c:v>
                </c:pt>
                <c:pt idx="1929">
                  <c:v>6.3404805958270999E-2</c:v>
                </c:pt>
                <c:pt idx="1930">
                  <c:v>6.1919134110212298E-2</c:v>
                </c:pt>
                <c:pt idx="1931">
                  <c:v>6.1189662665128701E-2</c:v>
                </c:pt>
                <c:pt idx="1932">
                  <c:v>6.2511488795280498E-2</c:v>
                </c:pt>
                <c:pt idx="1933">
                  <c:v>6.5755508840084104E-2</c:v>
                </c:pt>
                <c:pt idx="1934">
                  <c:v>6.5518997609615298E-2</c:v>
                </c:pt>
                <c:pt idx="1935">
                  <c:v>6.5936446189880399E-2</c:v>
                </c:pt>
                <c:pt idx="1936">
                  <c:v>6.5981298685073894E-2</c:v>
                </c:pt>
                <c:pt idx="1937">
                  <c:v>6.2159523367881803E-2</c:v>
                </c:pt>
                <c:pt idx="1938">
                  <c:v>6.1314418911933899E-2</c:v>
                </c:pt>
                <c:pt idx="1939">
                  <c:v>6.47990256547928E-2</c:v>
                </c:pt>
                <c:pt idx="1940">
                  <c:v>6.3646376132965102E-2</c:v>
                </c:pt>
                <c:pt idx="1941">
                  <c:v>5.7865824550390202E-2</c:v>
                </c:pt>
                <c:pt idx="1942">
                  <c:v>5.7131029665470102E-2</c:v>
                </c:pt>
                <c:pt idx="1943">
                  <c:v>5.8050140738487202E-2</c:v>
                </c:pt>
                <c:pt idx="1944">
                  <c:v>5.8141354471445097E-2</c:v>
                </c:pt>
                <c:pt idx="1945">
                  <c:v>6.0901653021574E-2</c:v>
                </c:pt>
                <c:pt idx="1946">
                  <c:v>6.2302920967340497E-2</c:v>
                </c:pt>
                <c:pt idx="1947">
                  <c:v>6.2017124146223103E-2</c:v>
                </c:pt>
                <c:pt idx="1948">
                  <c:v>6.14086166024208E-2</c:v>
                </c:pt>
                <c:pt idx="1949">
                  <c:v>6.2399700284004198E-2</c:v>
                </c:pt>
                <c:pt idx="1950">
                  <c:v>6.0831315815448803E-2</c:v>
                </c:pt>
                <c:pt idx="1951">
                  <c:v>5.61913885176182E-2</c:v>
                </c:pt>
                <c:pt idx="1952">
                  <c:v>5.2991051226854297E-2</c:v>
                </c:pt>
                <c:pt idx="1953">
                  <c:v>4.7776501625776298E-2</c:v>
                </c:pt>
                <c:pt idx="1954">
                  <c:v>4.5693628489971203E-2</c:v>
                </c:pt>
                <c:pt idx="1955">
                  <c:v>4.4819016009569203E-2</c:v>
                </c:pt>
                <c:pt idx="1956">
                  <c:v>4.5419197529554402E-2</c:v>
                </c:pt>
                <c:pt idx="1957">
                  <c:v>5.0506062805652598E-2</c:v>
                </c:pt>
                <c:pt idx="1958">
                  <c:v>5.2340473979711498E-2</c:v>
                </c:pt>
                <c:pt idx="1959">
                  <c:v>5.34567981958389E-2</c:v>
                </c:pt>
                <c:pt idx="1960">
                  <c:v>5.4423015564680099E-2</c:v>
                </c:pt>
                <c:pt idx="1961">
                  <c:v>5.4089318960905103E-2</c:v>
                </c:pt>
                <c:pt idx="1962">
                  <c:v>5.3568884730339099E-2</c:v>
                </c:pt>
                <c:pt idx="1963">
                  <c:v>5.1440089941024801E-2</c:v>
                </c:pt>
                <c:pt idx="1964">
                  <c:v>5.1709551364183398E-2</c:v>
                </c:pt>
                <c:pt idx="1965">
                  <c:v>5.3900003433227497E-2</c:v>
                </c:pt>
                <c:pt idx="1966">
                  <c:v>5.4348245263099698E-2</c:v>
                </c:pt>
                <c:pt idx="1967">
                  <c:v>5.5887579917907701E-2</c:v>
                </c:pt>
                <c:pt idx="1968">
                  <c:v>5.7064641267061199E-2</c:v>
                </c:pt>
                <c:pt idx="1969">
                  <c:v>5.5869445204734802E-2</c:v>
                </c:pt>
                <c:pt idx="1970">
                  <c:v>5.50483986735344E-2</c:v>
                </c:pt>
                <c:pt idx="1971">
                  <c:v>5.4511625319719301E-2</c:v>
                </c:pt>
                <c:pt idx="1972">
                  <c:v>5.6013222783803898E-2</c:v>
                </c:pt>
                <c:pt idx="1973">
                  <c:v>5.2432186901569401E-2</c:v>
                </c:pt>
                <c:pt idx="1974">
                  <c:v>4.9023449420928997E-2</c:v>
                </c:pt>
                <c:pt idx="1975">
                  <c:v>4.6551622450351701E-2</c:v>
                </c:pt>
                <c:pt idx="1976">
                  <c:v>4.5412354171276099E-2</c:v>
                </c:pt>
                <c:pt idx="1977">
                  <c:v>4.55280244350433E-2</c:v>
                </c:pt>
                <c:pt idx="1978">
                  <c:v>4.8659231513738598E-2</c:v>
                </c:pt>
                <c:pt idx="1979">
                  <c:v>4.8777859658002902E-2</c:v>
                </c:pt>
                <c:pt idx="1980">
                  <c:v>4.80505116283894E-2</c:v>
                </c:pt>
                <c:pt idx="1981">
                  <c:v>4.8240352421998998E-2</c:v>
                </c:pt>
                <c:pt idx="1982">
                  <c:v>4.7859791666269302E-2</c:v>
                </c:pt>
                <c:pt idx="1983">
                  <c:v>4.8578411340713501E-2</c:v>
                </c:pt>
                <c:pt idx="1984">
                  <c:v>5.1023028790950803E-2</c:v>
                </c:pt>
                <c:pt idx="1985">
                  <c:v>5.0910681486129802E-2</c:v>
                </c:pt>
                <c:pt idx="1986">
                  <c:v>4.8636481165885898E-2</c:v>
                </c:pt>
                <c:pt idx="1987">
                  <c:v>5.0239749252796201E-2</c:v>
                </c:pt>
                <c:pt idx="1988">
                  <c:v>5.5287599563598598E-2</c:v>
                </c:pt>
                <c:pt idx="1989">
                  <c:v>5.2369076758623102E-2</c:v>
                </c:pt>
                <c:pt idx="1990">
                  <c:v>4.5818254351615899E-2</c:v>
                </c:pt>
                <c:pt idx="1991">
                  <c:v>4.5899864286184297E-2</c:v>
                </c:pt>
                <c:pt idx="1992">
                  <c:v>4.1939895600080497E-2</c:v>
                </c:pt>
                <c:pt idx="1993">
                  <c:v>4.25854660570621E-2</c:v>
                </c:pt>
                <c:pt idx="1994">
                  <c:v>5.4476689547300297E-2</c:v>
                </c:pt>
                <c:pt idx="1995">
                  <c:v>5.7578917592763901E-2</c:v>
                </c:pt>
                <c:pt idx="1996">
                  <c:v>5.6224882602691699E-2</c:v>
                </c:pt>
                <c:pt idx="1997">
                  <c:v>5.3241487592458697E-2</c:v>
                </c:pt>
                <c:pt idx="1998">
                  <c:v>4.5222096145152997E-2</c:v>
                </c:pt>
                <c:pt idx="1999">
                  <c:v>4.5475006103515597E-2</c:v>
                </c:pt>
                <c:pt idx="2000">
                  <c:v>4.7819122672081001E-2</c:v>
                </c:pt>
                <c:pt idx="2001">
                  <c:v>4.6618580818176297E-2</c:v>
                </c:pt>
                <c:pt idx="2002">
                  <c:v>5.1227051764726597E-2</c:v>
                </c:pt>
                <c:pt idx="2003">
                  <c:v>5.0949253141880001E-2</c:v>
                </c:pt>
                <c:pt idx="2004">
                  <c:v>3.9493426680564901E-2</c:v>
                </c:pt>
                <c:pt idx="2005">
                  <c:v>4.0098153054714203E-2</c:v>
                </c:pt>
                <c:pt idx="2006">
                  <c:v>5.2990205585956601E-2</c:v>
                </c:pt>
                <c:pt idx="2007">
                  <c:v>5.1660027354955701E-2</c:v>
                </c:pt>
                <c:pt idx="2008">
                  <c:v>4.2959555983543403E-2</c:v>
                </c:pt>
                <c:pt idx="2009">
                  <c:v>4.3822336941957502E-2</c:v>
                </c:pt>
                <c:pt idx="2010">
                  <c:v>4.2479362338781398E-2</c:v>
                </c:pt>
                <c:pt idx="2011">
                  <c:v>4.1584029793739298E-2</c:v>
                </c:pt>
                <c:pt idx="2012">
                  <c:v>5.1670674234628698E-2</c:v>
                </c:pt>
                <c:pt idx="2013">
                  <c:v>5.27904480695724E-2</c:v>
                </c:pt>
                <c:pt idx="2014">
                  <c:v>4.2006261646747603E-2</c:v>
                </c:pt>
                <c:pt idx="2015">
                  <c:v>3.9987310767173802E-2</c:v>
                </c:pt>
                <c:pt idx="2016">
                  <c:v>4.2845848947763401E-2</c:v>
                </c:pt>
                <c:pt idx="2017">
                  <c:v>4.3480347841978101E-2</c:v>
                </c:pt>
                <c:pt idx="2018">
                  <c:v>4.5411441475152997E-2</c:v>
                </c:pt>
                <c:pt idx="2019">
                  <c:v>4.6541649848222698E-2</c:v>
                </c:pt>
                <c:pt idx="2020">
                  <c:v>4.7941494733095197E-2</c:v>
                </c:pt>
                <c:pt idx="2021">
                  <c:v>4.6758756041526801E-2</c:v>
                </c:pt>
                <c:pt idx="2022">
                  <c:v>4.1799660772085197E-2</c:v>
                </c:pt>
                <c:pt idx="2023">
                  <c:v>4.1756752878427499E-2</c:v>
                </c:pt>
                <c:pt idx="2024">
                  <c:v>4.2778532952070202E-2</c:v>
                </c:pt>
                <c:pt idx="2025">
                  <c:v>4.4058881700038903E-2</c:v>
                </c:pt>
                <c:pt idx="2026">
                  <c:v>5.0823543220758403E-2</c:v>
                </c:pt>
                <c:pt idx="2027">
                  <c:v>5.1551543176174199E-2</c:v>
                </c:pt>
                <c:pt idx="2028">
                  <c:v>4.5981377363204998E-2</c:v>
                </c:pt>
                <c:pt idx="2029">
                  <c:v>4.58347052335739E-2</c:v>
                </c:pt>
                <c:pt idx="2030">
                  <c:v>5.1720831543207203E-2</c:v>
                </c:pt>
                <c:pt idx="2031">
                  <c:v>4.8238255083560902E-2</c:v>
                </c:pt>
                <c:pt idx="2032">
                  <c:v>3.5654347389936399E-2</c:v>
                </c:pt>
                <c:pt idx="2033">
                  <c:v>3.3536549657583202E-2</c:v>
                </c:pt>
                <c:pt idx="2034">
                  <c:v>3.0134281143546101E-2</c:v>
                </c:pt>
                <c:pt idx="2035">
                  <c:v>2.82236281782389E-2</c:v>
                </c:pt>
                <c:pt idx="2036">
                  <c:v>4.1159160435199703E-2</c:v>
                </c:pt>
                <c:pt idx="2037">
                  <c:v>4.3030396103858899E-2</c:v>
                </c:pt>
                <c:pt idx="2038">
                  <c:v>3.00425589084625E-2</c:v>
                </c:pt>
                <c:pt idx="2039">
                  <c:v>2.9566217213869098E-2</c:v>
                </c:pt>
                <c:pt idx="2040">
                  <c:v>3.63594815135002E-2</c:v>
                </c:pt>
                <c:pt idx="2041">
                  <c:v>3.90301123261452E-2</c:v>
                </c:pt>
                <c:pt idx="2042">
                  <c:v>4.57784049212933E-2</c:v>
                </c:pt>
                <c:pt idx="2043">
                  <c:v>4.8618223518133198E-2</c:v>
                </c:pt>
                <c:pt idx="2044">
                  <c:v>4.35680262744427E-2</c:v>
                </c:pt>
                <c:pt idx="2045">
                  <c:v>4.6163871884346001E-2</c:v>
                </c:pt>
                <c:pt idx="2046">
                  <c:v>5.8114089071750599E-2</c:v>
                </c:pt>
                <c:pt idx="2047">
                  <c:v>5.7888671755790697E-2</c:v>
                </c:pt>
                <c:pt idx="2048">
                  <c:v>4.86885495483875E-2</c:v>
                </c:pt>
                <c:pt idx="2049">
                  <c:v>4.9962617456913001E-2</c:v>
                </c:pt>
                <c:pt idx="2050">
                  <c:v>5.1732830703258501E-2</c:v>
                </c:pt>
                <c:pt idx="2051">
                  <c:v>4.9983650445938103E-2</c:v>
                </c:pt>
                <c:pt idx="2052">
                  <c:v>5.54960407316685E-2</c:v>
                </c:pt>
                <c:pt idx="2053">
                  <c:v>6.0552224516868598E-2</c:v>
                </c:pt>
                <c:pt idx="2054">
                  <c:v>6.0753405094146701E-2</c:v>
                </c:pt>
                <c:pt idx="2055">
                  <c:v>5.5004581809043898E-2</c:v>
                </c:pt>
                <c:pt idx="2056">
                  <c:v>4.6948306262493099E-2</c:v>
                </c:pt>
                <c:pt idx="2057">
                  <c:v>4.8065718263387701E-2</c:v>
                </c:pt>
                <c:pt idx="2058">
                  <c:v>4.6065531671047197E-2</c:v>
                </c:pt>
                <c:pt idx="2059">
                  <c:v>4.1138485074043302E-2</c:v>
                </c:pt>
                <c:pt idx="2060">
                  <c:v>5.41160926222801E-2</c:v>
                </c:pt>
                <c:pt idx="2061">
                  <c:v>4.7295417636632898E-2</c:v>
                </c:pt>
                <c:pt idx="2062">
                  <c:v>0</c:v>
                </c:pt>
                <c:pt idx="2063">
                  <c:v>0</c:v>
                </c:pt>
                <c:pt idx="2064">
                  <c:v>0</c:v>
                </c:pt>
                <c:pt idx="2065">
                  <c:v>5.5056787095963998E-3</c:v>
                </c:pt>
                <c:pt idx="2066">
                  <c:v>4.1800677776336698E-2</c:v>
                </c:pt>
                <c:pt idx="2067">
                  <c:v>6.1486512422561597E-2</c:v>
                </c:pt>
                <c:pt idx="2068">
                  <c:v>6.8365678191184998E-2</c:v>
                </c:pt>
                <c:pt idx="2069">
                  <c:v>7.5549624860286699E-2</c:v>
                </c:pt>
                <c:pt idx="2070">
                  <c:v>9.1565407812595395E-2</c:v>
                </c:pt>
                <c:pt idx="2071">
                  <c:v>8.9117527008056599E-2</c:v>
                </c:pt>
                <c:pt idx="2072">
                  <c:v>6.6808328032493605E-2</c:v>
                </c:pt>
                <c:pt idx="2073">
                  <c:v>5.9883553534746198E-2</c:v>
                </c:pt>
                <c:pt idx="2074">
                  <c:v>4.6553879976272597E-2</c:v>
                </c:pt>
                <c:pt idx="2075">
                  <c:v>4.1642848402261699E-2</c:v>
                </c:pt>
                <c:pt idx="2076">
                  <c:v>6.2788546085357694E-2</c:v>
                </c:pt>
                <c:pt idx="2077">
                  <c:v>5.4371368139982203E-2</c:v>
                </c:pt>
                <c:pt idx="2078">
                  <c:v>2.10858844220638E-2</c:v>
                </c:pt>
                <c:pt idx="2079">
                  <c:v>9.7658755257725698E-3</c:v>
                </c:pt>
                <c:pt idx="2080">
                  <c:v>0</c:v>
                </c:pt>
                <c:pt idx="2081">
                  <c:v>0</c:v>
                </c:pt>
                <c:pt idx="2082">
                  <c:v>1.8117254599928901E-2</c:v>
                </c:pt>
                <c:pt idx="2083">
                  <c:v>2.3797798901796299E-2</c:v>
                </c:pt>
                <c:pt idx="2084">
                  <c:v>2.1104034036397899E-2</c:v>
                </c:pt>
                <c:pt idx="2085">
                  <c:v>1.15095246583223E-2</c:v>
                </c:pt>
                <c:pt idx="2086">
                  <c:v>0</c:v>
                </c:pt>
                <c:pt idx="2087">
                  <c:v>0</c:v>
                </c:pt>
                <c:pt idx="2088">
                  <c:v>0</c:v>
                </c:pt>
                <c:pt idx="2089">
                  <c:v>0</c:v>
                </c:pt>
                <c:pt idx="2090">
                  <c:v>4.0289971977472298E-2</c:v>
                </c:pt>
                <c:pt idx="2091">
                  <c:v>4.7761663794517503E-2</c:v>
                </c:pt>
                <c:pt idx="2092">
                  <c:v>5.7331707328558003E-2</c:v>
                </c:pt>
                <c:pt idx="2093">
                  <c:v>6.2564380466938005E-2</c:v>
                </c:pt>
                <c:pt idx="2094">
                  <c:v>2.26963683962822E-2</c:v>
                </c:pt>
                <c:pt idx="2095">
                  <c:v>2.99490820616484E-2</c:v>
                </c:pt>
                <c:pt idx="2096">
                  <c:v>8.35926979780197E-2</c:v>
                </c:pt>
                <c:pt idx="2097">
                  <c:v>9.1654650866985293E-2</c:v>
                </c:pt>
                <c:pt idx="2098">
                  <c:v>8.9970052242279094E-2</c:v>
                </c:pt>
                <c:pt idx="2099">
                  <c:v>8.1578686833381694E-2</c:v>
                </c:pt>
                <c:pt idx="2100">
                  <c:v>5.32948672771454E-2</c:v>
                </c:pt>
                <c:pt idx="2101">
                  <c:v>2.0742926746606799E-2</c:v>
                </c:pt>
                <c:pt idx="2102">
                  <c:v>1.7811423167586299E-2</c:v>
                </c:pt>
                <c:pt idx="2103">
                  <c:v>2.9884498566389101E-2</c:v>
                </c:pt>
                <c:pt idx="2104">
                  <c:v>2.5485739111900298E-2</c:v>
                </c:pt>
                <c:pt idx="2105">
                  <c:v>2.0319271832704499E-2</c:v>
                </c:pt>
                <c:pt idx="2106">
                  <c:v>3.6671493202447898E-2</c:v>
                </c:pt>
                <c:pt idx="2107">
                  <c:v>5.0334516912698697E-2</c:v>
                </c:pt>
                <c:pt idx="2108">
                  <c:v>3.4059733152389499E-2</c:v>
                </c:pt>
                <c:pt idx="2109">
                  <c:v>3.8096141070127501E-2</c:v>
                </c:pt>
                <c:pt idx="2110">
                  <c:v>5.3764950484037399E-2</c:v>
                </c:pt>
                <c:pt idx="2111">
                  <c:v>5.8134123682975797E-2</c:v>
                </c:pt>
                <c:pt idx="2112">
                  <c:v>7.1146227419376401E-2</c:v>
                </c:pt>
                <c:pt idx="2113">
                  <c:v>5.6955106556415599E-2</c:v>
                </c:pt>
                <c:pt idx="2114">
                  <c:v>2.02255006879568E-2</c:v>
                </c:pt>
                <c:pt idx="2115">
                  <c:v>6.5838084556162401E-3</c:v>
                </c:pt>
                <c:pt idx="2116">
                  <c:v>3.3985972404480002E-3</c:v>
                </c:pt>
                <c:pt idx="2117">
                  <c:v>1.9539587199687999E-2</c:v>
                </c:pt>
                <c:pt idx="2118">
                  <c:v>1.9733408465981501E-2</c:v>
                </c:pt>
                <c:pt idx="2119">
                  <c:v>0</c:v>
                </c:pt>
                <c:pt idx="2120">
                  <c:v>0</c:v>
                </c:pt>
                <c:pt idx="2121">
                  <c:v>0</c:v>
                </c:pt>
                <c:pt idx="2122">
                  <c:v>0</c:v>
                </c:pt>
                <c:pt idx="2123">
                  <c:v>0</c:v>
                </c:pt>
                <c:pt idx="2124">
                  <c:v>0</c:v>
                </c:pt>
                <c:pt idx="2125">
                  <c:v>0</c:v>
                </c:pt>
                <c:pt idx="2126">
                  <c:v>4.607754945755E-2</c:v>
                </c:pt>
                <c:pt idx="2127">
                  <c:v>0.151858985424042</c:v>
                </c:pt>
                <c:pt idx="2128">
                  <c:v>0.202294185757637</c:v>
                </c:pt>
                <c:pt idx="2129">
                  <c:v>0.14673662185668901</c:v>
                </c:pt>
                <c:pt idx="2130">
                  <c:v>0.11864139139652299</c:v>
                </c:pt>
                <c:pt idx="2131">
                  <c:v>8.2716144621372195E-2</c:v>
                </c:pt>
                <c:pt idx="2132">
                  <c:v>1.2436086311936399E-2</c:v>
                </c:pt>
                <c:pt idx="2133">
                  <c:v>1.7289821058511699E-2</c:v>
                </c:pt>
                <c:pt idx="2134">
                  <c:v>1.08390925452113E-2</c:v>
                </c:pt>
                <c:pt idx="2135">
                  <c:v>0</c:v>
                </c:pt>
                <c:pt idx="2136">
                  <c:v>0</c:v>
                </c:pt>
                <c:pt idx="2137">
                  <c:v>0</c:v>
                </c:pt>
                <c:pt idx="2138">
                  <c:v>0</c:v>
                </c:pt>
                <c:pt idx="2139">
                  <c:v>0.99329382181167603</c:v>
                </c:pt>
                <c:pt idx="2140">
                  <c:v>0</c:v>
                </c:pt>
                <c:pt idx="2141">
                  <c:v>0</c:v>
                </c:pt>
                <c:pt idx="2142">
                  <c:v>0</c:v>
                </c:pt>
                <c:pt idx="2143">
                  <c:v>0</c:v>
                </c:pt>
                <c:pt idx="2144">
                  <c:v>0</c:v>
                </c:pt>
                <c:pt idx="2145">
                  <c:v>0</c:v>
                </c:pt>
                <c:pt idx="2146">
                  <c:v>0</c:v>
                </c:pt>
                <c:pt idx="2147">
                  <c:v>0</c:v>
                </c:pt>
                <c:pt idx="2148">
                  <c:v>0</c:v>
                </c:pt>
                <c:pt idx="2149">
                  <c:v>0</c:v>
                </c:pt>
                <c:pt idx="2150">
                  <c:v>0</c:v>
                </c:pt>
              </c:numCache>
              <c:extLst xmlns:c15="http://schemas.microsoft.com/office/drawing/2012/chart"/>
            </c:numRef>
          </c:yVal>
          <c:smooth val="1"/>
          <c:extLst xmlns:c15="http://schemas.microsoft.com/office/drawing/2012/chart">
            <c:ext xmlns:c16="http://schemas.microsoft.com/office/drawing/2014/chart" uri="{C3380CC4-5D6E-409C-BE32-E72D297353CC}">
              <c16:uniqueId val="{00000002-F6AD-4BFE-B03A-4E9C8BB4610D}"/>
            </c:ext>
          </c:extLst>
        </c:ser>
        <c:ser>
          <c:idx val="5"/>
          <c:order val="5"/>
          <c:tx>
            <c:v>Water</c:v>
          </c:tx>
          <c:spPr>
            <a:ln w="19050" cap="rnd">
              <a:noFill/>
              <a:round/>
            </a:ln>
            <a:effectLst/>
          </c:spPr>
          <c:marker>
            <c:symbol val="circle"/>
            <c:size val="8"/>
            <c:spPr>
              <a:solidFill>
                <a:srgbClr val="00B0F0"/>
              </a:solidFill>
              <a:ln w="9525">
                <a:solidFill>
                  <a:srgbClr val="00B0F0"/>
                </a:solidFill>
              </a:ln>
              <a:effectLst/>
            </c:spPr>
          </c:marker>
          <c:xVal>
            <c:numRef>
              <c:f>Reflectance_Data!$A$4:$A$2154</c:f>
              <c:numCache>
                <c:formatCode>General</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001">
                  <c:v>1351</c:v>
                </c:pt>
                <c:pt idx="1002">
                  <c:v>1352</c:v>
                </c:pt>
                <c:pt idx="1003">
                  <c:v>1353</c:v>
                </c:pt>
                <c:pt idx="1004">
                  <c:v>1354</c:v>
                </c:pt>
                <c:pt idx="1005">
                  <c:v>1355</c:v>
                </c:pt>
                <c:pt idx="1006">
                  <c:v>1356</c:v>
                </c:pt>
                <c:pt idx="1007">
                  <c:v>1357</c:v>
                </c:pt>
                <c:pt idx="1008">
                  <c:v>1358</c:v>
                </c:pt>
                <c:pt idx="1009">
                  <c:v>1359</c:v>
                </c:pt>
                <c:pt idx="1010">
                  <c:v>1360</c:v>
                </c:pt>
                <c:pt idx="1011">
                  <c:v>1361</c:v>
                </c:pt>
                <c:pt idx="1012">
                  <c:v>1362</c:v>
                </c:pt>
                <c:pt idx="1013">
                  <c:v>1363</c:v>
                </c:pt>
                <c:pt idx="1014">
                  <c:v>1364</c:v>
                </c:pt>
                <c:pt idx="1015">
                  <c:v>1365</c:v>
                </c:pt>
                <c:pt idx="1016">
                  <c:v>1366</c:v>
                </c:pt>
                <c:pt idx="1017">
                  <c:v>1367</c:v>
                </c:pt>
                <c:pt idx="1018">
                  <c:v>1368</c:v>
                </c:pt>
                <c:pt idx="1019">
                  <c:v>1369</c:v>
                </c:pt>
                <c:pt idx="1020">
                  <c:v>1370</c:v>
                </c:pt>
                <c:pt idx="1021">
                  <c:v>1371</c:v>
                </c:pt>
                <c:pt idx="1022">
                  <c:v>1372</c:v>
                </c:pt>
                <c:pt idx="1023">
                  <c:v>1373</c:v>
                </c:pt>
                <c:pt idx="1024">
                  <c:v>1374</c:v>
                </c:pt>
                <c:pt idx="1025">
                  <c:v>1375</c:v>
                </c:pt>
                <c:pt idx="1026">
                  <c:v>1376</c:v>
                </c:pt>
                <c:pt idx="1027">
                  <c:v>1377</c:v>
                </c:pt>
                <c:pt idx="1028">
                  <c:v>1378</c:v>
                </c:pt>
                <c:pt idx="1029">
                  <c:v>1379</c:v>
                </c:pt>
                <c:pt idx="1030">
                  <c:v>1380</c:v>
                </c:pt>
                <c:pt idx="1031">
                  <c:v>1381</c:v>
                </c:pt>
                <c:pt idx="1032">
                  <c:v>1382</c:v>
                </c:pt>
                <c:pt idx="1033">
                  <c:v>1383</c:v>
                </c:pt>
                <c:pt idx="1034">
                  <c:v>1384</c:v>
                </c:pt>
                <c:pt idx="1035">
                  <c:v>1385</c:v>
                </c:pt>
                <c:pt idx="1036">
                  <c:v>1386</c:v>
                </c:pt>
                <c:pt idx="1037">
                  <c:v>1387</c:v>
                </c:pt>
                <c:pt idx="1038">
                  <c:v>1388</c:v>
                </c:pt>
                <c:pt idx="1039">
                  <c:v>1389</c:v>
                </c:pt>
                <c:pt idx="1040">
                  <c:v>1390</c:v>
                </c:pt>
                <c:pt idx="1041">
                  <c:v>1391</c:v>
                </c:pt>
                <c:pt idx="1042">
                  <c:v>1392</c:v>
                </c:pt>
                <c:pt idx="1043">
                  <c:v>1393</c:v>
                </c:pt>
                <c:pt idx="1044">
                  <c:v>1394</c:v>
                </c:pt>
                <c:pt idx="1045">
                  <c:v>1395</c:v>
                </c:pt>
                <c:pt idx="1046">
                  <c:v>1396</c:v>
                </c:pt>
                <c:pt idx="1047">
                  <c:v>1397</c:v>
                </c:pt>
                <c:pt idx="1048">
                  <c:v>1398</c:v>
                </c:pt>
                <c:pt idx="1049">
                  <c:v>1399</c:v>
                </c:pt>
                <c:pt idx="1050">
                  <c:v>1400</c:v>
                </c:pt>
                <c:pt idx="1051">
                  <c:v>1401</c:v>
                </c:pt>
                <c:pt idx="1052">
                  <c:v>1402</c:v>
                </c:pt>
                <c:pt idx="1053">
                  <c:v>1403</c:v>
                </c:pt>
                <c:pt idx="1054">
                  <c:v>1404</c:v>
                </c:pt>
                <c:pt idx="1055">
                  <c:v>1405</c:v>
                </c:pt>
                <c:pt idx="1056">
                  <c:v>1406</c:v>
                </c:pt>
                <c:pt idx="1057">
                  <c:v>1407</c:v>
                </c:pt>
                <c:pt idx="1058">
                  <c:v>1408</c:v>
                </c:pt>
                <c:pt idx="1059">
                  <c:v>1409</c:v>
                </c:pt>
                <c:pt idx="1060">
                  <c:v>1410</c:v>
                </c:pt>
                <c:pt idx="1061">
                  <c:v>1411</c:v>
                </c:pt>
                <c:pt idx="1062">
                  <c:v>1412</c:v>
                </c:pt>
                <c:pt idx="1063">
                  <c:v>1413</c:v>
                </c:pt>
                <c:pt idx="1064">
                  <c:v>1414</c:v>
                </c:pt>
                <c:pt idx="1065">
                  <c:v>1415</c:v>
                </c:pt>
                <c:pt idx="1066">
                  <c:v>1416</c:v>
                </c:pt>
                <c:pt idx="1067">
                  <c:v>1417</c:v>
                </c:pt>
                <c:pt idx="1068">
                  <c:v>1418</c:v>
                </c:pt>
                <c:pt idx="1069">
                  <c:v>1419</c:v>
                </c:pt>
                <c:pt idx="1070">
                  <c:v>1420</c:v>
                </c:pt>
                <c:pt idx="1071">
                  <c:v>1421</c:v>
                </c:pt>
                <c:pt idx="1072">
                  <c:v>1422</c:v>
                </c:pt>
                <c:pt idx="1073">
                  <c:v>1423</c:v>
                </c:pt>
                <c:pt idx="1074">
                  <c:v>1424</c:v>
                </c:pt>
                <c:pt idx="1075">
                  <c:v>1425</c:v>
                </c:pt>
                <c:pt idx="1076">
                  <c:v>1426</c:v>
                </c:pt>
                <c:pt idx="1077">
                  <c:v>1427</c:v>
                </c:pt>
                <c:pt idx="1078">
                  <c:v>1428</c:v>
                </c:pt>
                <c:pt idx="1079">
                  <c:v>1429</c:v>
                </c:pt>
                <c:pt idx="1080">
                  <c:v>1430</c:v>
                </c:pt>
                <c:pt idx="1081">
                  <c:v>1431</c:v>
                </c:pt>
                <c:pt idx="1082">
                  <c:v>1432</c:v>
                </c:pt>
                <c:pt idx="1083">
                  <c:v>1433</c:v>
                </c:pt>
                <c:pt idx="1084">
                  <c:v>1434</c:v>
                </c:pt>
                <c:pt idx="1085">
                  <c:v>1435</c:v>
                </c:pt>
                <c:pt idx="1086">
                  <c:v>1436</c:v>
                </c:pt>
                <c:pt idx="1087">
                  <c:v>1437</c:v>
                </c:pt>
                <c:pt idx="1088">
                  <c:v>1438</c:v>
                </c:pt>
                <c:pt idx="1089">
                  <c:v>1439</c:v>
                </c:pt>
                <c:pt idx="1090">
                  <c:v>1440</c:v>
                </c:pt>
                <c:pt idx="1091">
                  <c:v>1441</c:v>
                </c:pt>
                <c:pt idx="1092">
                  <c:v>1442</c:v>
                </c:pt>
                <c:pt idx="1093">
                  <c:v>1443</c:v>
                </c:pt>
                <c:pt idx="1094">
                  <c:v>1444</c:v>
                </c:pt>
                <c:pt idx="1095">
                  <c:v>1445</c:v>
                </c:pt>
                <c:pt idx="1096">
                  <c:v>1446</c:v>
                </c:pt>
                <c:pt idx="1097">
                  <c:v>1447</c:v>
                </c:pt>
                <c:pt idx="1098">
                  <c:v>1448</c:v>
                </c:pt>
                <c:pt idx="1099">
                  <c:v>1449</c:v>
                </c:pt>
                <c:pt idx="1100">
                  <c:v>1450</c:v>
                </c:pt>
                <c:pt idx="1101">
                  <c:v>1451</c:v>
                </c:pt>
                <c:pt idx="1102">
                  <c:v>1452</c:v>
                </c:pt>
                <c:pt idx="1103">
                  <c:v>1453</c:v>
                </c:pt>
                <c:pt idx="1104">
                  <c:v>1454</c:v>
                </c:pt>
                <c:pt idx="1105">
                  <c:v>1455</c:v>
                </c:pt>
                <c:pt idx="1106">
                  <c:v>1456</c:v>
                </c:pt>
                <c:pt idx="1107">
                  <c:v>1457</c:v>
                </c:pt>
                <c:pt idx="1108">
                  <c:v>1458</c:v>
                </c:pt>
                <c:pt idx="1109">
                  <c:v>1459</c:v>
                </c:pt>
                <c:pt idx="1110">
                  <c:v>1460</c:v>
                </c:pt>
                <c:pt idx="1111">
                  <c:v>1461</c:v>
                </c:pt>
                <c:pt idx="1112">
                  <c:v>1462</c:v>
                </c:pt>
                <c:pt idx="1113">
                  <c:v>1463</c:v>
                </c:pt>
                <c:pt idx="1114">
                  <c:v>1464</c:v>
                </c:pt>
                <c:pt idx="1115">
                  <c:v>1465</c:v>
                </c:pt>
                <c:pt idx="1116">
                  <c:v>1466</c:v>
                </c:pt>
                <c:pt idx="1117">
                  <c:v>1467</c:v>
                </c:pt>
                <c:pt idx="1118">
                  <c:v>1468</c:v>
                </c:pt>
                <c:pt idx="1119">
                  <c:v>1469</c:v>
                </c:pt>
                <c:pt idx="1120">
                  <c:v>1470</c:v>
                </c:pt>
                <c:pt idx="1121">
                  <c:v>1471</c:v>
                </c:pt>
                <c:pt idx="1122">
                  <c:v>1472</c:v>
                </c:pt>
                <c:pt idx="1123">
                  <c:v>1473</c:v>
                </c:pt>
                <c:pt idx="1124">
                  <c:v>1474</c:v>
                </c:pt>
                <c:pt idx="1125">
                  <c:v>1475</c:v>
                </c:pt>
                <c:pt idx="1126">
                  <c:v>1476</c:v>
                </c:pt>
                <c:pt idx="1127">
                  <c:v>1477</c:v>
                </c:pt>
                <c:pt idx="1128">
                  <c:v>1478</c:v>
                </c:pt>
                <c:pt idx="1129">
                  <c:v>1479</c:v>
                </c:pt>
                <c:pt idx="1130">
                  <c:v>1480</c:v>
                </c:pt>
                <c:pt idx="1131">
                  <c:v>1481</c:v>
                </c:pt>
                <c:pt idx="1132">
                  <c:v>1482</c:v>
                </c:pt>
                <c:pt idx="1133">
                  <c:v>1483</c:v>
                </c:pt>
                <c:pt idx="1134">
                  <c:v>1484</c:v>
                </c:pt>
                <c:pt idx="1135">
                  <c:v>1485</c:v>
                </c:pt>
                <c:pt idx="1136">
                  <c:v>1486</c:v>
                </c:pt>
                <c:pt idx="1137">
                  <c:v>1487</c:v>
                </c:pt>
                <c:pt idx="1138">
                  <c:v>1488</c:v>
                </c:pt>
                <c:pt idx="1139">
                  <c:v>1489</c:v>
                </c:pt>
                <c:pt idx="1140">
                  <c:v>1490</c:v>
                </c:pt>
                <c:pt idx="1141">
                  <c:v>1491</c:v>
                </c:pt>
                <c:pt idx="1142">
                  <c:v>1492</c:v>
                </c:pt>
                <c:pt idx="1143">
                  <c:v>1493</c:v>
                </c:pt>
                <c:pt idx="1144">
                  <c:v>1494</c:v>
                </c:pt>
                <c:pt idx="1145">
                  <c:v>1495</c:v>
                </c:pt>
                <c:pt idx="1146">
                  <c:v>1496</c:v>
                </c:pt>
                <c:pt idx="1147">
                  <c:v>1497</c:v>
                </c:pt>
                <c:pt idx="1148">
                  <c:v>1498</c:v>
                </c:pt>
                <c:pt idx="1149">
                  <c:v>1499</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pt idx="1451">
                  <c:v>1801</c:v>
                </c:pt>
                <c:pt idx="1452">
                  <c:v>1802</c:v>
                </c:pt>
                <c:pt idx="1453">
                  <c:v>1803</c:v>
                </c:pt>
                <c:pt idx="1454">
                  <c:v>1804</c:v>
                </c:pt>
                <c:pt idx="1455">
                  <c:v>1805</c:v>
                </c:pt>
                <c:pt idx="1456">
                  <c:v>1806</c:v>
                </c:pt>
                <c:pt idx="1457">
                  <c:v>1807</c:v>
                </c:pt>
                <c:pt idx="1458">
                  <c:v>1808</c:v>
                </c:pt>
                <c:pt idx="1459">
                  <c:v>1809</c:v>
                </c:pt>
                <c:pt idx="1460">
                  <c:v>1810</c:v>
                </c:pt>
                <c:pt idx="1461">
                  <c:v>1811</c:v>
                </c:pt>
                <c:pt idx="1462">
                  <c:v>1812</c:v>
                </c:pt>
                <c:pt idx="1463">
                  <c:v>1813</c:v>
                </c:pt>
                <c:pt idx="1464">
                  <c:v>1814</c:v>
                </c:pt>
                <c:pt idx="1465">
                  <c:v>1815</c:v>
                </c:pt>
                <c:pt idx="1466">
                  <c:v>1816</c:v>
                </c:pt>
                <c:pt idx="1467">
                  <c:v>1817</c:v>
                </c:pt>
                <c:pt idx="1468">
                  <c:v>1818</c:v>
                </c:pt>
                <c:pt idx="1469">
                  <c:v>1819</c:v>
                </c:pt>
                <c:pt idx="1470">
                  <c:v>1820</c:v>
                </c:pt>
                <c:pt idx="1471">
                  <c:v>1821</c:v>
                </c:pt>
                <c:pt idx="1472">
                  <c:v>1822</c:v>
                </c:pt>
                <c:pt idx="1473">
                  <c:v>1823</c:v>
                </c:pt>
                <c:pt idx="1474">
                  <c:v>1824</c:v>
                </c:pt>
                <c:pt idx="1475">
                  <c:v>1825</c:v>
                </c:pt>
                <c:pt idx="1476">
                  <c:v>1826</c:v>
                </c:pt>
                <c:pt idx="1477">
                  <c:v>1827</c:v>
                </c:pt>
                <c:pt idx="1478">
                  <c:v>1828</c:v>
                </c:pt>
                <c:pt idx="1479">
                  <c:v>1829</c:v>
                </c:pt>
                <c:pt idx="1480">
                  <c:v>1830</c:v>
                </c:pt>
                <c:pt idx="1481">
                  <c:v>1831</c:v>
                </c:pt>
                <c:pt idx="1482">
                  <c:v>1832</c:v>
                </c:pt>
                <c:pt idx="1483">
                  <c:v>1833</c:v>
                </c:pt>
                <c:pt idx="1484">
                  <c:v>1834</c:v>
                </c:pt>
                <c:pt idx="1485">
                  <c:v>1835</c:v>
                </c:pt>
                <c:pt idx="1486">
                  <c:v>1836</c:v>
                </c:pt>
                <c:pt idx="1487">
                  <c:v>1837</c:v>
                </c:pt>
                <c:pt idx="1488">
                  <c:v>1838</c:v>
                </c:pt>
                <c:pt idx="1489">
                  <c:v>1839</c:v>
                </c:pt>
                <c:pt idx="1490">
                  <c:v>1840</c:v>
                </c:pt>
                <c:pt idx="1491">
                  <c:v>1841</c:v>
                </c:pt>
                <c:pt idx="1492">
                  <c:v>1842</c:v>
                </c:pt>
                <c:pt idx="1493">
                  <c:v>1843</c:v>
                </c:pt>
                <c:pt idx="1494">
                  <c:v>1844</c:v>
                </c:pt>
                <c:pt idx="1495">
                  <c:v>1845</c:v>
                </c:pt>
                <c:pt idx="1496">
                  <c:v>1846</c:v>
                </c:pt>
                <c:pt idx="1497">
                  <c:v>1847</c:v>
                </c:pt>
                <c:pt idx="1498">
                  <c:v>1848</c:v>
                </c:pt>
                <c:pt idx="1499">
                  <c:v>1849</c:v>
                </c:pt>
                <c:pt idx="1500">
                  <c:v>1850</c:v>
                </c:pt>
                <c:pt idx="1501">
                  <c:v>1851</c:v>
                </c:pt>
                <c:pt idx="1502">
                  <c:v>1852</c:v>
                </c:pt>
                <c:pt idx="1503">
                  <c:v>1853</c:v>
                </c:pt>
                <c:pt idx="1504">
                  <c:v>1854</c:v>
                </c:pt>
                <c:pt idx="1505">
                  <c:v>1855</c:v>
                </c:pt>
                <c:pt idx="1506">
                  <c:v>1856</c:v>
                </c:pt>
                <c:pt idx="1507">
                  <c:v>1857</c:v>
                </c:pt>
                <c:pt idx="1508">
                  <c:v>1858</c:v>
                </c:pt>
                <c:pt idx="1509">
                  <c:v>1859</c:v>
                </c:pt>
                <c:pt idx="1510">
                  <c:v>1860</c:v>
                </c:pt>
                <c:pt idx="1511">
                  <c:v>1861</c:v>
                </c:pt>
                <c:pt idx="1512">
                  <c:v>1862</c:v>
                </c:pt>
                <c:pt idx="1513">
                  <c:v>1863</c:v>
                </c:pt>
                <c:pt idx="1514">
                  <c:v>1864</c:v>
                </c:pt>
                <c:pt idx="1515">
                  <c:v>1865</c:v>
                </c:pt>
                <c:pt idx="1516">
                  <c:v>1866</c:v>
                </c:pt>
                <c:pt idx="1517">
                  <c:v>1867</c:v>
                </c:pt>
                <c:pt idx="1518">
                  <c:v>1868</c:v>
                </c:pt>
                <c:pt idx="1519">
                  <c:v>1869</c:v>
                </c:pt>
                <c:pt idx="1520">
                  <c:v>1870</c:v>
                </c:pt>
                <c:pt idx="1521">
                  <c:v>1871</c:v>
                </c:pt>
                <c:pt idx="1522">
                  <c:v>1872</c:v>
                </c:pt>
                <c:pt idx="1523">
                  <c:v>1873</c:v>
                </c:pt>
                <c:pt idx="1524">
                  <c:v>1874</c:v>
                </c:pt>
                <c:pt idx="1525">
                  <c:v>1875</c:v>
                </c:pt>
                <c:pt idx="1526">
                  <c:v>1876</c:v>
                </c:pt>
                <c:pt idx="1527">
                  <c:v>1877</c:v>
                </c:pt>
                <c:pt idx="1528">
                  <c:v>1878</c:v>
                </c:pt>
                <c:pt idx="1529">
                  <c:v>1879</c:v>
                </c:pt>
                <c:pt idx="1530">
                  <c:v>1880</c:v>
                </c:pt>
                <c:pt idx="1531">
                  <c:v>1881</c:v>
                </c:pt>
                <c:pt idx="1532">
                  <c:v>1882</c:v>
                </c:pt>
                <c:pt idx="1533">
                  <c:v>1883</c:v>
                </c:pt>
                <c:pt idx="1534">
                  <c:v>1884</c:v>
                </c:pt>
                <c:pt idx="1535">
                  <c:v>1885</c:v>
                </c:pt>
                <c:pt idx="1536">
                  <c:v>1886</c:v>
                </c:pt>
                <c:pt idx="1537">
                  <c:v>1887</c:v>
                </c:pt>
                <c:pt idx="1538">
                  <c:v>1888</c:v>
                </c:pt>
                <c:pt idx="1539">
                  <c:v>1889</c:v>
                </c:pt>
                <c:pt idx="1540">
                  <c:v>1890</c:v>
                </c:pt>
                <c:pt idx="1541">
                  <c:v>1891</c:v>
                </c:pt>
                <c:pt idx="1542">
                  <c:v>1892</c:v>
                </c:pt>
                <c:pt idx="1543">
                  <c:v>1893</c:v>
                </c:pt>
                <c:pt idx="1544">
                  <c:v>1894</c:v>
                </c:pt>
                <c:pt idx="1545">
                  <c:v>1895</c:v>
                </c:pt>
                <c:pt idx="1546">
                  <c:v>1896</c:v>
                </c:pt>
                <c:pt idx="1547">
                  <c:v>1897</c:v>
                </c:pt>
                <c:pt idx="1548">
                  <c:v>1898</c:v>
                </c:pt>
                <c:pt idx="1549">
                  <c:v>1899</c:v>
                </c:pt>
                <c:pt idx="1550">
                  <c:v>1900</c:v>
                </c:pt>
                <c:pt idx="1551">
                  <c:v>1901</c:v>
                </c:pt>
                <c:pt idx="1552">
                  <c:v>1902</c:v>
                </c:pt>
                <c:pt idx="1553">
                  <c:v>1903</c:v>
                </c:pt>
                <c:pt idx="1554">
                  <c:v>1904</c:v>
                </c:pt>
                <c:pt idx="1555">
                  <c:v>1905</c:v>
                </c:pt>
                <c:pt idx="1556">
                  <c:v>1906</c:v>
                </c:pt>
                <c:pt idx="1557">
                  <c:v>1907</c:v>
                </c:pt>
                <c:pt idx="1558">
                  <c:v>1908</c:v>
                </c:pt>
                <c:pt idx="1559">
                  <c:v>1909</c:v>
                </c:pt>
                <c:pt idx="1560">
                  <c:v>1910</c:v>
                </c:pt>
                <c:pt idx="1561">
                  <c:v>1911</c:v>
                </c:pt>
                <c:pt idx="1562">
                  <c:v>1912</c:v>
                </c:pt>
                <c:pt idx="1563">
                  <c:v>1913</c:v>
                </c:pt>
                <c:pt idx="1564">
                  <c:v>1914</c:v>
                </c:pt>
                <c:pt idx="1565">
                  <c:v>1915</c:v>
                </c:pt>
                <c:pt idx="1566">
                  <c:v>1916</c:v>
                </c:pt>
                <c:pt idx="1567">
                  <c:v>1917</c:v>
                </c:pt>
                <c:pt idx="1568">
                  <c:v>1918</c:v>
                </c:pt>
                <c:pt idx="1569">
                  <c:v>1919</c:v>
                </c:pt>
                <c:pt idx="1570">
                  <c:v>1920</c:v>
                </c:pt>
                <c:pt idx="1571">
                  <c:v>1921</c:v>
                </c:pt>
                <c:pt idx="1572">
                  <c:v>1922</c:v>
                </c:pt>
                <c:pt idx="1573">
                  <c:v>1923</c:v>
                </c:pt>
                <c:pt idx="1574">
                  <c:v>1924</c:v>
                </c:pt>
                <c:pt idx="1575">
                  <c:v>1925</c:v>
                </c:pt>
                <c:pt idx="1576">
                  <c:v>1926</c:v>
                </c:pt>
                <c:pt idx="1577">
                  <c:v>1927</c:v>
                </c:pt>
                <c:pt idx="1578">
                  <c:v>1928</c:v>
                </c:pt>
                <c:pt idx="1579">
                  <c:v>1929</c:v>
                </c:pt>
                <c:pt idx="1580">
                  <c:v>1930</c:v>
                </c:pt>
                <c:pt idx="1581">
                  <c:v>1931</c:v>
                </c:pt>
                <c:pt idx="1582">
                  <c:v>1932</c:v>
                </c:pt>
                <c:pt idx="1583">
                  <c:v>1933</c:v>
                </c:pt>
                <c:pt idx="1584">
                  <c:v>1934</c:v>
                </c:pt>
                <c:pt idx="1585">
                  <c:v>1935</c:v>
                </c:pt>
                <c:pt idx="1586">
                  <c:v>1936</c:v>
                </c:pt>
                <c:pt idx="1587">
                  <c:v>1937</c:v>
                </c:pt>
                <c:pt idx="1588">
                  <c:v>1938</c:v>
                </c:pt>
                <c:pt idx="1589">
                  <c:v>1939</c:v>
                </c:pt>
                <c:pt idx="1590">
                  <c:v>1940</c:v>
                </c:pt>
                <c:pt idx="1591">
                  <c:v>1941</c:v>
                </c:pt>
                <c:pt idx="1592">
                  <c:v>1942</c:v>
                </c:pt>
                <c:pt idx="1593">
                  <c:v>1943</c:v>
                </c:pt>
                <c:pt idx="1594">
                  <c:v>1944</c:v>
                </c:pt>
                <c:pt idx="1595">
                  <c:v>1945</c:v>
                </c:pt>
                <c:pt idx="1596">
                  <c:v>1946</c:v>
                </c:pt>
                <c:pt idx="1597">
                  <c:v>1947</c:v>
                </c:pt>
                <c:pt idx="1598">
                  <c:v>1948</c:v>
                </c:pt>
                <c:pt idx="1599">
                  <c:v>1949</c:v>
                </c:pt>
                <c:pt idx="1600">
                  <c:v>1950</c:v>
                </c:pt>
                <c:pt idx="1601">
                  <c:v>1951</c:v>
                </c:pt>
                <c:pt idx="1602">
                  <c:v>1952</c:v>
                </c:pt>
                <c:pt idx="1603">
                  <c:v>1953</c:v>
                </c:pt>
                <c:pt idx="1604">
                  <c:v>1954</c:v>
                </c:pt>
                <c:pt idx="1605">
                  <c:v>1955</c:v>
                </c:pt>
                <c:pt idx="1606">
                  <c:v>1956</c:v>
                </c:pt>
                <c:pt idx="1607">
                  <c:v>1957</c:v>
                </c:pt>
                <c:pt idx="1608">
                  <c:v>1958</c:v>
                </c:pt>
                <c:pt idx="1609">
                  <c:v>1959</c:v>
                </c:pt>
                <c:pt idx="1610">
                  <c:v>1960</c:v>
                </c:pt>
                <c:pt idx="1611">
                  <c:v>1961</c:v>
                </c:pt>
                <c:pt idx="1612">
                  <c:v>1962</c:v>
                </c:pt>
                <c:pt idx="1613">
                  <c:v>1963</c:v>
                </c:pt>
                <c:pt idx="1614">
                  <c:v>1964</c:v>
                </c:pt>
                <c:pt idx="1615">
                  <c:v>1965</c:v>
                </c:pt>
                <c:pt idx="1616">
                  <c:v>1966</c:v>
                </c:pt>
                <c:pt idx="1617">
                  <c:v>1967</c:v>
                </c:pt>
                <c:pt idx="1618">
                  <c:v>1968</c:v>
                </c:pt>
                <c:pt idx="1619">
                  <c:v>1969</c:v>
                </c:pt>
                <c:pt idx="1620">
                  <c:v>1970</c:v>
                </c:pt>
                <c:pt idx="1621">
                  <c:v>1971</c:v>
                </c:pt>
                <c:pt idx="1622">
                  <c:v>1972</c:v>
                </c:pt>
                <c:pt idx="1623">
                  <c:v>1973</c:v>
                </c:pt>
                <c:pt idx="1624">
                  <c:v>1974</c:v>
                </c:pt>
                <c:pt idx="1625">
                  <c:v>1975</c:v>
                </c:pt>
                <c:pt idx="1626">
                  <c:v>1976</c:v>
                </c:pt>
                <c:pt idx="1627">
                  <c:v>1977</c:v>
                </c:pt>
                <c:pt idx="1628">
                  <c:v>1978</c:v>
                </c:pt>
                <c:pt idx="1629">
                  <c:v>1979</c:v>
                </c:pt>
                <c:pt idx="1630">
                  <c:v>1980</c:v>
                </c:pt>
                <c:pt idx="1631">
                  <c:v>1981</c:v>
                </c:pt>
                <c:pt idx="1632">
                  <c:v>1982</c:v>
                </c:pt>
                <c:pt idx="1633">
                  <c:v>1983</c:v>
                </c:pt>
                <c:pt idx="1634">
                  <c:v>1984</c:v>
                </c:pt>
                <c:pt idx="1635">
                  <c:v>1985</c:v>
                </c:pt>
                <c:pt idx="1636">
                  <c:v>1986</c:v>
                </c:pt>
                <c:pt idx="1637">
                  <c:v>1987</c:v>
                </c:pt>
                <c:pt idx="1638">
                  <c:v>1988</c:v>
                </c:pt>
                <c:pt idx="1639">
                  <c:v>1989</c:v>
                </c:pt>
                <c:pt idx="1640">
                  <c:v>1990</c:v>
                </c:pt>
                <c:pt idx="1641">
                  <c:v>1991</c:v>
                </c:pt>
                <c:pt idx="1642">
                  <c:v>1992</c:v>
                </c:pt>
                <c:pt idx="1643">
                  <c:v>1993</c:v>
                </c:pt>
                <c:pt idx="1644">
                  <c:v>1994</c:v>
                </c:pt>
                <c:pt idx="1645">
                  <c:v>1995</c:v>
                </c:pt>
                <c:pt idx="1646">
                  <c:v>1996</c:v>
                </c:pt>
                <c:pt idx="1647">
                  <c:v>1997</c:v>
                </c:pt>
                <c:pt idx="1648">
                  <c:v>1998</c:v>
                </c:pt>
                <c:pt idx="1649">
                  <c:v>1999</c:v>
                </c:pt>
                <c:pt idx="1650">
                  <c:v>2000</c:v>
                </c:pt>
                <c:pt idx="1651">
                  <c:v>2001</c:v>
                </c:pt>
                <c:pt idx="1652">
                  <c:v>2002</c:v>
                </c:pt>
                <c:pt idx="1653">
                  <c:v>2003</c:v>
                </c:pt>
                <c:pt idx="1654">
                  <c:v>2004</c:v>
                </c:pt>
                <c:pt idx="1655">
                  <c:v>2005</c:v>
                </c:pt>
                <c:pt idx="1656">
                  <c:v>2006</c:v>
                </c:pt>
                <c:pt idx="1657">
                  <c:v>2007</c:v>
                </c:pt>
                <c:pt idx="1658">
                  <c:v>2008</c:v>
                </c:pt>
                <c:pt idx="1659">
                  <c:v>2009</c:v>
                </c:pt>
                <c:pt idx="1660">
                  <c:v>2010</c:v>
                </c:pt>
                <c:pt idx="1661">
                  <c:v>2011</c:v>
                </c:pt>
                <c:pt idx="1662">
                  <c:v>2012</c:v>
                </c:pt>
                <c:pt idx="1663">
                  <c:v>2013</c:v>
                </c:pt>
                <c:pt idx="1664">
                  <c:v>2014</c:v>
                </c:pt>
                <c:pt idx="1665">
                  <c:v>2015</c:v>
                </c:pt>
                <c:pt idx="1666">
                  <c:v>2016</c:v>
                </c:pt>
                <c:pt idx="1667">
                  <c:v>2017</c:v>
                </c:pt>
                <c:pt idx="1668">
                  <c:v>2018</c:v>
                </c:pt>
                <c:pt idx="1669">
                  <c:v>2019</c:v>
                </c:pt>
                <c:pt idx="1670">
                  <c:v>2020</c:v>
                </c:pt>
                <c:pt idx="1671">
                  <c:v>2021</c:v>
                </c:pt>
                <c:pt idx="1672">
                  <c:v>2022</c:v>
                </c:pt>
                <c:pt idx="1673">
                  <c:v>2023</c:v>
                </c:pt>
                <c:pt idx="1674">
                  <c:v>2024</c:v>
                </c:pt>
                <c:pt idx="1675">
                  <c:v>2025</c:v>
                </c:pt>
                <c:pt idx="1676">
                  <c:v>2026</c:v>
                </c:pt>
                <c:pt idx="1677">
                  <c:v>2027</c:v>
                </c:pt>
                <c:pt idx="1678">
                  <c:v>2028</c:v>
                </c:pt>
                <c:pt idx="1679">
                  <c:v>2029</c:v>
                </c:pt>
                <c:pt idx="1680">
                  <c:v>2030</c:v>
                </c:pt>
                <c:pt idx="1681">
                  <c:v>2031</c:v>
                </c:pt>
                <c:pt idx="1682">
                  <c:v>2032</c:v>
                </c:pt>
                <c:pt idx="1683">
                  <c:v>2033</c:v>
                </c:pt>
                <c:pt idx="1684">
                  <c:v>2034</c:v>
                </c:pt>
                <c:pt idx="1685">
                  <c:v>2035</c:v>
                </c:pt>
                <c:pt idx="1686">
                  <c:v>2036</c:v>
                </c:pt>
                <c:pt idx="1687">
                  <c:v>2037</c:v>
                </c:pt>
                <c:pt idx="1688">
                  <c:v>2038</c:v>
                </c:pt>
                <c:pt idx="1689">
                  <c:v>2039</c:v>
                </c:pt>
                <c:pt idx="1690">
                  <c:v>2040</c:v>
                </c:pt>
                <c:pt idx="1691">
                  <c:v>2041</c:v>
                </c:pt>
                <c:pt idx="1692">
                  <c:v>2042</c:v>
                </c:pt>
                <c:pt idx="1693">
                  <c:v>2043</c:v>
                </c:pt>
                <c:pt idx="1694">
                  <c:v>2044</c:v>
                </c:pt>
                <c:pt idx="1695">
                  <c:v>2045</c:v>
                </c:pt>
                <c:pt idx="1696">
                  <c:v>2046</c:v>
                </c:pt>
                <c:pt idx="1697">
                  <c:v>2047</c:v>
                </c:pt>
                <c:pt idx="1698">
                  <c:v>2048</c:v>
                </c:pt>
                <c:pt idx="1699">
                  <c:v>2049</c:v>
                </c:pt>
                <c:pt idx="1700">
                  <c:v>2050</c:v>
                </c:pt>
                <c:pt idx="1701">
                  <c:v>2051</c:v>
                </c:pt>
                <c:pt idx="1702">
                  <c:v>2052</c:v>
                </c:pt>
                <c:pt idx="1703">
                  <c:v>2053</c:v>
                </c:pt>
                <c:pt idx="1704">
                  <c:v>2054</c:v>
                </c:pt>
                <c:pt idx="1705">
                  <c:v>2055</c:v>
                </c:pt>
                <c:pt idx="1706">
                  <c:v>2056</c:v>
                </c:pt>
                <c:pt idx="1707">
                  <c:v>2057</c:v>
                </c:pt>
                <c:pt idx="1708">
                  <c:v>2058</c:v>
                </c:pt>
                <c:pt idx="1709">
                  <c:v>2059</c:v>
                </c:pt>
                <c:pt idx="1710">
                  <c:v>2060</c:v>
                </c:pt>
                <c:pt idx="1711">
                  <c:v>2061</c:v>
                </c:pt>
                <c:pt idx="1712">
                  <c:v>2062</c:v>
                </c:pt>
                <c:pt idx="1713">
                  <c:v>2063</c:v>
                </c:pt>
                <c:pt idx="1714">
                  <c:v>2064</c:v>
                </c:pt>
                <c:pt idx="1715">
                  <c:v>2065</c:v>
                </c:pt>
                <c:pt idx="1716">
                  <c:v>2066</c:v>
                </c:pt>
                <c:pt idx="1717">
                  <c:v>2067</c:v>
                </c:pt>
                <c:pt idx="1718">
                  <c:v>2068</c:v>
                </c:pt>
                <c:pt idx="1719">
                  <c:v>2069</c:v>
                </c:pt>
                <c:pt idx="1720">
                  <c:v>2070</c:v>
                </c:pt>
                <c:pt idx="1721">
                  <c:v>2071</c:v>
                </c:pt>
                <c:pt idx="1722">
                  <c:v>2072</c:v>
                </c:pt>
                <c:pt idx="1723">
                  <c:v>2073</c:v>
                </c:pt>
                <c:pt idx="1724">
                  <c:v>2074</c:v>
                </c:pt>
                <c:pt idx="1725">
                  <c:v>2075</c:v>
                </c:pt>
                <c:pt idx="1726">
                  <c:v>2076</c:v>
                </c:pt>
                <c:pt idx="1727">
                  <c:v>2077</c:v>
                </c:pt>
                <c:pt idx="1728">
                  <c:v>2078</c:v>
                </c:pt>
                <c:pt idx="1729">
                  <c:v>2079</c:v>
                </c:pt>
                <c:pt idx="1730">
                  <c:v>2080</c:v>
                </c:pt>
                <c:pt idx="1731">
                  <c:v>2081</c:v>
                </c:pt>
                <c:pt idx="1732">
                  <c:v>2082</c:v>
                </c:pt>
                <c:pt idx="1733">
                  <c:v>2083</c:v>
                </c:pt>
                <c:pt idx="1734">
                  <c:v>2084</c:v>
                </c:pt>
                <c:pt idx="1735">
                  <c:v>2085</c:v>
                </c:pt>
                <c:pt idx="1736">
                  <c:v>2086</c:v>
                </c:pt>
                <c:pt idx="1737">
                  <c:v>2087</c:v>
                </c:pt>
                <c:pt idx="1738">
                  <c:v>2088</c:v>
                </c:pt>
                <c:pt idx="1739">
                  <c:v>2089</c:v>
                </c:pt>
                <c:pt idx="1740">
                  <c:v>2090</c:v>
                </c:pt>
                <c:pt idx="1741">
                  <c:v>2091</c:v>
                </c:pt>
                <c:pt idx="1742">
                  <c:v>2092</c:v>
                </c:pt>
                <c:pt idx="1743">
                  <c:v>2093</c:v>
                </c:pt>
                <c:pt idx="1744">
                  <c:v>2094</c:v>
                </c:pt>
                <c:pt idx="1745">
                  <c:v>2095</c:v>
                </c:pt>
                <c:pt idx="1746">
                  <c:v>2096</c:v>
                </c:pt>
                <c:pt idx="1747">
                  <c:v>2097</c:v>
                </c:pt>
                <c:pt idx="1748">
                  <c:v>2098</c:v>
                </c:pt>
                <c:pt idx="1749">
                  <c:v>2099</c:v>
                </c:pt>
                <c:pt idx="1750">
                  <c:v>2100</c:v>
                </c:pt>
                <c:pt idx="1751">
                  <c:v>2101</c:v>
                </c:pt>
                <c:pt idx="1752">
                  <c:v>2102</c:v>
                </c:pt>
                <c:pt idx="1753">
                  <c:v>2103</c:v>
                </c:pt>
                <c:pt idx="1754">
                  <c:v>2104</c:v>
                </c:pt>
                <c:pt idx="1755">
                  <c:v>2105</c:v>
                </c:pt>
                <c:pt idx="1756">
                  <c:v>2106</c:v>
                </c:pt>
                <c:pt idx="1757">
                  <c:v>2107</c:v>
                </c:pt>
                <c:pt idx="1758">
                  <c:v>2108</c:v>
                </c:pt>
                <c:pt idx="1759">
                  <c:v>2109</c:v>
                </c:pt>
                <c:pt idx="1760">
                  <c:v>2110</c:v>
                </c:pt>
                <c:pt idx="1761">
                  <c:v>2111</c:v>
                </c:pt>
                <c:pt idx="1762">
                  <c:v>2112</c:v>
                </c:pt>
                <c:pt idx="1763">
                  <c:v>2113</c:v>
                </c:pt>
                <c:pt idx="1764">
                  <c:v>2114</c:v>
                </c:pt>
                <c:pt idx="1765">
                  <c:v>2115</c:v>
                </c:pt>
                <c:pt idx="1766">
                  <c:v>2116</c:v>
                </c:pt>
                <c:pt idx="1767">
                  <c:v>2117</c:v>
                </c:pt>
                <c:pt idx="1768">
                  <c:v>2118</c:v>
                </c:pt>
                <c:pt idx="1769">
                  <c:v>2119</c:v>
                </c:pt>
                <c:pt idx="1770">
                  <c:v>2120</c:v>
                </c:pt>
                <c:pt idx="1771">
                  <c:v>2121</c:v>
                </c:pt>
                <c:pt idx="1772">
                  <c:v>2122</c:v>
                </c:pt>
                <c:pt idx="1773">
                  <c:v>2123</c:v>
                </c:pt>
                <c:pt idx="1774">
                  <c:v>2124</c:v>
                </c:pt>
                <c:pt idx="1775">
                  <c:v>2125</c:v>
                </c:pt>
                <c:pt idx="1776">
                  <c:v>2126</c:v>
                </c:pt>
                <c:pt idx="1777">
                  <c:v>2127</c:v>
                </c:pt>
                <c:pt idx="1778">
                  <c:v>2128</c:v>
                </c:pt>
                <c:pt idx="1779">
                  <c:v>2129</c:v>
                </c:pt>
                <c:pt idx="1780">
                  <c:v>2130</c:v>
                </c:pt>
                <c:pt idx="1781">
                  <c:v>2131</c:v>
                </c:pt>
                <c:pt idx="1782">
                  <c:v>2132</c:v>
                </c:pt>
                <c:pt idx="1783">
                  <c:v>2133</c:v>
                </c:pt>
                <c:pt idx="1784">
                  <c:v>2134</c:v>
                </c:pt>
                <c:pt idx="1785">
                  <c:v>2135</c:v>
                </c:pt>
                <c:pt idx="1786">
                  <c:v>2136</c:v>
                </c:pt>
                <c:pt idx="1787">
                  <c:v>2137</c:v>
                </c:pt>
                <c:pt idx="1788">
                  <c:v>2138</c:v>
                </c:pt>
                <c:pt idx="1789">
                  <c:v>2139</c:v>
                </c:pt>
                <c:pt idx="1790">
                  <c:v>2140</c:v>
                </c:pt>
                <c:pt idx="1791">
                  <c:v>2141</c:v>
                </c:pt>
                <c:pt idx="1792">
                  <c:v>2142</c:v>
                </c:pt>
                <c:pt idx="1793">
                  <c:v>2143</c:v>
                </c:pt>
                <c:pt idx="1794">
                  <c:v>2144</c:v>
                </c:pt>
                <c:pt idx="1795">
                  <c:v>2145</c:v>
                </c:pt>
                <c:pt idx="1796">
                  <c:v>2146</c:v>
                </c:pt>
                <c:pt idx="1797">
                  <c:v>2147</c:v>
                </c:pt>
                <c:pt idx="1798">
                  <c:v>2148</c:v>
                </c:pt>
                <c:pt idx="1799">
                  <c:v>2149</c:v>
                </c:pt>
                <c:pt idx="1800">
                  <c:v>2150</c:v>
                </c:pt>
                <c:pt idx="1801">
                  <c:v>2151</c:v>
                </c:pt>
                <c:pt idx="1802">
                  <c:v>2152</c:v>
                </c:pt>
                <c:pt idx="1803">
                  <c:v>2153</c:v>
                </c:pt>
                <c:pt idx="1804">
                  <c:v>2154</c:v>
                </c:pt>
                <c:pt idx="1805">
                  <c:v>2155</c:v>
                </c:pt>
                <c:pt idx="1806">
                  <c:v>2156</c:v>
                </c:pt>
                <c:pt idx="1807">
                  <c:v>2157</c:v>
                </c:pt>
                <c:pt idx="1808">
                  <c:v>2158</c:v>
                </c:pt>
                <c:pt idx="1809">
                  <c:v>2159</c:v>
                </c:pt>
                <c:pt idx="1810">
                  <c:v>2160</c:v>
                </c:pt>
                <c:pt idx="1811">
                  <c:v>2161</c:v>
                </c:pt>
                <c:pt idx="1812">
                  <c:v>2162</c:v>
                </c:pt>
                <c:pt idx="1813">
                  <c:v>2163</c:v>
                </c:pt>
                <c:pt idx="1814">
                  <c:v>2164</c:v>
                </c:pt>
                <c:pt idx="1815">
                  <c:v>2165</c:v>
                </c:pt>
                <c:pt idx="1816">
                  <c:v>2166</c:v>
                </c:pt>
                <c:pt idx="1817">
                  <c:v>2167</c:v>
                </c:pt>
                <c:pt idx="1818">
                  <c:v>2168</c:v>
                </c:pt>
                <c:pt idx="1819">
                  <c:v>2169</c:v>
                </c:pt>
                <c:pt idx="1820">
                  <c:v>2170</c:v>
                </c:pt>
                <c:pt idx="1821">
                  <c:v>2171</c:v>
                </c:pt>
                <c:pt idx="1822">
                  <c:v>2172</c:v>
                </c:pt>
                <c:pt idx="1823">
                  <c:v>2173</c:v>
                </c:pt>
                <c:pt idx="1824">
                  <c:v>2174</c:v>
                </c:pt>
                <c:pt idx="1825">
                  <c:v>2175</c:v>
                </c:pt>
                <c:pt idx="1826">
                  <c:v>2176</c:v>
                </c:pt>
                <c:pt idx="1827">
                  <c:v>2177</c:v>
                </c:pt>
                <c:pt idx="1828">
                  <c:v>2178</c:v>
                </c:pt>
                <c:pt idx="1829">
                  <c:v>2179</c:v>
                </c:pt>
                <c:pt idx="1830">
                  <c:v>2180</c:v>
                </c:pt>
                <c:pt idx="1831">
                  <c:v>2181</c:v>
                </c:pt>
                <c:pt idx="1832">
                  <c:v>2182</c:v>
                </c:pt>
                <c:pt idx="1833">
                  <c:v>2183</c:v>
                </c:pt>
                <c:pt idx="1834">
                  <c:v>2184</c:v>
                </c:pt>
                <c:pt idx="1835">
                  <c:v>2185</c:v>
                </c:pt>
                <c:pt idx="1836">
                  <c:v>2186</c:v>
                </c:pt>
                <c:pt idx="1837">
                  <c:v>2187</c:v>
                </c:pt>
                <c:pt idx="1838">
                  <c:v>2188</c:v>
                </c:pt>
                <c:pt idx="1839">
                  <c:v>2189</c:v>
                </c:pt>
                <c:pt idx="1840">
                  <c:v>2190</c:v>
                </c:pt>
                <c:pt idx="1841">
                  <c:v>2191</c:v>
                </c:pt>
                <c:pt idx="1842">
                  <c:v>2192</c:v>
                </c:pt>
                <c:pt idx="1843">
                  <c:v>2193</c:v>
                </c:pt>
                <c:pt idx="1844">
                  <c:v>2194</c:v>
                </c:pt>
                <c:pt idx="1845">
                  <c:v>2195</c:v>
                </c:pt>
                <c:pt idx="1846">
                  <c:v>2196</c:v>
                </c:pt>
                <c:pt idx="1847">
                  <c:v>2197</c:v>
                </c:pt>
                <c:pt idx="1848">
                  <c:v>2198</c:v>
                </c:pt>
                <c:pt idx="1849">
                  <c:v>2199</c:v>
                </c:pt>
                <c:pt idx="1850">
                  <c:v>2200</c:v>
                </c:pt>
                <c:pt idx="1851">
                  <c:v>2201</c:v>
                </c:pt>
                <c:pt idx="1852">
                  <c:v>2202</c:v>
                </c:pt>
                <c:pt idx="1853">
                  <c:v>2203</c:v>
                </c:pt>
                <c:pt idx="1854">
                  <c:v>2204</c:v>
                </c:pt>
                <c:pt idx="1855">
                  <c:v>2205</c:v>
                </c:pt>
                <c:pt idx="1856">
                  <c:v>2206</c:v>
                </c:pt>
                <c:pt idx="1857">
                  <c:v>2207</c:v>
                </c:pt>
                <c:pt idx="1858">
                  <c:v>2208</c:v>
                </c:pt>
                <c:pt idx="1859">
                  <c:v>2209</c:v>
                </c:pt>
                <c:pt idx="1860">
                  <c:v>2210</c:v>
                </c:pt>
                <c:pt idx="1861">
                  <c:v>2211</c:v>
                </c:pt>
                <c:pt idx="1862">
                  <c:v>2212</c:v>
                </c:pt>
                <c:pt idx="1863">
                  <c:v>2213</c:v>
                </c:pt>
                <c:pt idx="1864">
                  <c:v>2214</c:v>
                </c:pt>
                <c:pt idx="1865">
                  <c:v>2215</c:v>
                </c:pt>
                <c:pt idx="1866">
                  <c:v>2216</c:v>
                </c:pt>
                <c:pt idx="1867">
                  <c:v>2217</c:v>
                </c:pt>
                <c:pt idx="1868">
                  <c:v>2218</c:v>
                </c:pt>
                <c:pt idx="1869">
                  <c:v>2219</c:v>
                </c:pt>
                <c:pt idx="1870">
                  <c:v>2220</c:v>
                </c:pt>
                <c:pt idx="1871">
                  <c:v>2221</c:v>
                </c:pt>
                <c:pt idx="1872">
                  <c:v>2222</c:v>
                </c:pt>
                <c:pt idx="1873">
                  <c:v>2223</c:v>
                </c:pt>
                <c:pt idx="1874">
                  <c:v>2224</c:v>
                </c:pt>
                <c:pt idx="1875">
                  <c:v>2225</c:v>
                </c:pt>
                <c:pt idx="1876">
                  <c:v>2226</c:v>
                </c:pt>
                <c:pt idx="1877">
                  <c:v>2227</c:v>
                </c:pt>
                <c:pt idx="1878">
                  <c:v>2228</c:v>
                </c:pt>
                <c:pt idx="1879">
                  <c:v>2229</c:v>
                </c:pt>
                <c:pt idx="1880">
                  <c:v>2230</c:v>
                </c:pt>
                <c:pt idx="1881">
                  <c:v>2231</c:v>
                </c:pt>
                <c:pt idx="1882">
                  <c:v>2232</c:v>
                </c:pt>
                <c:pt idx="1883">
                  <c:v>2233</c:v>
                </c:pt>
                <c:pt idx="1884">
                  <c:v>2234</c:v>
                </c:pt>
                <c:pt idx="1885">
                  <c:v>2235</c:v>
                </c:pt>
                <c:pt idx="1886">
                  <c:v>2236</c:v>
                </c:pt>
                <c:pt idx="1887">
                  <c:v>2237</c:v>
                </c:pt>
                <c:pt idx="1888">
                  <c:v>2238</c:v>
                </c:pt>
                <c:pt idx="1889">
                  <c:v>2239</c:v>
                </c:pt>
                <c:pt idx="1890">
                  <c:v>2240</c:v>
                </c:pt>
                <c:pt idx="1891">
                  <c:v>2241</c:v>
                </c:pt>
                <c:pt idx="1892">
                  <c:v>2242</c:v>
                </c:pt>
                <c:pt idx="1893">
                  <c:v>2243</c:v>
                </c:pt>
                <c:pt idx="1894">
                  <c:v>2244</c:v>
                </c:pt>
                <c:pt idx="1895">
                  <c:v>2245</c:v>
                </c:pt>
                <c:pt idx="1896">
                  <c:v>2246</c:v>
                </c:pt>
                <c:pt idx="1897">
                  <c:v>2247</c:v>
                </c:pt>
                <c:pt idx="1898">
                  <c:v>2248</c:v>
                </c:pt>
                <c:pt idx="1899">
                  <c:v>2249</c:v>
                </c:pt>
                <c:pt idx="1900">
                  <c:v>2250</c:v>
                </c:pt>
                <c:pt idx="1901">
                  <c:v>2251</c:v>
                </c:pt>
                <c:pt idx="1902">
                  <c:v>2252</c:v>
                </c:pt>
                <c:pt idx="1903">
                  <c:v>2253</c:v>
                </c:pt>
                <c:pt idx="1904">
                  <c:v>2254</c:v>
                </c:pt>
                <c:pt idx="1905">
                  <c:v>2255</c:v>
                </c:pt>
                <c:pt idx="1906">
                  <c:v>2256</c:v>
                </c:pt>
                <c:pt idx="1907">
                  <c:v>2257</c:v>
                </c:pt>
                <c:pt idx="1908">
                  <c:v>2258</c:v>
                </c:pt>
                <c:pt idx="1909">
                  <c:v>2259</c:v>
                </c:pt>
                <c:pt idx="1910">
                  <c:v>2260</c:v>
                </c:pt>
                <c:pt idx="1911">
                  <c:v>2261</c:v>
                </c:pt>
                <c:pt idx="1912">
                  <c:v>2262</c:v>
                </c:pt>
                <c:pt idx="1913">
                  <c:v>2263</c:v>
                </c:pt>
                <c:pt idx="1914">
                  <c:v>2264</c:v>
                </c:pt>
                <c:pt idx="1915">
                  <c:v>2265</c:v>
                </c:pt>
                <c:pt idx="1916">
                  <c:v>2266</c:v>
                </c:pt>
                <c:pt idx="1917">
                  <c:v>2267</c:v>
                </c:pt>
                <c:pt idx="1918">
                  <c:v>2268</c:v>
                </c:pt>
                <c:pt idx="1919">
                  <c:v>2269</c:v>
                </c:pt>
                <c:pt idx="1920">
                  <c:v>2270</c:v>
                </c:pt>
                <c:pt idx="1921">
                  <c:v>2271</c:v>
                </c:pt>
                <c:pt idx="1922">
                  <c:v>2272</c:v>
                </c:pt>
                <c:pt idx="1923">
                  <c:v>2273</c:v>
                </c:pt>
                <c:pt idx="1924">
                  <c:v>2274</c:v>
                </c:pt>
                <c:pt idx="1925">
                  <c:v>2275</c:v>
                </c:pt>
                <c:pt idx="1926">
                  <c:v>2276</c:v>
                </c:pt>
                <c:pt idx="1927">
                  <c:v>2277</c:v>
                </c:pt>
                <c:pt idx="1928">
                  <c:v>2278</c:v>
                </c:pt>
                <c:pt idx="1929">
                  <c:v>2279</c:v>
                </c:pt>
                <c:pt idx="1930">
                  <c:v>2280</c:v>
                </c:pt>
                <c:pt idx="1931">
                  <c:v>2281</c:v>
                </c:pt>
                <c:pt idx="1932">
                  <c:v>2282</c:v>
                </c:pt>
                <c:pt idx="1933">
                  <c:v>2283</c:v>
                </c:pt>
                <c:pt idx="1934">
                  <c:v>2284</c:v>
                </c:pt>
                <c:pt idx="1935">
                  <c:v>2285</c:v>
                </c:pt>
                <c:pt idx="1936">
                  <c:v>2286</c:v>
                </c:pt>
                <c:pt idx="1937">
                  <c:v>2287</c:v>
                </c:pt>
                <c:pt idx="1938">
                  <c:v>2288</c:v>
                </c:pt>
                <c:pt idx="1939">
                  <c:v>2289</c:v>
                </c:pt>
                <c:pt idx="1940">
                  <c:v>2290</c:v>
                </c:pt>
                <c:pt idx="1941">
                  <c:v>2291</c:v>
                </c:pt>
                <c:pt idx="1942">
                  <c:v>2292</c:v>
                </c:pt>
                <c:pt idx="1943">
                  <c:v>2293</c:v>
                </c:pt>
                <c:pt idx="1944">
                  <c:v>2294</c:v>
                </c:pt>
                <c:pt idx="1945">
                  <c:v>2295</c:v>
                </c:pt>
                <c:pt idx="1946">
                  <c:v>2296</c:v>
                </c:pt>
                <c:pt idx="1947">
                  <c:v>2297</c:v>
                </c:pt>
                <c:pt idx="1948">
                  <c:v>2298</c:v>
                </c:pt>
                <c:pt idx="1949">
                  <c:v>2299</c:v>
                </c:pt>
                <c:pt idx="1950">
                  <c:v>2300</c:v>
                </c:pt>
                <c:pt idx="1951">
                  <c:v>2301</c:v>
                </c:pt>
                <c:pt idx="1952">
                  <c:v>2302</c:v>
                </c:pt>
                <c:pt idx="1953">
                  <c:v>2303</c:v>
                </c:pt>
                <c:pt idx="1954">
                  <c:v>2304</c:v>
                </c:pt>
                <c:pt idx="1955">
                  <c:v>2305</c:v>
                </c:pt>
                <c:pt idx="1956">
                  <c:v>2306</c:v>
                </c:pt>
                <c:pt idx="1957">
                  <c:v>2307</c:v>
                </c:pt>
                <c:pt idx="1958">
                  <c:v>2308</c:v>
                </c:pt>
                <c:pt idx="1959">
                  <c:v>2309</c:v>
                </c:pt>
                <c:pt idx="1960">
                  <c:v>2310</c:v>
                </c:pt>
                <c:pt idx="1961">
                  <c:v>2311</c:v>
                </c:pt>
                <c:pt idx="1962">
                  <c:v>2312</c:v>
                </c:pt>
                <c:pt idx="1963">
                  <c:v>2313</c:v>
                </c:pt>
                <c:pt idx="1964">
                  <c:v>2314</c:v>
                </c:pt>
                <c:pt idx="1965">
                  <c:v>2315</c:v>
                </c:pt>
                <c:pt idx="1966">
                  <c:v>2316</c:v>
                </c:pt>
                <c:pt idx="1967">
                  <c:v>2317</c:v>
                </c:pt>
                <c:pt idx="1968">
                  <c:v>2318</c:v>
                </c:pt>
                <c:pt idx="1969">
                  <c:v>2319</c:v>
                </c:pt>
                <c:pt idx="1970">
                  <c:v>2320</c:v>
                </c:pt>
                <c:pt idx="1971">
                  <c:v>2321</c:v>
                </c:pt>
                <c:pt idx="1972">
                  <c:v>2322</c:v>
                </c:pt>
                <c:pt idx="1973">
                  <c:v>2323</c:v>
                </c:pt>
                <c:pt idx="1974">
                  <c:v>2324</c:v>
                </c:pt>
                <c:pt idx="1975">
                  <c:v>2325</c:v>
                </c:pt>
                <c:pt idx="1976">
                  <c:v>2326</c:v>
                </c:pt>
                <c:pt idx="1977">
                  <c:v>2327</c:v>
                </c:pt>
                <c:pt idx="1978">
                  <c:v>2328</c:v>
                </c:pt>
                <c:pt idx="1979">
                  <c:v>2329</c:v>
                </c:pt>
                <c:pt idx="1980">
                  <c:v>2330</c:v>
                </c:pt>
                <c:pt idx="1981">
                  <c:v>2331</c:v>
                </c:pt>
                <c:pt idx="1982">
                  <c:v>2332</c:v>
                </c:pt>
                <c:pt idx="1983">
                  <c:v>2333</c:v>
                </c:pt>
                <c:pt idx="1984">
                  <c:v>2334</c:v>
                </c:pt>
                <c:pt idx="1985">
                  <c:v>2335</c:v>
                </c:pt>
                <c:pt idx="1986">
                  <c:v>2336</c:v>
                </c:pt>
                <c:pt idx="1987">
                  <c:v>2337</c:v>
                </c:pt>
                <c:pt idx="1988">
                  <c:v>2338</c:v>
                </c:pt>
                <c:pt idx="1989">
                  <c:v>2339</c:v>
                </c:pt>
                <c:pt idx="1990">
                  <c:v>2340</c:v>
                </c:pt>
                <c:pt idx="1991">
                  <c:v>2341</c:v>
                </c:pt>
                <c:pt idx="1992">
                  <c:v>2342</c:v>
                </c:pt>
                <c:pt idx="1993">
                  <c:v>2343</c:v>
                </c:pt>
                <c:pt idx="1994">
                  <c:v>2344</c:v>
                </c:pt>
                <c:pt idx="1995">
                  <c:v>2345</c:v>
                </c:pt>
                <c:pt idx="1996">
                  <c:v>2346</c:v>
                </c:pt>
                <c:pt idx="1997">
                  <c:v>2347</c:v>
                </c:pt>
                <c:pt idx="1998">
                  <c:v>2348</c:v>
                </c:pt>
                <c:pt idx="1999">
                  <c:v>2349</c:v>
                </c:pt>
                <c:pt idx="2000">
                  <c:v>2350</c:v>
                </c:pt>
                <c:pt idx="2001">
                  <c:v>2351</c:v>
                </c:pt>
                <c:pt idx="2002">
                  <c:v>2352</c:v>
                </c:pt>
                <c:pt idx="2003">
                  <c:v>2353</c:v>
                </c:pt>
                <c:pt idx="2004">
                  <c:v>2354</c:v>
                </c:pt>
                <c:pt idx="2005">
                  <c:v>2355</c:v>
                </c:pt>
                <c:pt idx="2006">
                  <c:v>2356</c:v>
                </c:pt>
                <c:pt idx="2007">
                  <c:v>2357</c:v>
                </c:pt>
                <c:pt idx="2008">
                  <c:v>2358</c:v>
                </c:pt>
                <c:pt idx="2009">
                  <c:v>2359</c:v>
                </c:pt>
                <c:pt idx="2010">
                  <c:v>2360</c:v>
                </c:pt>
                <c:pt idx="2011">
                  <c:v>2361</c:v>
                </c:pt>
                <c:pt idx="2012">
                  <c:v>2362</c:v>
                </c:pt>
                <c:pt idx="2013">
                  <c:v>2363</c:v>
                </c:pt>
                <c:pt idx="2014">
                  <c:v>2364</c:v>
                </c:pt>
                <c:pt idx="2015">
                  <c:v>2365</c:v>
                </c:pt>
                <c:pt idx="2016">
                  <c:v>2366</c:v>
                </c:pt>
                <c:pt idx="2017">
                  <c:v>2367</c:v>
                </c:pt>
                <c:pt idx="2018">
                  <c:v>2368</c:v>
                </c:pt>
                <c:pt idx="2019">
                  <c:v>2369</c:v>
                </c:pt>
                <c:pt idx="2020">
                  <c:v>2370</c:v>
                </c:pt>
                <c:pt idx="2021">
                  <c:v>2371</c:v>
                </c:pt>
                <c:pt idx="2022">
                  <c:v>2372</c:v>
                </c:pt>
                <c:pt idx="2023">
                  <c:v>2373</c:v>
                </c:pt>
                <c:pt idx="2024">
                  <c:v>2374</c:v>
                </c:pt>
                <c:pt idx="2025">
                  <c:v>2375</c:v>
                </c:pt>
                <c:pt idx="2026">
                  <c:v>2376</c:v>
                </c:pt>
                <c:pt idx="2027">
                  <c:v>2377</c:v>
                </c:pt>
                <c:pt idx="2028">
                  <c:v>2378</c:v>
                </c:pt>
                <c:pt idx="2029">
                  <c:v>2379</c:v>
                </c:pt>
                <c:pt idx="2030">
                  <c:v>2380</c:v>
                </c:pt>
                <c:pt idx="2031">
                  <c:v>2381</c:v>
                </c:pt>
                <c:pt idx="2032">
                  <c:v>2382</c:v>
                </c:pt>
                <c:pt idx="2033">
                  <c:v>2383</c:v>
                </c:pt>
                <c:pt idx="2034">
                  <c:v>2384</c:v>
                </c:pt>
                <c:pt idx="2035">
                  <c:v>2385</c:v>
                </c:pt>
                <c:pt idx="2036">
                  <c:v>2386</c:v>
                </c:pt>
                <c:pt idx="2037">
                  <c:v>2387</c:v>
                </c:pt>
                <c:pt idx="2038">
                  <c:v>2388</c:v>
                </c:pt>
                <c:pt idx="2039">
                  <c:v>2389</c:v>
                </c:pt>
                <c:pt idx="2040">
                  <c:v>2390</c:v>
                </c:pt>
                <c:pt idx="2041">
                  <c:v>2391</c:v>
                </c:pt>
                <c:pt idx="2042">
                  <c:v>2392</c:v>
                </c:pt>
                <c:pt idx="2043">
                  <c:v>2393</c:v>
                </c:pt>
                <c:pt idx="2044">
                  <c:v>2394</c:v>
                </c:pt>
                <c:pt idx="2045">
                  <c:v>2395</c:v>
                </c:pt>
                <c:pt idx="2046">
                  <c:v>2396</c:v>
                </c:pt>
                <c:pt idx="2047">
                  <c:v>2397</c:v>
                </c:pt>
                <c:pt idx="2048">
                  <c:v>2398</c:v>
                </c:pt>
                <c:pt idx="2049">
                  <c:v>2399</c:v>
                </c:pt>
                <c:pt idx="2050">
                  <c:v>2400</c:v>
                </c:pt>
                <c:pt idx="2051">
                  <c:v>2401</c:v>
                </c:pt>
                <c:pt idx="2052">
                  <c:v>2402</c:v>
                </c:pt>
                <c:pt idx="2053">
                  <c:v>2403</c:v>
                </c:pt>
                <c:pt idx="2054">
                  <c:v>2404</c:v>
                </c:pt>
                <c:pt idx="2055">
                  <c:v>2405</c:v>
                </c:pt>
                <c:pt idx="2056">
                  <c:v>2406</c:v>
                </c:pt>
                <c:pt idx="2057">
                  <c:v>2407</c:v>
                </c:pt>
                <c:pt idx="2058">
                  <c:v>2408</c:v>
                </c:pt>
                <c:pt idx="2059">
                  <c:v>2409</c:v>
                </c:pt>
                <c:pt idx="2060">
                  <c:v>2410</c:v>
                </c:pt>
                <c:pt idx="2061">
                  <c:v>2411</c:v>
                </c:pt>
                <c:pt idx="2062">
                  <c:v>2412</c:v>
                </c:pt>
                <c:pt idx="2063">
                  <c:v>2413</c:v>
                </c:pt>
                <c:pt idx="2064">
                  <c:v>2414</c:v>
                </c:pt>
                <c:pt idx="2065">
                  <c:v>2415</c:v>
                </c:pt>
                <c:pt idx="2066">
                  <c:v>2416</c:v>
                </c:pt>
                <c:pt idx="2067">
                  <c:v>2417</c:v>
                </c:pt>
                <c:pt idx="2068">
                  <c:v>2418</c:v>
                </c:pt>
                <c:pt idx="2069">
                  <c:v>2419</c:v>
                </c:pt>
                <c:pt idx="2070">
                  <c:v>2420</c:v>
                </c:pt>
                <c:pt idx="2071">
                  <c:v>2421</c:v>
                </c:pt>
                <c:pt idx="2072">
                  <c:v>2422</c:v>
                </c:pt>
                <c:pt idx="2073">
                  <c:v>2423</c:v>
                </c:pt>
                <c:pt idx="2074">
                  <c:v>2424</c:v>
                </c:pt>
                <c:pt idx="2075">
                  <c:v>2425</c:v>
                </c:pt>
                <c:pt idx="2076">
                  <c:v>2426</c:v>
                </c:pt>
                <c:pt idx="2077">
                  <c:v>2427</c:v>
                </c:pt>
                <c:pt idx="2078">
                  <c:v>2428</c:v>
                </c:pt>
                <c:pt idx="2079">
                  <c:v>2429</c:v>
                </c:pt>
                <c:pt idx="2080">
                  <c:v>2430</c:v>
                </c:pt>
                <c:pt idx="2081">
                  <c:v>2431</c:v>
                </c:pt>
                <c:pt idx="2082">
                  <c:v>2432</c:v>
                </c:pt>
                <c:pt idx="2083">
                  <c:v>2433</c:v>
                </c:pt>
                <c:pt idx="2084">
                  <c:v>2434</c:v>
                </c:pt>
                <c:pt idx="2085">
                  <c:v>2435</c:v>
                </c:pt>
                <c:pt idx="2086">
                  <c:v>2436</c:v>
                </c:pt>
                <c:pt idx="2087">
                  <c:v>2437</c:v>
                </c:pt>
                <c:pt idx="2088">
                  <c:v>2438</c:v>
                </c:pt>
                <c:pt idx="2089">
                  <c:v>2439</c:v>
                </c:pt>
                <c:pt idx="2090">
                  <c:v>2440</c:v>
                </c:pt>
                <c:pt idx="2091">
                  <c:v>2441</c:v>
                </c:pt>
                <c:pt idx="2092">
                  <c:v>2442</c:v>
                </c:pt>
                <c:pt idx="2093">
                  <c:v>2443</c:v>
                </c:pt>
                <c:pt idx="2094">
                  <c:v>2444</c:v>
                </c:pt>
                <c:pt idx="2095">
                  <c:v>2445</c:v>
                </c:pt>
                <c:pt idx="2096">
                  <c:v>2446</c:v>
                </c:pt>
                <c:pt idx="2097">
                  <c:v>2447</c:v>
                </c:pt>
                <c:pt idx="2098">
                  <c:v>2448</c:v>
                </c:pt>
                <c:pt idx="2099">
                  <c:v>2449</c:v>
                </c:pt>
                <c:pt idx="2100">
                  <c:v>2450</c:v>
                </c:pt>
                <c:pt idx="2101">
                  <c:v>2451</c:v>
                </c:pt>
                <c:pt idx="2102">
                  <c:v>2452</c:v>
                </c:pt>
                <c:pt idx="2103">
                  <c:v>2453</c:v>
                </c:pt>
                <c:pt idx="2104">
                  <c:v>2454</c:v>
                </c:pt>
                <c:pt idx="2105">
                  <c:v>2455</c:v>
                </c:pt>
                <c:pt idx="2106">
                  <c:v>2456</c:v>
                </c:pt>
                <c:pt idx="2107">
                  <c:v>2457</c:v>
                </c:pt>
                <c:pt idx="2108">
                  <c:v>2458</c:v>
                </c:pt>
                <c:pt idx="2109">
                  <c:v>2459</c:v>
                </c:pt>
                <c:pt idx="2110">
                  <c:v>2460</c:v>
                </c:pt>
                <c:pt idx="2111">
                  <c:v>2461</c:v>
                </c:pt>
                <c:pt idx="2112">
                  <c:v>2462</c:v>
                </c:pt>
                <c:pt idx="2113">
                  <c:v>2463</c:v>
                </c:pt>
                <c:pt idx="2114">
                  <c:v>2464</c:v>
                </c:pt>
                <c:pt idx="2115">
                  <c:v>2465</c:v>
                </c:pt>
                <c:pt idx="2116">
                  <c:v>2466</c:v>
                </c:pt>
                <c:pt idx="2117">
                  <c:v>2467</c:v>
                </c:pt>
                <c:pt idx="2118">
                  <c:v>2468</c:v>
                </c:pt>
                <c:pt idx="2119">
                  <c:v>2469</c:v>
                </c:pt>
                <c:pt idx="2120">
                  <c:v>2470</c:v>
                </c:pt>
                <c:pt idx="2121">
                  <c:v>2471</c:v>
                </c:pt>
                <c:pt idx="2122">
                  <c:v>2472</c:v>
                </c:pt>
                <c:pt idx="2123">
                  <c:v>2473</c:v>
                </c:pt>
                <c:pt idx="2124">
                  <c:v>2474</c:v>
                </c:pt>
                <c:pt idx="2125">
                  <c:v>2475</c:v>
                </c:pt>
                <c:pt idx="2126">
                  <c:v>2476</c:v>
                </c:pt>
                <c:pt idx="2127">
                  <c:v>2477</c:v>
                </c:pt>
                <c:pt idx="2128">
                  <c:v>2478</c:v>
                </c:pt>
                <c:pt idx="2129">
                  <c:v>2479</c:v>
                </c:pt>
                <c:pt idx="2130">
                  <c:v>2480</c:v>
                </c:pt>
                <c:pt idx="2131">
                  <c:v>2481</c:v>
                </c:pt>
                <c:pt idx="2132">
                  <c:v>2482</c:v>
                </c:pt>
                <c:pt idx="2133">
                  <c:v>2483</c:v>
                </c:pt>
                <c:pt idx="2134">
                  <c:v>2484</c:v>
                </c:pt>
                <c:pt idx="2135">
                  <c:v>2485</c:v>
                </c:pt>
                <c:pt idx="2136">
                  <c:v>2486</c:v>
                </c:pt>
                <c:pt idx="2137">
                  <c:v>2487</c:v>
                </c:pt>
                <c:pt idx="2138">
                  <c:v>2488</c:v>
                </c:pt>
                <c:pt idx="2139">
                  <c:v>2489</c:v>
                </c:pt>
                <c:pt idx="2140">
                  <c:v>2490</c:v>
                </c:pt>
                <c:pt idx="2141">
                  <c:v>2491</c:v>
                </c:pt>
                <c:pt idx="2142">
                  <c:v>2492</c:v>
                </c:pt>
                <c:pt idx="2143">
                  <c:v>2493</c:v>
                </c:pt>
                <c:pt idx="2144">
                  <c:v>2494</c:v>
                </c:pt>
                <c:pt idx="2145">
                  <c:v>2495</c:v>
                </c:pt>
                <c:pt idx="2146">
                  <c:v>2496</c:v>
                </c:pt>
                <c:pt idx="2147">
                  <c:v>2497</c:v>
                </c:pt>
                <c:pt idx="2148">
                  <c:v>2498</c:v>
                </c:pt>
                <c:pt idx="2149">
                  <c:v>2499</c:v>
                </c:pt>
                <c:pt idx="2150">
                  <c:v>2500</c:v>
                </c:pt>
              </c:numCache>
            </c:numRef>
          </c:xVal>
          <c:yVal>
            <c:numRef>
              <c:f>Reflectance_Data!$R$4:$R$2154</c:f>
              <c:numCache>
                <c:formatCode>0.00E+00</c:formatCode>
                <c:ptCount val="2151"/>
                <c:pt idx="0">
                  <c:v>4.6246107667684597E-2</c:v>
                </c:pt>
                <c:pt idx="1">
                  <c:v>4.6526353806257199E-2</c:v>
                </c:pt>
                <c:pt idx="2">
                  <c:v>4.6616818755865097E-2</c:v>
                </c:pt>
                <c:pt idx="3">
                  <c:v>4.5838583260774599E-2</c:v>
                </c:pt>
                <c:pt idx="4">
                  <c:v>4.5338980853557601E-2</c:v>
                </c:pt>
                <c:pt idx="5">
                  <c:v>4.54411245882511E-2</c:v>
                </c:pt>
                <c:pt idx="6">
                  <c:v>4.5748867094516803E-2</c:v>
                </c:pt>
                <c:pt idx="7">
                  <c:v>4.5873347669839901E-2</c:v>
                </c:pt>
                <c:pt idx="8">
                  <c:v>4.5775596052408198E-2</c:v>
                </c:pt>
                <c:pt idx="9">
                  <c:v>4.5440301299095202E-2</c:v>
                </c:pt>
                <c:pt idx="10">
                  <c:v>4.5403584837913499E-2</c:v>
                </c:pt>
                <c:pt idx="11">
                  <c:v>4.5954637229442603E-2</c:v>
                </c:pt>
                <c:pt idx="12">
                  <c:v>4.5814339071512201E-2</c:v>
                </c:pt>
                <c:pt idx="13">
                  <c:v>4.5800723135471302E-2</c:v>
                </c:pt>
                <c:pt idx="14">
                  <c:v>4.5796465128660202E-2</c:v>
                </c:pt>
                <c:pt idx="15">
                  <c:v>4.5226652175188099E-2</c:v>
                </c:pt>
                <c:pt idx="16">
                  <c:v>4.47946675121784E-2</c:v>
                </c:pt>
                <c:pt idx="17">
                  <c:v>4.4940538704395301E-2</c:v>
                </c:pt>
                <c:pt idx="18">
                  <c:v>4.5440096408128697E-2</c:v>
                </c:pt>
                <c:pt idx="19">
                  <c:v>4.5363143086433397E-2</c:v>
                </c:pt>
                <c:pt idx="20">
                  <c:v>4.5125748962163897E-2</c:v>
                </c:pt>
                <c:pt idx="21">
                  <c:v>4.4948998838663101E-2</c:v>
                </c:pt>
                <c:pt idx="22">
                  <c:v>4.5013260096311597E-2</c:v>
                </c:pt>
                <c:pt idx="23">
                  <c:v>4.5583888888359098E-2</c:v>
                </c:pt>
                <c:pt idx="24">
                  <c:v>4.5487932860851302E-2</c:v>
                </c:pt>
                <c:pt idx="25">
                  <c:v>4.50014360249043E-2</c:v>
                </c:pt>
                <c:pt idx="26">
                  <c:v>4.4920641928911202E-2</c:v>
                </c:pt>
                <c:pt idx="27">
                  <c:v>4.5313559472560903E-2</c:v>
                </c:pt>
                <c:pt idx="28">
                  <c:v>4.5251201838254901E-2</c:v>
                </c:pt>
                <c:pt idx="29">
                  <c:v>4.4779349118471097E-2</c:v>
                </c:pt>
                <c:pt idx="30">
                  <c:v>4.4797033071517903E-2</c:v>
                </c:pt>
                <c:pt idx="31">
                  <c:v>4.5510690659284599E-2</c:v>
                </c:pt>
                <c:pt idx="32">
                  <c:v>4.5711509883403799E-2</c:v>
                </c:pt>
                <c:pt idx="33">
                  <c:v>4.5170504599809598E-2</c:v>
                </c:pt>
                <c:pt idx="34">
                  <c:v>4.5634966343641302E-2</c:v>
                </c:pt>
                <c:pt idx="35">
                  <c:v>4.5153699815273299E-2</c:v>
                </c:pt>
                <c:pt idx="36">
                  <c:v>4.4611748307943302E-2</c:v>
                </c:pt>
                <c:pt idx="37">
                  <c:v>4.4992420822382001E-2</c:v>
                </c:pt>
                <c:pt idx="38">
                  <c:v>4.4915180653333699E-2</c:v>
                </c:pt>
                <c:pt idx="39">
                  <c:v>4.49606105685234E-2</c:v>
                </c:pt>
                <c:pt idx="40">
                  <c:v>4.5163277536630603E-2</c:v>
                </c:pt>
                <c:pt idx="41">
                  <c:v>4.5280072838068001E-2</c:v>
                </c:pt>
                <c:pt idx="42">
                  <c:v>4.5240826904773698E-2</c:v>
                </c:pt>
                <c:pt idx="43">
                  <c:v>4.5167066156864201E-2</c:v>
                </c:pt>
                <c:pt idx="44">
                  <c:v>4.5143019407987602E-2</c:v>
                </c:pt>
                <c:pt idx="45">
                  <c:v>4.5182824134826702E-2</c:v>
                </c:pt>
                <c:pt idx="46">
                  <c:v>4.5135263353586197E-2</c:v>
                </c:pt>
                <c:pt idx="47">
                  <c:v>4.4999953359365498E-2</c:v>
                </c:pt>
                <c:pt idx="48">
                  <c:v>4.4822208583354999E-2</c:v>
                </c:pt>
                <c:pt idx="49">
                  <c:v>4.4619377702474601E-2</c:v>
                </c:pt>
                <c:pt idx="50">
                  <c:v>4.4923391193151502E-2</c:v>
                </c:pt>
                <c:pt idx="51">
                  <c:v>4.5216888189315803E-2</c:v>
                </c:pt>
                <c:pt idx="52">
                  <c:v>4.4901363551616703E-2</c:v>
                </c:pt>
                <c:pt idx="53">
                  <c:v>4.4295340776443502E-2</c:v>
                </c:pt>
                <c:pt idx="54">
                  <c:v>4.4389449059963199E-2</c:v>
                </c:pt>
                <c:pt idx="55">
                  <c:v>4.5015066862106302E-2</c:v>
                </c:pt>
                <c:pt idx="56">
                  <c:v>4.5181110501289402E-2</c:v>
                </c:pt>
                <c:pt idx="57">
                  <c:v>4.4785697013139697E-2</c:v>
                </c:pt>
                <c:pt idx="58">
                  <c:v>4.4598773121833801E-2</c:v>
                </c:pt>
                <c:pt idx="59">
                  <c:v>4.4846303761005402E-2</c:v>
                </c:pt>
                <c:pt idx="60">
                  <c:v>4.4649377465248101E-2</c:v>
                </c:pt>
                <c:pt idx="61">
                  <c:v>4.4477473944425597E-2</c:v>
                </c:pt>
                <c:pt idx="62">
                  <c:v>4.4609852135181399E-2</c:v>
                </c:pt>
                <c:pt idx="63">
                  <c:v>4.5003354549408001E-2</c:v>
                </c:pt>
                <c:pt idx="64">
                  <c:v>4.4648252427578E-2</c:v>
                </c:pt>
                <c:pt idx="65">
                  <c:v>4.4548064470291103E-2</c:v>
                </c:pt>
                <c:pt idx="66">
                  <c:v>4.4734731316566502E-2</c:v>
                </c:pt>
                <c:pt idx="67">
                  <c:v>4.4680200517177603E-2</c:v>
                </c:pt>
                <c:pt idx="68">
                  <c:v>4.478420317173E-2</c:v>
                </c:pt>
                <c:pt idx="69">
                  <c:v>4.4921796768903698E-2</c:v>
                </c:pt>
                <c:pt idx="70">
                  <c:v>4.4942628592252697E-2</c:v>
                </c:pt>
                <c:pt idx="71">
                  <c:v>4.4740613549947697E-2</c:v>
                </c:pt>
                <c:pt idx="72">
                  <c:v>4.4634565711021403E-2</c:v>
                </c:pt>
                <c:pt idx="73">
                  <c:v>4.4692251831293099E-2</c:v>
                </c:pt>
                <c:pt idx="74">
                  <c:v>4.4845465570688199E-2</c:v>
                </c:pt>
                <c:pt idx="75">
                  <c:v>4.4847305864095702E-2</c:v>
                </c:pt>
                <c:pt idx="76">
                  <c:v>4.4805884361267097E-2</c:v>
                </c:pt>
                <c:pt idx="77">
                  <c:v>4.4802907854318598E-2</c:v>
                </c:pt>
                <c:pt idx="78">
                  <c:v>4.4894192367792102E-2</c:v>
                </c:pt>
                <c:pt idx="79">
                  <c:v>4.5093536376953097E-2</c:v>
                </c:pt>
                <c:pt idx="80">
                  <c:v>4.5044071972370099E-2</c:v>
                </c:pt>
                <c:pt idx="81">
                  <c:v>4.48256880044937E-2</c:v>
                </c:pt>
                <c:pt idx="82">
                  <c:v>4.50728349387646E-2</c:v>
                </c:pt>
                <c:pt idx="83">
                  <c:v>4.5100990682840299E-2</c:v>
                </c:pt>
                <c:pt idx="84">
                  <c:v>4.5035153627395602E-2</c:v>
                </c:pt>
                <c:pt idx="85">
                  <c:v>4.5076072216033901E-2</c:v>
                </c:pt>
                <c:pt idx="86">
                  <c:v>4.5130450278520598E-2</c:v>
                </c:pt>
                <c:pt idx="87">
                  <c:v>4.51920479536057E-2</c:v>
                </c:pt>
                <c:pt idx="88">
                  <c:v>4.5236419886350597E-2</c:v>
                </c:pt>
                <c:pt idx="89">
                  <c:v>4.5235592871904401E-2</c:v>
                </c:pt>
                <c:pt idx="90">
                  <c:v>4.5169770717620898E-2</c:v>
                </c:pt>
                <c:pt idx="91">
                  <c:v>4.5172307640314102E-2</c:v>
                </c:pt>
                <c:pt idx="92">
                  <c:v>4.5283243060112E-2</c:v>
                </c:pt>
                <c:pt idx="93">
                  <c:v>4.5420736074447597E-2</c:v>
                </c:pt>
                <c:pt idx="94">
                  <c:v>4.5435920357704197E-2</c:v>
                </c:pt>
                <c:pt idx="95">
                  <c:v>4.5454893261194201E-2</c:v>
                </c:pt>
                <c:pt idx="96">
                  <c:v>4.5559789985418299E-2</c:v>
                </c:pt>
                <c:pt idx="97">
                  <c:v>4.5528095215558999E-2</c:v>
                </c:pt>
                <c:pt idx="98">
                  <c:v>4.5530177652835797E-2</c:v>
                </c:pt>
                <c:pt idx="99">
                  <c:v>4.5638427138328601E-2</c:v>
                </c:pt>
                <c:pt idx="100">
                  <c:v>4.5846413820982E-2</c:v>
                </c:pt>
                <c:pt idx="101">
                  <c:v>4.6006049960851697E-2</c:v>
                </c:pt>
                <c:pt idx="102">
                  <c:v>4.59162034094334E-2</c:v>
                </c:pt>
                <c:pt idx="103">
                  <c:v>4.5749355107545901E-2</c:v>
                </c:pt>
                <c:pt idx="104">
                  <c:v>4.61061298847198E-2</c:v>
                </c:pt>
                <c:pt idx="105">
                  <c:v>4.6296667307615301E-2</c:v>
                </c:pt>
                <c:pt idx="106">
                  <c:v>4.6343140304088599E-2</c:v>
                </c:pt>
                <c:pt idx="107">
                  <c:v>4.63824272155762E-2</c:v>
                </c:pt>
                <c:pt idx="108">
                  <c:v>4.6356681734323502E-2</c:v>
                </c:pt>
                <c:pt idx="109">
                  <c:v>4.6392180025577497E-2</c:v>
                </c:pt>
                <c:pt idx="110">
                  <c:v>4.6464581042528201E-2</c:v>
                </c:pt>
                <c:pt idx="111">
                  <c:v>4.6488013118505499E-2</c:v>
                </c:pt>
                <c:pt idx="112">
                  <c:v>4.6541284769773497E-2</c:v>
                </c:pt>
                <c:pt idx="113">
                  <c:v>4.6749152243137401E-2</c:v>
                </c:pt>
                <c:pt idx="114">
                  <c:v>4.6996034681797E-2</c:v>
                </c:pt>
                <c:pt idx="115">
                  <c:v>4.6869006007909803E-2</c:v>
                </c:pt>
                <c:pt idx="116">
                  <c:v>4.6922527253627798E-2</c:v>
                </c:pt>
                <c:pt idx="117">
                  <c:v>4.7134324908256503E-2</c:v>
                </c:pt>
                <c:pt idx="118">
                  <c:v>4.73368801176548E-2</c:v>
                </c:pt>
                <c:pt idx="119">
                  <c:v>4.73966039717197E-2</c:v>
                </c:pt>
                <c:pt idx="120">
                  <c:v>4.7456733882427202E-2</c:v>
                </c:pt>
                <c:pt idx="121">
                  <c:v>4.75365743041039E-2</c:v>
                </c:pt>
                <c:pt idx="122">
                  <c:v>4.76028025150299E-2</c:v>
                </c:pt>
                <c:pt idx="123">
                  <c:v>4.7834135591983802E-2</c:v>
                </c:pt>
                <c:pt idx="124">
                  <c:v>4.7799244523048401E-2</c:v>
                </c:pt>
                <c:pt idx="125">
                  <c:v>4.7570388764142997E-2</c:v>
                </c:pt>
                <c:pt idx="126">
                  <c:v>4.7968383878469502E-2</c:v>
                </c:pt>
                <c:pt idx="127">
                  <c:v>4.80522066354752E-2</c:v>
                </c:pt>
                <c:pt idx="128">
                  <c:v>4.80725020170212E-2</c:v>
                </c:pt>
                <c:pt idx="129">
                  <c:v>4.8326063901186003E-2</c:v>
                </c:pt>
                <c:pt idx="130">
                  <c:v>4.8168908804655103E-2</c:v>
                </c:pt>
                <c:pt idx="131">
                  <c:v>4.82258163392544E-2</c:v>
                </c:pt>
                <c:pt idx="132">
                  <c:v>4.8464227467775303E-2</c:v>
                </c:pt>
                <c:pt idx="133">
                  <c:v>4.8486046493053402E-2</c:v>
                </c:pt>
                <c:pt idx="134">
                  <c:v>4.85925860702991E-2</c:v>
                </c:pt>
                <c:pt idx="135">
                  <c:v>4.8718426376581199E-2</c:v>
                </c:pt>
                <c:pt idx="136">
                  <c:v>4.88004125654697E-2</c:v>
                </c:pt>
                <c:pt idx="137">
                  <c:v>4.8846639692783397E-2</c:v>
                </c:pt>
                <c:pt idx="138">
                  <c:v>4.9056019634008401E-2</c:v>
                </c:pt>
                <c:pt idx="139">
                  <c:v>4.9215834587812403E-2</c:v>
                </c:pt>
                <c:pt idx="140">
                  <c:v>4.91443574428558E-2</c:v>
                </c:pt>
                <c:pt idx="141">
                  <c:v>4.9204863607883502E-2</c:v>
                </c:pt>
                <c:pt idx="142">
                  <c:v>4.9357842653989799E-2</c:v>
                </c:pt>
                <c:pt idx="143">
                  <c:v>4.9596082419157E-2</c:v>
                </c:pt>
                <c:pt idx="144">
                  <c:v>4.9904309213161503E-2</c:v>
                </c:pt>
                <c:pt idx="145">
                  <c:v>4.9927026033401503E-2</c:v>
                </c:pt>
                <c:pt idx="146">
                  <c:v>4.9980096518993399E-2</c:v>
                </c:pt>
                <c:pt idx="147">
                  <c:v>5.0283744931221001E-2</c:v>
                </c:pt>
                <c:pt idx="148">
                  <c:v>5.07476851344109E-2</c:v>
                </c:pt>
                <c:pt idx="149">
                  <c:v>5.0954855978488901E-2</c:v>
                </c:pt>
                <c:pt idx="150">
                  <c:v>5.0994485616684002E-2</c:v>
                </c:pt>
                <c:pt idx="151">
                  <c:v>5.1149066537618602E-2</c:v>
                </c:pt>
                <c:pt idx="152">
                  <c:v>5.1661923527717597E-2</c:v>
                </c:pt>
                <c:pt idx="153">
                  <c:v>5.1958158612251303E-2</c:v>
                </c:pt>
                <c:pt idx="154">
                  <c:v>5.2094772458076498E-2</c:v>
                </c:pt>
                <c:pt idx="155">
                  <c:v>5.2624769508838702E-2</c:v>
                </c:pt>
                <c:pt idx="156">
                  <c:v>5.2724696695804603E-2</c:v>
                </c:pt>
                <c:pt idx="157">
                  <c:v>5.2836369723081603E-2</c:v>
                </c:pt>
                <c:pt idx="158">
                  <c:v>5.32926358282566E-2</c:v>
                </c:pt>
                <c:pt idx="159">
                  <c:v>5.37752211093903E-2</c:v>
                </c:pt>
                <c:pt idx="160">
                  <c:v>5.41122853755951E-2</c:v>
                </c:pt>
                <c:pt idx="161">
                  <c:v>5.4358031600713702E-2</c:v>
                </c:pt>
                <c:pt idx="162">
                  <c:v>5.4657906293868998E-2</c:v>
                </c:pt>
                <c:pt idx="163">
                  <c:v>5.5000249296426801E-2</c:v>
                </c:pt>
                <c:pt idx="164">
                  <c:v>5.5456351488828701E-2</c:v>
                </c:pt>
                <c:pt idx="165">
                  <c:v>5.5931754410266897E-2</c:v>
                </c:pt>
                <c:pt idx="166">
                  <c:v>5.6159131228923798E-2</c:v>
                </c:pt>
                <c:pt idx="167">
                  <c:v>5.6505497545003898E-2</c:v>
                </c:pt>
                <c:pt idx="168">
                  <c:v>5.7027421891689301E-2</c:v>
                </c:pt>
                <c:pt idx="169">
                  <c:v>5.75962401926517E-2</c:v>
                </c:pt>
                <c:pt idx="170">
                  <c:v>5.78341521322727E-2</c:v>
                </c:pt>
                <c:pt idx="171">
                  <c:v>5.8088835328817402E-2</c:v>
                </c:pt>
                <c:pt idx="172">
                  <c:v>5.8464802801608998E-2</c:v>
                </c:pt>
                <c:pt idx="173">
                  <c:v>5.8922659605741501E-2</c:v>
                </c:pt>
                <c:pt idx="174">
                  <c:v>5.9294179081916802E-2</c:v>
                </c:pt>
                <c:pt idx="175">
                  <c:v>5.9643514454364797E-2</c:v>
                </c:pt>
                <c:pt idx="176">
                  <c:v>6.0025617480278001E-2</c:v>
                </c:pt>
                <c:pt idx="177">
                  <c:v>6.0447651892900502E-2</c:v>
                </c:pt>
                <c:pt idx="178">
                  <c:v>6.0680493712425197E-2</c:v>
                </c:pt>
                <c:pt idx="179">
                  <c:v>6.0955006629228599E-2</c:v>
                </c:pt>
                <c:pt idx="180">
                  <c:v>6.1452634632587398E-2</c:v>
                </c:pt>
                <c:pt idx="181">
                  <c:v>6.1826016753912E-2</c:v>
                </c:pt>
                <c:pt idx="182">
                  <c:v>6.2113679945468903E-2</c:v>
                </c:pt>
                <c:pt idx="183">
                  <c:v>6.2395460903644603E-2</c:v>
                </c:pt>
                <c:pt idx="184">
                  <c:v>6.2754839658737196E-2</c:v>
                </c:pt>
                <c:pt idx="185">
                  <c:v>6.3008993864059407E-2</c:v>
                </c:pt>
                <c:pt idx="186">
                  <c:v>6.3287690281867995E-2</c:v>
                </c:pt>
                <c:pt idx="187">
                  <c:v>6.3637956976890606E-2</c:v>
                </c:pt>
                <c:pt idx="188">
                  <c:v>6.3896372914314298E-2</c:v>
                </c:pt>
                <c:pt idx="189">
                  <c:v>6.4206488430500003E-2</c:v>
                </c:pt>
                <c:pt idx="190">
                  <c:v>6.4599171280860901E-2</c:v>
                </c:pt>
                <c:pt idx="191">
                  <c:v>6.5026909112930298E-2</c:v>
                </c:pt>
                <c:pt idx="192">
                  <c:v>6.5296202898025499E-2</c:v>
                </c:pt>
                <c:pt idx="193">
                  <c:v>6.5507948398590102E-2</c:v>
                </c:pt>
                <c:pt idx="194">
                  <c:v>6.5732598304748494E-2</c:v>
                </c:pt>
                <c:pt idx="195">
                  <c:v>6.6000230610370594E-2</c:v>
                </c:pt>
                <c:pt idx="196">
                  <c:v>6.6300369799137102E-2</c:v>
                </c:pt>
                <c:pt idx="197">
                  <c:v>6.6622525453567505E-2</c:v>
                </c:pt>
                <c:pt idx="198">
                  <c:v>6.6928945481777205E-2</c:v>
                </c:pt>
                <c:pt idx="199">
                  <c:v>6.7094847559928894E-2</c:v>
                </c:pt>
                <c:pt idx="200">
                  <c:v>6.7434422671794905E-2</c:v>
                </c:pt>
                <c:pt idx="201">
                  <c:v>6.7872010171413394E-2</c:v>
                </c:pt>
                <c:pt idx="202">
                  <c:v>6.81935325264931E-2</c:v>
                </c:pt>
                <c:pt idx="203">
                  <c:v>6.8472191691398607E-2</c:v>
                </c:pt>
                <c:pt idx="204">
                  <c:v>6.8718500435352298E-2</c:v>
                </c:pt>
                <c:pt idx="205">
                  <c:v>6.9015271961688995E-2</c:v>
                </c:pt>
                <c:pt idx="206">
                  <c:v>6.9522812962532002E-2</c:v>
                </c:pt>
                <c:pt idx="207">
                  <c:v>6.97294175624847E-2</c:v>
                </c:pt>
                <c:pt idx="208">
                  <c:v>6.9900617003440899E-2</c:v>
                </c:pt>
                <c:pt idx="209">
                  <c:v>7.0299066603183705E-2</c:v>
                </c:pt>
                <c:pt idx="210">
                  <c:v>7.0547439157962799E-2</c:v>
                </c:pt>
                <c:pt idx="211">
                  <c:v>7.0714786648750305E-2</c:v>
                </c:pt>
                <c:pt idx="212">
                  <c:v>7.08872824907303E-2</c:v>
                </c:pt>
                <c:pt idx="213">
                  <c:v>7.1141384541988401E-2</c:v>
                </c:pt>
                <c:pt idx="214">
                  <c:v>7.13469162583351E-2</c:v>
                </c:pt>
                <c:pt idx="215">
                  <c:v>7.1481533348560305E-2</c:v>
                </c:pt>
                <c:pt idx="216">
                  <c:v>7.16120600700378E-2</c:v>
                </c:pt>
                <c:pt idx="217">
                  <c:v>7.1932189166545896E-2</c:v>
                </c:pt>
                <c:pt idx="218">
                  <c:v>7.2091154754161793E-2</c:v>
                </c:pt>
                <c:pt idx="219">
                  <c:v>7.2167083621025099E-2</c:v>
                </c:pt>
                <c:pt idx="220">
                  <c:v>7.2330966591834994E-2</c:v>
                </c:pt>
                <c:pt idx="221">
                  <c:v>7.25398659706116E-2</c:v>
                </c:pt>
                <c:pt idx="222">
                  <c:v>7.2725221514701802E-2</c:v>
                </c:pt>
                <c:pt idx="223">
                  <c:v>7.2885908186435699E-2</c:v>
                </c:pt>
                <c:pt idx="224">
                  <c:v>7.3072664439678206E-2</c:v>
                </c:pt>
                <c:pt idx="225">
                  <c:v>7.3160357773303999E-2</c:v>
                </c:pt>
                <c:pt idx="226">
                  <c:v>7.3347881436348003E-2</c:v>
                </c:pt>
                <c:pt idx="227">
                  <c:v>7.3681004345416995E-2</c:v>
                </c:pt>
                <c:pt idx="228">
                  <c:v>7.3758535087108598E-2</c:v>
                </c:pt>
                <c:pt idx="229">
                  <c:v>7.3890797793865204E-2</c:v>
                </c:pt>
                <c:pt idx="230">
                  <c:v>7.4096933007240295E-2</c:v>
                </c:pt>
                <c:pt idx="231">
                  <c:v>7.4285462498664898E-2</c:v>
                </c:pt>
                <c:pt idx="232">
                  <c:v>7.4404276907444E-2</c:v>
                </c:pt>
                <c:pt idx="233">
                  <c:v>7.4418924748897594E-2</c:v>
                </c:pt>
                <c:pt idx="234">
                  <c:v>7.4417024850845295E-2</c:v>
                </c:pt>
                <c:pt idx="235">
                  <c:v>7.4599072337150601E-2</c:v>
                </c:pt>
                <c:pt idx="236">
                  <c:v>7.4818700551986694E-2</c:v>
                </c:pt>
                <c:pt idx="237">
                  <c:v>7.49226585030556E-2</c:v>
                </c:pt>
                <c:pt idx="238">
                  <c:v>7.4896119534969302E-2</c:v>
                </c:pt>
                <c:pt idx="239">
                  <c:v>7.5133174657821697E-2</c:v>
                </c:pt>
                <c:pt idx="240">
                  <c:v>7.5245343148708302E-2</c:v>
                </c:pt>
                <c:pt idx="241">
                  <c:v>7.5184643268585205E-2</c:v>
                </c:pt>
                <c:pt idx="242">
                  <c:v>7.5129032135009793E-2</c:v>
                </c:pt>
                <c:pt idx="243">
                  <c:v>7.5315363705158206E-2</c:v>
                </c:pt>
                <c:pt idx="244">
                  <c:v>7.5448200106620802E-2</c:v>
                </c:pt>
                <c:pt idx="245">
                  <c:v>7.5437732040882097E-2</c:v>
                </c:pt>
                <c:pt idx="246">
                  <c:v>7.5556851923465701E-2</c:v>
                </c:pt>
                <c:pt idx="247">
                  <c:v>7.5551591813564301E-2</c:v>
                </c:pt>
                <c:pt idx="248">
                  <c:v>7.5510025024414104E-2</c:v>
                </c:pt>
                <c:pt idx="249">
                  <c:v>7.5552552938461304E-2</c:v>
                </c:pt>
                <c:pt idx="250">
                  <c:v>7.5560726225376101E-2</c:v>
                </c:pt>
                <c:pt idx="251">
                  <c:v>7.5633689761161804E-2</c:v>
                </c:pt>
                <c:pt idx="252">
                  <c:v>7.5711131095886203E-2</c:v>
                </c:pt>
                <c:pt idx="253">
                  <c:v>7.5647808611393003E-2</c:v>
                </c:pt>
                <c:pt idx="254">
                  <c:v>7.57258385419846E-2</c:v>
                </c:pt>
                <c:pt idx="255">
                  <c:v>7.5826130807399805E-2</c:v>
                </c:pt>
                <c:pt idx="256">
                  <c:v>7.5862191617488903E-2</c:v>
                </c:pt>
                <c:pt idx="257">
                  <c:v>7.5908005237579304E-2</c:v>
                </c:pt>
                <c:pt idx="258">
                  <c:v>7.59864896535873E-2</c:v>
                </c:pt>
                <c:pt idx="259">
                  <c:v>7.6056100428104401E-2</c:v>
                </c:pt>
                <c:pt idx="260">
                  <c:v>7.6073102653026595E-2</c:v>
                </c:pt>
                <c:pt idx="261">
                  <c:v>7.6134137809276595E-2</c:v>
                </c:pt>
                <c:pt idx="262">
                  <c:v>7.6111644506454496E-2</c:v>
                </c:pt>
                <c:pt idx="263">
                  <c:v>7.6040551066398607E-2</c:v>
                </c:pt>
                <c:pt idx="264">
                  <c:v>7.6114013791084303E-2</c:v>
                </c:pt>
                <c:pt idx="265">
                  <c:v>7.6314851641654996E-2</c:v>
                </c:pt>
                <c:pt idx="266">
                  <c:v>7.6426677405834198E-2</c:v>
                </c:pt>
                <c:pt idx="267">
                  <c:v>7.6344467699527699E-2</c:v>
                </c:pt>
                <c:pt idx="268">
                  <c:v>7.6327808201313005E-2</c:v>
                </c:pt>
                <c:pt idx="269">
                  <c:v>7.64738023281097E-2</c:v>
                </c:pt>
                <c:pt idx="270">
                  <c:v>7.6551675796508803E-2</c:v>
                </c:pt>
                <c:pt idx="271">
                  <c:v>7.6321288943290697E-2</c:v>
                </c:pt>
                <c:pt idx="272">
                  <c:v>7.65344202518463E-2</c:v>
                </c:pt>
                <c:pt idx="273">
                  <c:v>7.6848007738590199E-2</c:v>
                </c:pt>
                <c:pt idx="274">
                  <c:v>7.7020667493343395E-2</c:v>
                </c:pt>
                <c:pt idx="275">
                  <c:v>7.7063232660293607E-2</c:v>
                </c:pt>
                <c:pt idx="276">
                  <c:v>7.7340848743915599E-2</c:v>
                </c:pt>
                <c:pt idx="277">
                  <c:v>7.7626109123229994E-2</c:v>
                </c:pt>
                <c:pt idx="278">
                  <c:v>7.7689260244369507E-2</c:v>
                </c:pt>
                <c:pt idx="279">
                  <c:v>7.7718108892440796E-2</c:v>
                </c:pt>
                <c:pt idx="280">
                  <c:v>7.8084297478199005E-2</c:v>
                </c:pt>
                <c:pt idx="281">
                  <c:v>7.8423678874969496E-2</c:v>
                </c:pt>
                <c:pt idx="282">
                  <c:v>7.8105144202709198E-2</c:v>
                </c:pt>
                <c:pt idx="283">
                  <c:v>7.8180804848671001E-2</c:v>
                </c:pt>
                <c:pt idx="284">
                  <c:v>7.8435607254505199E-2</c:v>
                </c:pt>
                <c:pt idx="285">
                  <c:v>7.8595302999019595E-2</c:v>
                </c:pt>
                <c:pt idx="286">
                  <c:v>7.8510090708732605E-2</c:v>
                </c:pt>
                <c:pt idx="287">
                  <c:v>7.8538462519645705E-2</c:v>
                </c:pt>
                <c:pt idx="288">
                  <c:v>7.8413650393485995E-2</c:v>
                </c:pt>
                <c:pt idx="289">
                  <c:v>7.7959634363651303E-2</c:v>
                </c:pt>
                <c:pt idx="290">
                  <c:v>7.8105069696903201E-2</c:v>
                </c:pt>
                <c:pt idx="291">
                  <c:v>7.7970921993255601E-2</c:v>
                </c:pt>
                <c:pt idx="292">
                  <c:v>7.7510863542556804E-2</c:v>
                </c:pt>
                <c:pt idx="293">
                  <c:v>7.7292189002037007E-2</c:v>
                </c:pt>
                <c:pt idx="294">
                  <c:v>7.6947934925556197E-2</c:v>
                </c:pt>
                <c:pt idx="295">
                  <c:v>7.6506726443767506E-2</c:v>
                </c:pt>
                <c:pt idx="296">
                  <c:v>7.6057903468608898E-2</c:v>
                </c:pt>
                <c:pt idx="297">
                  <c:v>7.5701795518398299E-2</c:v>
                </c:pt>
                <c:pt idx="298">
                  <c:v>7.5499184429645497E-2</c:v>
                </c:pt>
                <c:pt idx="299">
                  <c:v>7.5252875685691806E-2</c:v>
                </c:pt>
                <c:pt idx="300">
                  <c:v>7.4829965829849202E-2</c:v>
                </c:pt>
                <c:pt idx="301">
                  <c:v>7.4864432215690599E-2</c:v>
                </c:pt>
                <c:pt idx="302">
                  <c:v>7.4878916144371005E-2</c:v>
                </c:pt>
                <c:pt idx="303">
                  <c:v>7.4759989976882907E-2</c:v>
                </c:pt>
                <c:pt idx="304">
                  <c:v>7.4752584099769606E-2</c:v>
                </c:pt>
                <c:pt idx="305">
                  <c:v>7.4899844825267806E-2</c:v>
                </c:pt>
                <c:pt idx="306">
                  <c:v>7.48792365193367E-2</c:v>
                </c:pt>
                <c:pt idx="307">
                  <c:v>7.4483267962932601E-2</c:v>
                </c:pt>
                <c:pt idx="308">
                  <c:v>7.4041724205017104E-2</c:v>
                </c:pt>
                <c:pt idx="309">
                  <c:v>7.3744103312492398E-2</c:v>
                </c:pt>
                <c:pt idx="310">
                  <c:v>7.3402583599090604E-2</c:v>
                </c:pt>
                <c:pt idx="311">
                  <c:v>7.2805911302566501E-2</c:v>
                </c:pt>
                <c:pt idx="312">
                  <c:v>7.2245635092258495E-2</c:v>
                </c:pt>
                <c:pt idx="313">
                  <c:v>7.1740098297596006E-2</c:v>
                </c:pt>
                <c:pt idx="314">
                  <c:v>7.1264043450355502E-2</c:v>
                </c:pt>
                <c:pt idx="315">
                  <c:v>7.0778787136077895E-2</c:v>
                </c:pt>
                <c:pt idx="316">
                  <c:v>7.0514723658561707E-2</c:v>
                </c:pt>
                <c:pt idx="317">
                  <c:v>7.0119969546794905E-2</c:v>
                </c:pt>
                <c:pt idx="318">
                  <c:v>6.9477133452892303E-2</c:v>
                </c:pt>
                <c:pt idx="319">
                  <c:v>6.9386959075927707E-2</c:v>
                </c:pt>
                <c:pt idx="320">
                  <c:v>6.9320634007453905E-2</c:v>
                </c:pt>
                <c:pt idx="321">
                  <c:v>6.9196864962577806E-2</c:v>
                </c:pt>
                <c:pt idx="322">
                  <c:v>6.9141000509262099E-2</c:v>
                </c:pt>
                <c:pt idx="323">
                  <c:v>6.91836923360825E-2</c:v>
                </c:pt>
                <c:pt idx="324">
                  <c:v>6.94851353764534E-2</c:v>
                </c:pt>
                <c:pt idx="325">
                  <c:v>6.9897517561912495E-2</c:v>
                </c:pt>
                <c:pt idx="326">
                  <c:v>6.9924235343933105E-2</c:v>
                </c:pt>
                <c:pt idx="327">
                  <c:v>7.0194490253925296E-2</c:v>
                </c:pt>
                <c:pt idx="328">
                  <c:v>7.04633593559265E-2</c:v>
                </c:pt>
                <c:pt idx="329">
                  <c:v>7.0578657090663896E-2</c:v>
                </c:pt>
                <c:pt idx="330">
                  <c:v>7.1263767778873402E-2</c:v>
                </c:pt>
                <c:pt idx="331">
                  <c:v>7.1881890296935994E-2</c:v>
                </c:pt>
                <c:pt idx="332">
                  <c:v>7.2465710341930403E-2</c:v>
                </c:pt>
                <c:pt idx="333">
                  <c:v>7.3377609252929701E-2</c:v>
                </c:pt>
                <c:pt idx="334">
                  <c:v>7.45812952518463E-2</c:v>
                </c:pt>
                <c:pt idx="335">
                  <c:v>7.6053164899349199E-2</c:v>
                </c:pt>
                <c:pt idx="336">
                  <c:v>7.7842198312282604E-2</c:v>
                </c:pt>
                <c:pt idx="337">
                  <c:v>8.0020040273666396E-2</c:v>
                </c:pt>
                <c:pt idx="338">
                  <c:v>8.2382947206497206E-2</c:v>
                </c:pt>
                <c:pt idx="339">
                  <c:v>8.4393776953220395E-2</c:v>
                </c:pt>
                <c:pt idx="340">
                  <c:v>8.6088731884956401E-2</c:v>
                </c:pt>
                <c:pt idx="341">
                  <c:v>8.7981030344963101E-2</c:v>
                </c:pt>
                <c:pt idx="342">
                  <c:v>8.9716993272304493E-2</c:v>
                </c:pt>
                <c:pt idx="343">
                  <c:v>9.1321207582950606E-2</c:v>
                </c:pt>
                <c:pt idx="344">
                  <c:v>9.2967815697193104E-2</c:v>
                </c:pt>
                <c:pt idx="345">
                  <c:v>9.4687484204769107E-2</c:v>
                </c:pt>
                <c:pt idx="346">
                  <c:v>9.5983192324638394E-2</c:v>
                </c:pt>
                <c:pt idx="347">
                  <c:v>9.6893921494483906E-2</c:v>
                </c:pt>
                <c:pt idx="348">
                  <c:v>9.8168268799781799E-2</c:v>
                </c:pt>
                <c:pt idx="349">
                  <c:v>9.9243655800819397E-2</c:v>
                </c:pt>
                <c:pt idx="350">
                  <c:v>0.10015749186277401</c:v>
                </c:pt>
                <c:pt idx="351">
                  <c:v>0.101019509136677</c:v>
                </c:pt>
                <c:pt idx="352">
                  <c:v>0.10173536837100999</c:v>
                </c:pt>
                <c:pt idx="353">
                  <c:v>0.102226600050926</c:v>
                </c:pt>
                <c:pt idx="354">
                  <c:v>0.102655626833439</c:v>
                </c:pt>
                <c:pt idx="355">
                  <c:v>0.103257186710835</c:v>
                </c:pt>
                <c:pt idx="356">
                  <c:v>0.103727601468563</c:v>
                </c:pt>
                <c:pt idx="357">
                  <c:v>0.10406965762376801</c:v>
                </c:pt>
                <c:pt idx="358">
                  <c:v>0.10429293662309599</c:v>
                </c:pt>
                <c:pt idx="359">
                  <c:v>0.104379788041115</c:v>
                </c:pt>
                <c:pt idx="360">
                  <c:v>0.104570530354977</c:v>
                </c:pt>
                <c:pt idx="361">
                  <c:v>0.10461786389350899</c:v>
                </c:pt>
                <c:pt idx="362">
                  <c:v>0.10437270253896699</c:v>
                </c:pt>
                <c:pt idx="363">
                  <c:v>0.104350052773952</c:v>
                </c:pt>
                <c:pt idx="364">
                  <c:v>0.104340642690659</c:v>
                </c:pt>
                <c:pt idx="365">
                  <c:v>0.10422600805759399</c:v>
                </c:pt>
                <c:pt idx="366">
                  <c:v>0.103985756635666</c:v>
                </c:pt>
                <c:pt idx="367">
                  <c:v>0.104069195687771</c:v>
                </c:pt>
                <c:pt idx="368">
                  <c:v>0.104032583534718</c:v>
                </c:pt>
                <c:pt idx="369">
                  <c:v>0.10365329682827</c:v>
                </c:pt>
                <c:pt idx="370">
                  <c:v>0.103259444236755</c:v>
                </c:pt>
                <c:pt idx="371">
                  <c:v>0.10230308771133401</c:v>
                </c:pt>
                <c:pt idx="372">
                  <c:v>0.101518802344799</c:v>
                </c:pt>
                <c:pt idx="373">
                  <c:v>0.10128559172153501</c:v>
                </c:pt>
                <c:pt idx="374">
                  <c:v>0.10083679109811799</c:v>
                </c:pt>
                <c:pt idx="375">
                  <c:v>0.100133068859577</c:v>
                </c:pt>
                <c:pt idx="376">
                  <c:v>9.9417299032211304E-2</c:v>
                </c:pt>
                <c:pt idx="377">
                  <c:v>9.8891429603099795E-2</c:v>
                </c:pt>
                <c:pt idx="378">
                  <c:v>9.7800821065902696E-2</c:v>
                </c:pt>
                <c:pt idx="379">
                  <c:v>9.6555009484291104E-2</c:v>
                </c:pt>
                <c:pt idx="380">
                  <c:v>9.5332533121108995E-2</c:v>
                </c:pt>
                <c:pt idx="381">
                  <c:v>9.3966171145439106E-2</c:v>
                </c:pt>
                <c:pt idx="382">
                  <c:v>9.2609383165836306E-2</c:v>
                </c:pt>
                <c:pt idx="383">
                  <c:v>9.1369554400444003E-2</c:v>
                </c:pt>
                <c:pt idx="384">
                  <c:v>9.0314380824565901E-2</c:v>
                </c:pt>
                <c:pt idx="385">
                  <c:v>8.9536994695663494E-2</c:v>
                </c:pt>
                <c:pt idx="386">
                  <c:v>8.8830083608627305E-2</c:v>
                </c:pt>
                <c:pt idx="387">
                  <c:v>8.8240720331668895E-2</c:v>
                </c:pt>
                <c:pt idx="388">
                  <c:v>8.7848663330078097E-2</c:v>
                </c:pt>
                <c:pt idx="389">
                  <c:v>8.7385110557079301E-2</c:v>
                </c:pt>
                <c:pt idx="390">
                  <c:v>8.7077327072620406E-2</c:v>
                </c:pt>
                <c:pt idx="391">
                  <c:v>8.6963005363941207E-2</c:v>
                </c:pt>
                <c:pt idx="392">
                  <c:v>8.6875803768634796E-2</c:v>
                </c:pt>
                <c:pt idx="393">
                  <c:v>8.6652711033821106E-2</c:v>
                </c:pt>
                <c:pt idx="394">
                  <c:v>8.6489222943782806E-2</c:v>
                </c:pt>
                <c:pt idx="395">
                  <c:v>8.6489968001842499E-2</c:v>
                </c:pt>
                <c:pt idx="396">
                  <c:v>8.6482219398021698E-2</c:v>
                </c:pt>
                <c:pt idx="397">
                  <c:v>8.6380809545516996E-2</c:v>
                </c:pt>
                <c:pt idx="398">
                  <c:v>8.6207307875156403E-2</c:v>
                </c:pt>
                <c:pt idx="399">
                  <c:v>8.6072653532028198E-2</c:v>
                </c:pt>
                <c:pt idx="400">
                  <c:v>8.6293272674083696E-2</c:v>
                </c:pt>
                <c:pt idx="401">
                  <c:v>8.6218893527984605E-2</c:v>
                </c:pt>
                <c:pt idx="402">
                  <c:v>8.6037635803222698E-2</c:v>
                </c:pt>
                <c:pt idx="403">
                  <c:v>8.6396798491477994E-2</c:v>
                </c:pt>
                <c:pt idx="404">
                  <c:v>8.61970409750938E-2</c:v>
                </c:pt>
                <c:pt idx="405">
                  <c:v>8.6021080613136305E-2</c:v>
                </c:pt>
                <c:pt idx="406">
                  <c:v>8.6111694574356107E-2</c:v>
                </c:pt>
                <c:pt idx="407">
                  <c:v>8.5916519165039104E-2</c:v>
                </c:pt>
                <c:pt idx="408">
                  <c:v>8.6018331348895999E-2</c:v>
                </c:pt>
                <c:pt idx="409">
                  <c:v>8.6479187011718806E-2</c:v>
                </c:pt>
                <c:pt idx="410">
                  <c:v>8.7371349334716797E-2</c:v>
                </c:pt>
                <c:pt idx="411">
                  <c:v>8.8603861629962893E-2</c:v>
                </c:pt>
                <c:pt idx="412">
                  <c:v>8.9187234640121502E-2</c:v>
                </c:pt>
                <c:pt idx="413">
                  <c:v>8.8862270116806003E-2</c:v>
                </c:pt>
                <c:pt idx="414">
                  <c:v>8.8328868150711101E-2</c:v>
                </c:pt>
                <c:pt idx="415">
                  <c:v>8.8109835982322707E-2</c:v>
                </c:pt>
                <c:pt idx="416">
                  <c:v>8.7686844170093495E-2</c:v>
                </c:pt>
                <c:pt idx="417">
                  <c:v>8.70811492204666E-2</c:v>
                </c:pt>
                <c:pt idx="418">
                  <c:v>8.6600065231323201E-2</c:v>
                </c:pt>
                <c:pt idx="419">
                  <c:v>8.6719609797000899E-2</c:v>
                </c:pt>
                <c:pt idx="420">
                  <c:v>8.6839616298675495E-2</c:v>
                </c:pt>
                <c:pt idx="421">
                  <c:v>8.6670309305190998E-2</c:v>
                </c:pt>
                <c:pt idx="422">
                  <c:v>8.6772494018077906E-2</c:v>
                </c:pt>
                <c:pt idx="423">
                  <c:v>8.6978539824485807E-2</c:v>
                </c:pt>
                <c:pt idx="424">
                  <c:v>8.7162598967552199E-2</c:v>
                </c:pt>
                <c:pt idx="425">
                  <c:v>8.7240390479564695E-2</c:v>
                </c:pt>
                <c:pt idx="426">
                  <c:v>8.7266787886619596E-2</c:v>
                </c:pt>
                <c:pt idx="427">
                  <c:v>8.7506927549839006E-2</c:v>
                </c:pt>
                <c:pt idx="428">
                  <c:v>8.7785713374614702E-2</c:v>
                </c:pt>
                <c:pt idx="429">
                  <c:v>8.77493545413017E-2</c:v>
                </c:pt>
                <c:pt idx="430">
                  <c:v>8.8202342391014099E-2</c:v>
                </c:pt>
                <c:pt idx="431">
                  <c:v>8.8582389056682601E-2</c:v>
                </c:pt>
                <c:pt idx="432">
                  <c:v>8.8675737380981404E-2</c:v>
                </c:pt>
                <c:pt idx="433">
                  <c:v>8.8901296257972703E-2</c:v>
                </c:pt>
                <c:pt idx="434">
                  <c:v>8.9208230376243605E-2</c:v>
                </c:pt>
                <c:pt idx="435">
                  <c:v>8.9424811303615598E-2</c:v>
                </c:pt>
                <c:pt idx="436">
                  <c:v>8.9538805186748505E-2</c:v>
                </c:pt>
                <c:pt idx="437">
                  <c:v>9.0056054294109303E-2</c:v>
                </c:pt>
                <c:pt idx="438">
                  <c:v>9.0406358242034898E-2</c:v>
                </c:pt>
                <c:pt idx="439">
                  <c:v>9.0641185641288799E-2</c:v>
                </c:pt>
                <c:pt idx="440">
                  <c:v>9.1024741530418396E-2</c:v>
                </c:pt>
                <c:pt idx="441">
                  <c:v>9.1597534716129303E-2</c:v>
                </c:pt>
                <c:pt idx="442">
                  <c:v>9.1901399195194203E-2</c:v>
                </c:pt>
                <c:pt idx="443">
                  <c:v>9.2030994594097096E-2</c:v>
                </c:pt>
                <c:pt idx="444">
                  <c:v>9.2468008399009705E-2</c:v>
                </c:pt>
                <c:pt idx="445">
                  <c:v>9.2936374247074099E-2</c:v>
                </c:pt>
                <c:pt idx="446">
                  <c:v>9.3318440020084395E-2</c:v>
                </c:pt>
                <c:pt idx="447">
                  <c:v>9.3568250536918599E-2</c:v>
                </c:pt>
                <c:pt idx="448">
                  <c:v>9.3719027936458602E-2</c:v>
                </c:pt>
                <c:pt idx="449">
                  <c:v>9.4319164752960205E-2</c:v>
                </c:pt>
                <c:pt idx="450">
                  <c:v>9.4837054610252394E-2</c:v>
                </c:pt>
                <c:pt idx="451">
                  <c:v>9.4931118190288502E-2</c:v>
                </c:pt>
                <c:pt idx="452">
                  <c:v>9.5487110316753401E-2</c:v>
                </c:pt>
                <c:pt idx="453">
                  <c:v>9.5759347081184401E-2</c:v>
                </c:pt>
                <c:pt idx="454">
                  <c:v>9.5876872539520305E-2</c:v>
                </c:pt>
                <c:pt idx="455">
                  <c:v>9.6198312938213307E-2</c:v>
                </c:pt>
                <c:pt idx="456">
                  <c:v>9.6500761806964902E-2</c:v>
                </c:pt>
                <c:pt idx="457">
                  <c:v>9.6734784543514293E-2</c:v>
                </c:pt>
                <c:pt idx="458">
                  <c:v>9.6924781799316406E-2</c:v>
                </c:pt>
                <c:pt idx="459">
                  <c:v>9.7153730690479306E-2</c:v>
                </c:pt>
                <c:pt idx="460">
                  <c:v>9.7570881247520405E-2</c:v>
                </c:pt>
                <c:pt idx="461">
                  <c:v>9.7692139446735396E-2</c:v>
                </c:pt>
                <c:pt idx="462">
                  <c:v>9.7549848258495303E-2</c:v>
                </c:pt>
                <c:pt idx="463">
                  <c:v>9.7921751439571394E-2</c:v>
                </c:pt>
                <c:pt idx="464">
                  <c:v>9.8047919571399703E-2</c:v>
                </c:pt>
                <c:pt idx="465">
                  <c:v>9.8273746669292505E-2</c:v>
                </c:pt>
                <c:pt idx="466">
                  <c:v>9.8726585507392897E-2</c:v>
                </c:pt>
                <c:pt idx="467">
                  <c:v>9.8374001681804699E-2</c:v>
                </c:pt>
                <c:pt idx="468">
                  <c:v>9.8147988319397E-2</c:v>
                </c:pt>
                <c:pt idx="469">
                  <c:v>9.7909487783908802E-2</c:v>
                </c:pt>
                <c:pt idx="470">
                  <c:v>9.7305633127689403E-2</c:v>
                </c:pt>
                <c:pt idx="471">
                  <c:v>9.6510306000709506E-2</c:v>
                </c:pt>
                <c:pt idx="472">
                  <c:v>9.6262432634830503E-2</c:v>
                </c:pt>
                <c:pt idx="473">
                  <c:v>9.6031516790390001E-2</c:v>
                </c:pt>
                <c:pt idx="474">
                  <c:v>9.4821326434612302E-2</c:v>
                </c:pt>
                <c:pt idx="475">
                  <c:v>9.3546606600284604E-2</c:v>
                </c:pt>
                <c:pt idx="476">
                  <c:v>9.2559374868869795E-2</c:v>
                </c:pt>
                <c:pt idx="477">
                  <c:v>9.1621816158294705E-2</c:v>
                </c:pt>
                <c:pt idx="478">
                  <c:v>9.0122237801551805E-2</c:v>
                </c:pt>
                <c:pt idx="479">
                  <c:v>8.9031845331192003E-2</c:v>
                </c:pt>
                <c:pt idx="480">
                  <c:v>8.7936311960220295E-2</c:v>
                </c:pt>
                <c:pt idx="481">
                  <c:v>8.6650185286998693E-2</c:v>
                </c:pt>
                <c:pt idx="482">
                  <c:v>8.5668742656707805E-2</c:v>
                </c:pt>
                <c:pt idx="483">
                  <c:v>8.4405936300754505E-2</c:v>
                </c:pt>
                <c:pt idx="484">
                  <c:v>8.3302408456802396E-2</c:v>
                </c:pt>
                <c:pt idx="485">
                  <c:v>8.2691326737403897E-2</c:v>
                </c:pt>
                <c:pt idx="486">
                  <c:v>8.2022368907928495E-2</c:v>
                </c:pt>
                <c:pt idx="487">
                  <c:v>8.1669047474861103E-2</c:v>
                </c:pt>
                <c:pt idx="488">
                  <c:v>8.1371568143367795E-2</c:v>
                </c:pt>
                <c:pt idx="489">
                  <c:v>8.0795921385288197E-2</c:v>
                </c:pt>
                <c:pt idx="490">
                  <c:v>8.0177374184131595E-2</c:v>
                </c:pt>
                <c:pt idx="491">
                  <c:v>7.9780161380767795E-2</c:v>
                </c:pt>
                <c:pt idx="492">
                  <c:v>7.9476960003375993E-2</c:v>
                </c:pt>
                <c:pt idx="493">
                  <c:v>7.89358615875244E-2</c:v>
                </c:pt>
                <c:pt idx="494">
                  <c:v>7.8098431229591397E-2</c:v>
                </c:pt>
                <c:pt idx="495">
                  <c:v>7.7751159667968806E-2</c:v>
                </c:pt>
                <c:pt idx="496">
                  <c:v>7.7661134302616106E-2</c:v>
                </c:pt>
                <c:pt idx="497">
                  <c:v>7.6784111559390994E-2</c:v>
                </c:pt>
                <c:pt idx="498">
                  <c:v>7.6664574444294004E-2</c:v>
                </c:pt>
                <c:pt idx="499">
                  <c:v>7.6500989496707902E-2</c:v>
                </c:pt>
                <c:pt idx="500">
                  <c:v>7.58373588323593E-2</c:v>
                </c:pt>
                <c:pt idx="501">
                  <c:v>7.5211495161056505E-2</c:v>
                </c:pt>
                <c:pt idx="502">
                  <c:v>7.4608817696571406E-2</c:v>
                </c:pt>
                <c:pt idx="503">
                  <c:v>7.4373818933963803E-2</c:v>
                </c:pt>
                <c:pt idx="504">
                  <c:v>7.4431896209716797E-2</c:v>
                </c:pt>
                <c:pt idx="505">
                  <c:v>7.3697343468666104E-2</c:v>
                </c:pt>
                <c:pt idx="506">
                  <c:v>7.3394022881984697E-2</c:v>
                </c:pt>
                <c:pt idx="507">
                  <c:v>7.3253095149993896E-2</c:v>
                </c:pt>
                <c:pt idx="508">
                  <c:v>7.2769537568092305E-2</c:v>
                </c:pt>
                <c:pt idx="509">
                  <c:v>7.2074748575687395E-2</c:v>
                </c:pt>
                <c:pt idx="510">
                  <c:v>7.2126939892768901E-2</c:v>
                </c:pt>
                <c:pt idx="511">
                  <c:v>7.2203956544399303E-2</c:v>
                </c:pt>
                <c:pt idx="512">
                  <c:v>7.13494047522545E-2</c:v>
                </c:pt>
                <c:pt idx="513">
                  <c:v>7.1236900985240895E-2</c:v>
                </c:pt>
                <c:pt idx="514">
                  <c:v>7.1095600724220304E-2</c:v>
                </c:pt>
                <c:pt idx="515">
                  <c:v>7.0747844874858898E-2</c:v>
                </c:pt>
                <c:pt idx="516">
                  <c:v>7.0427007973194095E-2</c:v>
                </c:pt>
                <c:pt idx="517">
                  <c:v>6.9835826754569993E-2</c:v>
                </c:pt>
                <c:pt idx="518">
                  <c:v>6.9495625793933896E-2</c:v>
                </c:pt>
                <c:pt idx="519">
                  <c:v>6.9333769381046295E-2</c:v>
                </c:pt>
                <c:pt idx="520">
                  <c:v>6.8755902349948897E-2</c:v>
                </c:pt>
                <c:pt idx="521">
                  <c:v>6.8132519721984905E-2</c:v>
                </c:pt>
                <c:pt idx="522">
                  <c:v>6.7734338343143505E-2</c:v>
                </c:pt>
                <c:pt idx="523">
                  <c:v>6.7523725330829606E-2</c:v>
                </c:pt>
                <c:pt idx="524">
                  <c:v>6.7113392055034596E-2</c:v>
                </c:pt>
                <c:pt idx="525">
                  <c:v>6.6643297672271701E-2</c:v>
                </c:pt>
                <c:pt idx="526">
                  <c:v>6.6254928708076505E-2</c:v>
                </c:pt>
                <c:pt idx="527">
                  <c:v>6.6035822033882099E-2</c:v>
                </c:pt>
                <c:pt idx="528">
                  <c:v>6.5969966351985904E-2</c:v>
                </c:pt>
                <c:pt idx="529">
                  <c:v>6.5456844866275801E-2</c:v>
                </c:pt>
                <c:pt idx="530">
                  <c:v>6.4909547567367595E-2</c:v>
                </c:pt>
                <c:pt idx="531">
                  <c:v>6.4596541225910201E-2</c:v>
                </c:pt>
                <c:pt idx="532">
                  <c:v>6.3759669661521898E-2</c:v>
                </c:pt>
                <c:pt idx="533">
                  <c:v>6.3491247594356495E-2</c:v>
                </c:pt>
                <c:pt idx="534">
                  <c:v>6.3308849930763203E-2</c:v>
                </c:pt>
                <c:pt idx="535">
                  <c:v>6.2704615294933305E-2</c:v>
                </c:pt>
                <c:pt idx="536">
                  <c:v>6.2845930457115201E-2</c:v>
                </c:pt>
                <c:pt idx="537">
                  <c:v>6.2230814248323399E-2</c:v>
                </c:pt>
                <c:pt idx="538">
                  <c:v>6.1767250299453701E-2</c:v>
                </c:pt>
                <c:pt idx="539">
                  <c:v>6.2425229698419599E-2</c:v>
                </c:pt>
                <c:pt idx="540">
                  <c:v>6.1054755002260201E-2</c:v>
                </c:pt>
                <c:pt idx="541">
                  <c:v>6.0305733233690297E-2</c:v>
                </c:pt>
                <c:pt idx="542">
                  <c:v>6.0768906027078601E-2</c:v>
                </c:pt>
                <c:pt idx="543">
                  <c:v>6.14998191595078E-2</c:v>
                </c:pt>
                <c:pt idx="544">
                  <c:v>6.0551892966032E-2</c:v>
                </c:pt>
                <c:pt idx="545">
                  <c:v>5.9523865580558798E-2</c:v>
                </c:pt>
                <c:pt idx="546">
                  <c:v>5.93712888658047E-2</c:v>
                </c:pt>
                <c:pt idx="547">
                  <c:v>6.00582510232925E-2</c:v>
                </c:pt>
                <c:pt idx="548">
                  <c:v>5.9847854077816003E-2</c:v>
                </c:pt>
                <c:pt idx="549">
                  <c:v>5.9408299624919898E-2</c:v>
                </c:pt>
                <c:pt idx="550">
                  <c:v>5.8861631900072098E-2</c:v>
                </c:pt>
                <c:pt idx="551">
                  <c:v>5.78451007604599E-2</c:v>
                </c:pt>
                <c:pt idx="552">
                  <c:v>5.7897854596376398E-2</c:v>
                </c:pt>
                <c:pt idx="553">
                  <c:v>5.7486422359943397E-2</c:v>
                </c:pt>
                <c:pt idx="554">
                  <c:v>5.6538935750722899E-2</c:v>
                </c:pt>
                <c:pt idx="555">
                  <c:v>5.6552745401859297E-2</c:v>
                </c:pt>
                <c:pt idx="556">
                  <c:v>5.6384135037660599E-2</c:v>
                </c:pt>
                <c:pt idx="557">
                  <c:v>5.6322444230318097E-2</c:v>
                </c:pt>
                <c:pt idx="558">
                  <c:v>5.6273069232702297E-2</c:v>
                </c:pt>
                <c:pt idx="559">
                  <c:v>5.55032230913639E-2</c:v>
                </c:pt>
                <c:pt idx="560">
                  <c:v>5.43896742165089E-2</c:v>
                </c:pt>
                <c:pt idx="561">
                  <c:v>5.3888492286205299E-2</c:v>
                </c:pt>
                <c:pt idx="562">
                  <c:v>5.4118279367685297E-2</c:v>
                </c:pt>
                <c:pt idx="563">
                  <c:v>5.3898151963949197E-2</c:v>
                </c:pt>
                <c:pt idx="564">
                  <c:v>5.3067136555910097E-2</c:v>
                </c:pt>
                <c:pt idx="565">
                  <c:v>5.2721258252859102E-2</c:v>
                </c:pt>
                <c:pt idx="566">
                  <c:v>5.2794139832258197E-2</c:v>
                </c:pt>
                <c:pt idx="567">
                  <c:v>5.1166087388992303E-2</c:v>
                </c:pt>
                <c:pt idx="568">
                  <c:v>5.0564177334308603E-2</c:v>
                </c:pt>
                <c:pt idx="569">
                  <c:v>5.0103746354579898E-2</c:v>
                </c:pt>
                <c:pt idx="570">
                  <c:v>4.9062795937061303E-2</c:v>
                </c:pt>
                <c:pt idx="571">
                  <c:v>4.8368126153945902E-2</c:v>
                </c:pt>
                <c:pt idx="572">
                  <c:v>4.7284845262765898E-2</c:v>
                </c:pt>
                <c:pt idx="573">
                  <c:v>4.6442549675703E-2</c:v>
                </c:pt>
                <c:pt idx="574">
                  <c:v>4.6105861663818401E-2</c:v>
                </c:pt>
                <c:pt idx="575">
                  <c:v>4.5133184641599697E-2</c:v>
                </c:pt>
                <c:pt idx="576">
                  <c:v>4.4007435441017199E-2</c:v>
                </c:pt>
                <c:pt idx="577">
                  <c:v>4.3822929263114901E-2</c:v>
                </c:pt>
                <c:pt idx="578">
                  <c:v>4.4271145015954999E-2</c:v>
                </c:pt>
                <c:pt idx="579">
                  <c:v>4.0676914155483197E-2</c:v>
                </c:pt>
                <c:pt idx="580">
                  <c:v>4.0933575481176397E-2</c:v>
                </c:pt>
                <c:pt idx="581">
                  <c:v>4.2319651693105698E-2</c:v>
                </c:pt>
                <c:pt idx="582">
                  <c:v>4.03895303606987E-2</c:v>
                </c:pt>
                <c:pt idx="583">
                  <c:v>3.9653170853853198E-2</c:v>
                </c:pt>
                <c:pt idx="584">
                  <c:v>3.75178121030331E-2</c:v>
                </c:pt>
                <c:pt idx="585">
                  <c:v>3.66944819688797E-2</c:v>
                </c:pt>
                <c:pt idx="586">
                  <c:v>3.8071576505899402E-2</c:v>
                </c:pt>
                <c:pt idx="587">
                  <c:v>3.3269893378019298E-2</c:v>
                </c:pt>
                <c:pt idx="588">
                  <c:v>3.3087659627199201E-2</c:v>
                </c:pt>
                <c:pt idx="589">
                  <c:v>3.4485511481761898E-2</c:v>
                </c:pt>
                <c:pt idx="590">
                  <c:v>3.3461064100265503E-2</c:v>
                </c:pt>
                <c:pt idx="591">
                  <c:v>3.3246286213398001E-2</c:v>
                </c:pt>
                <c:pt idx="592">
                  <c:v>3.2829638570547097E-2</c:v>
                </c:pt>
                <c:pt idx="593">
                  <c:v>3.2767038792371798E-2</c:v>
                </c:pt>
                <c:pt idx="594">
                  <c:v>3.3401984721422202E-2</c:v>
                </c:pt>
                <c:pt idx="595">
                  <c:v>3.3610153943300199E-2</c:v>
                </c:pt>
                <c:pt idx="596">
                  <c:v>3.3384438604116398E-2</c:v>
                </c:pt>
                <c:pt idx="597">
                  <c:v>3.2290097326040303E-2</c:v>
                </c:pt>
                <c:pt idx="598">
                  <c:v>3.0352389439940501E-2</c:v>
                </c:pt>
                <c:pt idx="599">
                  <c:v>2.8652500361204099E-2</c:v>
                </c:pt>
                <c:pt idx="600">
                  <c:v>3.0137799680233002E-2</c:v>
                </c:pt>
                <c:pt idx="601">
                  <c:v>3.1588491052389103E-2</c:v>
                </c:pt>
                <c:pt idx="602">
                  <c:v>3.0783900991082198E-2</c:v>
                </c:pt>
                <c:pt idx="603">
                  <c:v>3.1792454421520198E-2</c:v>
                </c:pt>
                <c:pt idx="604">
                  <c:v>3.06787937879562E-2</c:v>
                </c:pt>
                <c:pt idx="605">
                  <c:v>2.8900021687150002E-2</c:v>
                </c:pt>
                <c:pt idx="606">
                  <c:v>2.87550427019596E-2</c:v>
                </c:pt>
                <c:pt idx="607">
                  <c:v>3.1083051115274402E-2</c:v>
                </c:pt>
                <c:pt idx="608">
                  <c:v>2.8674114495515799E-2</c:v>
                </c:pt>
                <c:pt idx="609">
                  <c:v>2.7789263054728501E-2</c:v>
                </c:pt>
                <c:pt idx="610">
                  <c:v>3.1354617327451699E-2</c:v>
                </c:pt>
                <c:pt idx="611">
                  <c:v>3.00207491964102E-2</c:v>
                </c:pt>
                <c:pt idx="612">
                  <c:v>3.05725689977407E-2</c:v>
                </c:pt>
                <c:pt idx="613">
                  <c:v>3.1736779958009699E-2</c:v>
                </c:pt>
                <c:pt idx="614">
                  <c:v>3.1232157722115499E-2</c:v>
                </c:pt>
                <c:pt idx="615">
                  <c:v>2.8366386890411401E-2</c:v>
                </c:pt>
                <c:pt idx="616">
                  <c:v>2.8416965156793601E-2</c:v>
                </c:pt>
                <c:pt idx="617">
                  <c:v>3.0181007459759698E-2</c:v>
                </c:pt>
                <c:pt idx="618">
                  <c:v>3.1098920851945901E-2</c:v>
                </c:pt>
                <c:pt idx="619">
                  <c:v>2.9255138710141199E-2</c:v>
                </c:pt>
                <c:pt idx="620">
                  <c:v>2.9635339975357101E-2</c:v>
                </c:pt>
                <c:pt idx="621">
                  <c:v>2.9937459155917199E-2</c:v>
                </c:pt>
                <c:pt idx="622">
                  <c:v>2.9467249289154999E-2</c:v>
                </c:pt>
                <c:pt idx="623">
                  <c:v>3.1138123944401699E-2</c:v>
                </c:pt>
                <c:pt idx="624">
                  <c:v>3.04820779711008E-2</c:v>
                </c:pt>
                <c:pt idx="625">
                  <c:v>2.72407177835703E-2</c:v>
                </c:pt>
                <c:pt idx="626">
                  <c:v>2.4877531453967101E-2</c:v>
                </c:pt>
                <c:pt idx="627">
                  <c:v>2.88209617137909E-2</c:v>
                </c:pt>
                <c:pt idx="628">
                  <c:v>3.1327728182077401E-2</c:v>
                </c:pt>
                <c:pt idx="629">
                  <c:v>2.8743084520101499E-2</c:v>
                </c:pt>
                <c:pt idx="630">
                  <c:v>2.5535980239510501E-2</c:v>
                </c:pt>
                <c:pt idx="631">
                  <c:v>3.0460957437753702E-2</c:v>
                </c:pt>
                <c:pt idx="632">
                  <c:v>2.9556453227996798E-2</c:v>
                </c:pt>
                <c:pt idx="633">
                  <c:v>2.7913847938180001E-2</c:v>
                </c:pt>
                <c:pt idx="634">
                  <c:v>2.7225527912378301E-2</c:v>
                </c:pt>
                <c:pt idx="635">
                  <c:v>2.5632096454501201E-2</c:v>
                </c:pt>
                <c:pt idx="636">
                  <c:v>2.6808980852365501E-2</c:v>
                </c:pt>
                <c:pt idx="637">
                  <c:v>2.71534230560064E-2</c:v>
                </c:pt>
                <c:pt idx="638">
                  <c:v>2.7310745790600801E-2</c:v>
                </c:pt>
                <c:pt idx="639">
                  <c:v>2.9760377481579801E-2</c:v>
                </c:pt>
                <c:pt idx="640">
                  <c:v>3.0626691877841901E-2</c:v>
                </c:pt>
                <c:pt idx="641">
                  <c:v>2.9756102710962299E-2</c:v>
                </c:pt>
                <c:pt idx="642">
                  <c:v>2.8670459985733001E-2</c:v>
                </c:pt>
                <c:pt idx="643">
                  <c:v>2.8811089694500001E-2</c:v>
                </c:pt>
                <c:pt idx="644">
                  <c:v>2.8367105871439001E-2</c:v>
                </c:pt>
                <c:pt idx="645">
                  <c:v>2.60271094739437E-2</c:v>
                </c:pt>
                <c:pt idx="646">
                  <c:v>2.4104299023747399E-2</c:v>
                </c:pt>
                <c:pt idx="647">
                  <c:v>2.48700771480799E-2</c:v>
                </c:pt>
                <c:pt idx="648">
                  <c:v>2.59581580758095E-2</c:v>
                </c:pt>
                <c:pt idx="649">
                  <c:v>2.6346184313297299E-2</c:v>
                </c:pt>
                <c:pt idx="650">
                  <c:v>2.9466642066836399E-2</c:v>
                </c:pt>
                <c:pt idx="651">
                  <c:v>3.0917974188923801E-2</c:v>
                </c:pt>
                <c:pt idx="652">
                  <c:v>3.07871121913195E-2</c:v>
                </c:pt>
                <c:pt idx="653">
                  <c:v>3.0570114031434101E-2</c:v>
                </c:pt>
                <c:pt idx="654">
                  <c:v>3.02258245646954E-2</c:v>
                </c:pt>
                <c:pt idx="655">
                  <c:v>3.03374249488115E-2</c:v>
                </c:pt>
                <c:pt idx="656">
                  <c:v>3.03692743182182E-2</c:v>
                </c:pt>
                <c:pt idx="657">
                  <c:v>3.0293621122837101E-2</c:v>
                </c:pt>
                <c:pt idx="658">
                  <c:v>3.0495088547468199E-2</c:v>
                </c:pt>
                <c:pt idx="659">
                  <c:v>3.07356733828783E-2</c:v>
                </c:pt>
                <c:pt idx="660">
                  <c:v>3.0609004199504901E-2</c:v>
                </c:pt>
                <c:pt idx="661">
                  <c:v>3.04831061512232E-2</c:v>
                </c:pt>
                <c:pt idx="662">
                  <c:v>3.0685238540172601E-2</c:v>
                </c:pt>
                <c:pt idx="663">
                  <c:v>3.0574919655919099E-2</c:v>
                </c:pt>
                <c:pt idx="664">
                  <c:v>3.0568392947316201E-2</c:v>
                </c:pt>
                <c:pt idx="665">
                  <c:v>3.0820358544588099E-2</c:v>
                </c:pt>
                <c:pt idx="666">
                  <c:v>3.11345271766186E-2</c:v>
                </c:pt>
                <c:pt idx="667">
                  <c:v>3.1503241509199101E-2</c:v>
                </c:pt>
                <c:pt idx="668">
                  <c:v>3.14673967659473E-2</c:v>
                </c:pt>
                <c:pt idx="669">
                  <c:v>3.1684760004281998E-2</c:v>
                </c:pt>
                <c:pt idx="670">
                  <c:v>3.1690675765275997E-2</c:v>
                </c:pt>
                <c:pt idx="671">
                  <c:v>3.1550504267215701E-2</c:v>
                </c:pt>
                <c:pt idx="672">
                  <c:v>3.1964946538209901E-2</c:v>
                </c:pt>
                <c:pt idx="673">
                  <c:v>3.23086529970169E-2</c:v>
                </c:pt>
                <c:pt idx="674">
                  <c:v>3.26029621064663E-2</c:v>
                </c:pt>
                <c:pt idx="675">
                  <c:v>3.2617136836051899E-2</c:v>
                </c:pt>
                <c:pt idx="676">
                  <c:v>3.2205883413553203E-2</c:v>
                </c:pt>
                <c:pt idx="677">
                  <c:v>3.1918868422508198E-2</c:v>
                </c:pt>
                <c:pt idx="678">
                  <c:v>3.1618252396583599E-2</c:v>
                </c:pt>
                <c:pt idx="679">
                  <c:v>3.1419549137353897E-2</c:v>
                </c:pt>
                <c:pt idx="680">
                  <c:v>3.1223028898239101E-2</c:v>
                </c:pt>
                <c:pt idx="681">
                  <c:v>3.1355254352092701E-2</c:v>
                </c:pt>
                <c:pt idx="682">
                  <c:v>3.1245457008481001E-2</c:v>
                </c:pt>
                <c:pt idx="683">
                  <c:v>3.1030643731355698E-2</c:v>
                </c:pt>
                <c:pt idx="684">
                  <c:v>3.1381972134113298E-2</c:v>
                </c:pt>
                <c:pt idx="685">
                  <c:v>3.1513907015323597E-2</c:v>
                </c:pt>
                <c:pt idx="686">
                  <c:v>3.15907970070839E-2</c:v>
                </c:pt>
                <c:pt idx="687">
                  <c:v>3.2088663429021801E-2</c:v>
                </c:pt>
                <c:pt idx="688">
                  <c:v>3.2156631350517301E-2</c:v>
                </c:pt>
                <c:pt idx="689">
                  <c:v>3.2033711671829203E-2</c:v>
                </c:pt>
                <c:pt idx="690">
                  <c:v>3.2276105135679203E-2</c:v>
                </c:pt>
                <c:pt idx="691">
                  <c:v>3.2341055572032901E-2</c:v>
                </c:pt>
                <c:pt idx="692">
                  <c:v>3.2229207456111901E-2</c:v>
                </c:pt>
                <c:pt idx="693">
                  <c:v>3.23438569903374E-2</c:v>
                </c:pt>
                <c:pt idx="694">
                  <c:v>3.2676048576831797E-2</c:v>
                </c:pt>
                <c:pt idx="695">
                  <c:v>3.2731033861637102E-2</c:v>
                </c:pt>
                <c:pt idx="696">
                  <c:v>3.2666049897670697E-2</c:v>
                </c:pt>
                <c:pt idx="697">
                  <c:v>3.2837174832820899E-2</c:v>
                </c:pt>
                <c:pt idx="698">
                  <c:v>3.2614700496196698E-2</c:v>
                </c:pt>
                <c:pt idx="699">
                  <c:v>3.2755319029092803E-2</c:v>
                </c:pt>
                <c:pt idx="700">
                  <c:v>3.3642269670963301E-2</c:v>
                </c:pt>
                <c:pt idx="701">
                  <c:v>3.41113023459911E-2</c:v>
                </c:pt>
                <c:pt idx="702">
                  <c:v>3.4053668379783603E-2</c:v>
                </c:pt>
                <c:pt idx="703">
                  <c:v>3.4167438745498699E-2</c:v>
                </c:pt>
                <c:pt idx="704">
                  <c:v>3.4179937094449997E-2</c:v>
                </c:pt>
                <c:pt idx="705">
                  <c:v>3.4086495637893698E-2</c:v>
                </c:pt>
                <c:pt idx="706">
                  <c:v>3.4075215458869899E-2</c:v>
                </c:pt>
                <c:pt idx="707">
                  <c:v>3.4448958933353403E-2</c:v>
                </c:pt>
                <c:pt idx="708">
                  <c:v>3.4628305584192297E-2</c:v>
                </c:pt>
                <c:pt idx="709">
                  <c:v>3.4685470163822202E-2</c:v>
                </c:pt>
                <c:pt idx="710">
                  <c:v>3.4503225237131098E-2</c:v>
                </c:pt>
                <c:pt idx="711">
                  <c:v>3.4361034631729098E-2</c:v>
                </c:pt>
                <c:pt idx="712">
                  <c:v>3.4159712493419599E-2</c:v>
                </c:pt>
                <c:pt idx="713">
                  <c:v>3.40647995471954E-2</c:v>
                </c:pt>
                <c:pt idx="714">
                  <c:v>3.4136179834604298E-2</c:v>
                </c:pt>
                <c:pt idx="715">
                  <c:v>3.4010443836450598E-2</c:v>
                </c:pt>
                <c:pt idx="716">
                  <c:v>3.4037817269563703E-2</c:v>
                </c:pt>
                <c:pt idx="717">
                  <c:v>3.4018103033304201E-2</c:v>
                </c:pt>
                <c:pt idx="718">
                  <c:v>3.4218188375234597E-2</c:v>
                </c:pt>
                <c:pt idx="719">
                  <c:v>3.4887205809354803E-2</c:v>
                </c:pt>
                <c:pt idx="720">
                  <c:v>3.5370558500289903E-2</c:v>
                </c:pt>
                <c:pt idx="721">
                  <c:v>3.5660821944475202E-2</c:v>
                </c:pt>
                <c:pt idx="722">
                  <c:v>3.5631977021694197E-2</c:v>
                </c:pt>
                <c:pt idx="723">
                  <c:v>3.5508163273334503E-2</c:v>
                </c:pt>
                <c:pt idx="724">
                  <c:v>3.5041619092226001E-2</c:v>
                </c:pt>
                <c:pt idx="725">
                  <c:v>3.5283643752336502E-2</c:v>
                </c:pt>
                <c:pt idx="726">
                  <c:v>3.5299491137266201E-2</c:v>
                </c:pt>
                <c:pt idx="727">
                  <c:v>3.50993648171425E-2</c:v>
                </c:pt>
                <c:pt idx="728">
                  <c:v>3.5328548401594197E-2</c:v>
                </c:pt>
                <c:pt idx="729">
                  <c:v>3.5265926271677003E-2</c:v>
                </c:pt>
                <c:pt idx="730">
                  <c:v>3.51694524288177E-2</c:v>
                </c:pt>
                <c:pt idx="731">
                  <c:v>3.5364676266908597E-2</c:v>
                </c:pt>
                <c:pt idx="732">
                  <c:v>3.5551179200410801E-2</c:v>
                </c:pt>
                <c:pt idx="733">
                  <c:v>3.5466808825731298E-2</c:v>
                </c:pt>
                <c:pt idx="734">
                  <c:v>3.49894724786282E-2</c:v>
                </c:pt>
                <c:pt idx="735">
                  <c:v>3.4613493829965598E-2</c:v>
                </c:pt>
                <c:pt idx="736">
                  <c:v>3.4349173307418802E-2</c:v>
                </c:pt>
                <c:pt idx="737">
                  <c:v>3.3998232334852198E-2</c:v>
                </c:pt>
                <c:pt idx="738">
                  <c:v>3.37944105267525E-2</c:v>
                </c:pt>
                <c:pt idx="739">
                  <c:v>3.3820811659097699E-2</c:v>
                </c:pt>
                <c:pt idx="740">
                  <c:v>3.3773440867662402E-2</c:v>
                </c:pt>
                <c:pt idx="741">
                  <c:v>3.37173379957676E-2</c:v>
                </c:pt>
                <c:pt idx="742">
                  <c:v>3.3558666706085198E-2</c:v>
                </c:pt>
                <c:pt idx="743">
                  <c:v>3.3616203814744901E-2</c:v>
                </c:pt>
                <c:pt idx="744">
                  <c:v>3.3939331769943203E-2</c:v>
                </c:pt>
                <c:pt idx="745">
                  <c:v>3.4108176827430697E-2</c:v>
                </c:pt>
                <c:pt idx="746">
                  <c:v>3.43363769352436E-2</c:v>
                </c:pt>
                <c:pt idx="747">
                  <c:v>3.4223929047584499E-2</c:v>
                </c:pt>
                <c:pt idx="748">
                  <c:v>3.3784769475460101E-2</c:v>
                </c:pt>
                <c:pt idx="749">
                  <c:v>3.31792645156384E-2</c:v>
                </c:pt>
                <c:pt idx="750">
                  <c:v>3.2753184437751798E-2</c:v>
                </c:pt>
                <c:pt idx="751">
                  <c:v>3.2516367733478498E-2</c:v>
                </c:pt>
                <c:pt idx="752">
                  <c:v>3.2390512526035302E-2</c:v>
                </c:pt>
                <c:pt idx="753">
                  <c:v>3.2464377582073198E-2</c:v>
                </c:pt>
                <c:pt idx="754">
                  <c:v>3.2953284680843402E-2</c:v>
                </c:pt>
                <c:pt idx="755">
                  <c:v>3.30870598554611E-2</c:v>
                </c:pt>
                <c:pt idx="756">
                  <c:v>3.3285897225141498E-2</c:v>
                </c:pt>
                <c:pt idx="757">
                  <c:v>3.36642116308212E-2</c:v>
                </c:pt>
                <c:pt idx="758">
                  <c:v>3.3555760979652398E-2</c:v>
                </c:pt>
                <c:pt idx="759">
                  <c:v>3.36031951010227E-2</c:v>
                </c:pt>
                <c:pt idx="760">
                  <c:v>3.3865027129650102E-2</c:v>
                </c:pt>
                <c:pt idx="761">
                  <c:v>3.3419109880924197E-2</c:v>
                </c:pt>
                <c:pt idx="762">
                  <c:v>3.2783381640911102E-2</c:v>
                </c:pt>
                <c:pt idx="763">
                  <c:v>3.2417356967925998E-2</c:v>
                </c:pt>
                <c:pt idx="764">
                  <c:v>3.1998366117477403E-2</c:v>
                </c:pt>
                <c:pt idx="765">
                  <c:v>3.2186485826969098E-2</c:v>
                </c:pt>
                <c:pt idx="766">
                  <c:v>3.2688658684492097E-2</c:v>
                </c:pt>
                <c:pt idx="767">
                  <c:v>3.4685321152210201E-2</c:v>
                </c:pt>
                <c:pt idx="768">
                  <c:v>3.5504098981618902E-2</c:v>
                </c:pt>
                <c:pt idx="769">
                  <c:v>3.6204017698764801E-2</c:v>
                </c:pt>
                <c:pt idx="770">
                  <c:v>3.6163184791803402E-2</c:v>
                </c:pt>
                <c:pt idx="771">
                  <c:v>3.5245943814516102E-2</c:v>
                </c:pt>
                <c:pt idx="772">
                  <c:v>3.4657906740903903E-2</c:v>
                </c:pt>
                <c:pt idx="773">
                  <c:v>3.4360423684120199E-2</c:v>
                </c:pt>
                <c:pt idx="774">
                  <c:v>3.4971538931131398E-2</c:v>
                </c:pt>
                <c:pt idx="775">
                  <c:v>3.65945175290108E-2</c:v>
                </c:pt>
                <c:pt idx="776">
                  <c:v>3.5902466624975198E-2</c:v>
                </c:pt>
                <c:pt idx="777">
                  <c:v>3.56338731944561E-2</c:v>
                </c:pt>
                <c:pt idx="778">
                  <c:v>3.6074880510568598E-2</c:v>
                </c:pt>
                <c:pt idx="779">
                  <c:v>3.4985836595296901E-2</c:v>
                </c:pt>
                <c:pt idx="780">
                  <c:v>3.5394776612520197E-2</c:v>
                </c:pt>
                <c:pt idx="781">
                  <c:v>3.5025238990783698E-2</c:v>
                </c:pt>
                <c:pt idx="782">
                  <c:v>3.3682376146316501E-2</c:v>
                </c:pt>
                <c:pt idx="783">
                  <c:v>3.3097051084041602E-2</c:v>
                </c:pt>
                <c:pt idx="784">
                  <c:v>3.2422110438346897E-2</c:v>
                </c:pt>
                <c:pt idx="785">
                  <c:v>3.2471857964992502E-2</c:v>
                </c:pt>
                <c:pt idx="786">
                  <c:v>3.2751739025116001E-2</c:v>
                </c:pt>
                <c:pt idx="787">
                  <c:v>3.4380711615085602E-2</c:v>
                </c:pt>
                <c:pt idx="788">
                  <c:v>3.55600193142891E-2</c:v>
                </c:pt>
                <c:pt idx="789">
                  <c:v>3.6378335207700702E-2</c:v>
                </c:pt>
                <c:pt idx="790">
                  <c:v>3.6662295460701003E-2</c:v>
                </c:pt>
                <c:pt idx="791">
                  <c:v>3.6600988358259201E-2</c:v>
                </c:pt>
                <c:pt idx="792">
                  <c:v>3.6274075508117697E-2</c:v>
                </c:pt>
                <c:pt idx="793">
                  <c:v>3.5343237221240997E-2</c:v>
                </c:pt>
                <c:pt idx="794">
                  <c:v>3.5160236060619403E-2</c:v>
                </c:pt>
                <c:pt idx="795">
                  <c:v>3.4576814621686901E-2</c:v>
                </c:pt>
                <c:pt idx="796">
                  <c:v>3.42192836105824E-2</c:v>
                </c:pt>
                <c:pt idx="797">
                  <c:v>3.4250356256961802E-2</c:v>
                </c:pt>
                <c:pt idx="798">
                  <c:v>3.4081056714057902E-2</c:v>
                </c:pt>
                <c:pt idx="799">
                  <c:v>3.3805906772613498E-2</c:v>
                </c:pt>
                <c:pt idx="800">
                  <c:v>3.3643942326307297E-2</c:v>
                </c:pt>
                <c:pt idx="801">
                  <c:v>3.3368129283189801E-2</c:v>
                </c:pt>
                <c:pt idx="802">
                  <c:v>3.3474139869213097E-2</c:v>
                </c:pt>
                <c:pt idx="803">
                  <c:v>3.4057218581438099E-2</c:v>
                </c:pt>
                <c:pt idx="804">
                  <c:v>3.3880077302455902E-2</c:v>
                </c:pt>
                <c:pt idx="805">
                  <c:v>3.3843614161014599E-2</c:v>
                </c:pt>
                <c:pt idx="806">
                  <c:v>3.3370543271303198E-2</c:v>
                </c:pt>
                <c:pt idx="807">
                  <c:v>3.2523132860660602E-2</c:v>
                </c:pt>
                <c:pt idx="808">
                  <c:v>3.1833875924348803E-2</c:v>
                </c:pt>
                <c:pt idx="809">
                  <c:v>3.1585477292537703E-2</c:v>
                </c:pt>
                <c:pt idx="810">
                  <c:v>3.1557280570268603E-2</c:v>
                </c:pt>
                <c:pt idx="811">
                  <c:v>3.1447149813175201E-2</c:v>
                </c:pt>
                <c:pt idx="812">
                  <c:v>3.1734008342027699E-2</c:v>
                </c:pt>
                <c:pt idx="813">
                  <c:v>3.1815707683563198E-2</c:v>
                </c:pt>
                <c:pt idx="814">
                  <c:v>3.1745065003633499E-2</c:v>
                </c:pt>
                <c:pt idx="815">
                  <c:v>3.1919617205858203E-2</c:v>
                </c:pt>
                <c:pt idx="816">
                  <c:v>3.2379813492298098E-2</c:v>
                </c:pt>
                <c:pt idx="817">
                  <c:v>3.2315477728843703E-2</c:v>
                </c:pt>
                <c:pt idx="818">
                  <c:v>3.21955941617489E-2</c:v>
                </c:pt>
                <c:pt idx="819">
                  <c:v>3.20187024772167E-2</c:v>
                </c:pt>
                <c:pt idx="820">
                  <c:v>3.1410478055477101E-2</c:v>
                </c:pt>
                <c:pt idx="821">
                  <c:v>3.0985854566097301E-2</c:v>
                </c:pt>
                <c:pt idx="822">
                  <c:v>3.1142929568886799E-2</c:v>
                </c:pt>
                <c:pt idx="823">
                  <c:v>3.1200939789414399E-2</c:v>
                </c:pt>
                <c:pt idx="824">
                  <c:v>3.1283203512430198E-2</c:v>
                </c:pt>
                <c:pt idx="825">
                  <c:v>3.1476620584726299E-2</c:v>
                </c:pt>
                <c:pt idx="826">
                  <c:v>3.1461920589208603E-2</c:v>
                </c:pt>
                <c:pt idx="827">
                  <c:v>3.1324200332164799E-2</c:v>
                </c:pt>
                <c:pt idx="828">
                  <c:v>3.1209962442517301E-2</c:v>
                </c:pt>
                <c:pt idx="829">
                  <c:v>3.1149363145232201E-2</c:v>
                </c:pt>
                <c:pt idx="830">
                  <c:v>3.1045662239193899E-2</c:v>
                </c:pt>
                <c:pt idx="831">
                  <c:v>3.08385845273733E-2</c:v>
                </c:pt>
                <c:pt idx="832">
                  <c:v>3.0855596065521199E-2</c:v>
                </c:pt>
                <c:pt idx="833">
                  <c:v>3.0976386740803701E-2</c:v>
                </c:pt>
                <c:pt idx="834">
                  <c:v>3.1039556488394699E-2</c:v>
                </c:pt>
                <c:pt idx="835">
                  <c:v>3.1338673084974303E-2</c:v>
                </c:pt>
                <c:pt idx="836">
                  <c:v>3.1409680843353299E-2</c:v>
                </c:pt>
                <c:pt idx="837">
                  <c:v>3.1217195093631699E-2</c:v>
                </c:pt>
                <c:pt idx="838">
                  <c:v>3.1222557649016401E-2</c:v>
                </c:pt>
                <c:pt idx="839">
                  <c:v>3.1271316111087799E-2</c:v>
                </c:pt>
                <c:pt idx="840">
                  <c:v>3.1205788254737899E-2</c:v>
                </c:pt>
                <c:pt idx="841">
                  <c:v>3.1653609126806301E-2</c:v>
                </c:pt>
                <c:pt idx="842">
                  <c:v>3.1799864023923902E-2</c:v>
                </c:pt>
                <c:pt idx="843">
                  <c:v>3.1780913472175598E-2</c:v>
                </c:pt>
                <c:pt idx="844">
                  <c:v>3.1923294067382799E-2</c:v>
                </c:pt>
                <c:pt idx="845">
                  <c:v>3.1675666570663501E-2</c:v>
                </c:pt>
                <c:pt idx="846">
                  <c:v>3.1462363898754099E-2</c:v>
                </c:pt>
                <c:pt idx="847">
                  <c:v>3.1244218349456801E-2</c:v>
                </c:pt>
                <c:pt idx="848">
                  <c:v>3.0942482873797399E-2</c:v>
                </c:pt>
                <c:pt idx="849">
                  <c:v>3.0877264216542199E-2</c:v>
                </c:pt>
                <c:pt idx="850">
                  <c:v>3.0874198302626599E-2</c:v>
                </c:pt>
                <c:pt idx="851">
                  <c:v>3.09444274753332E-2</c:v>
                </c:pt>
                <c:pt idx="852">
                  <c:v>3.1289387494325603E-2</c:v>
                </c:pt>
                <c:pt idx="853">
                  <c:v>3.1375158578157397E-2</c:v>
                </c:pt>
                <c:pt idx="854">
                  <c:v>3.1352572143077899E-2</c:v>
                </c:pt>
                <c:pt idx="855">
                  <c:v>3.1355869024992003E-2</c:v>
                </c:pt>
                <c:pt idx="856">
                  <c:v>3.1355034559965099E-2</c:v>
                </c:pt>
                <c:pt idx="857">
                  <c:v>3.1324177980423001E-2</c:v>
                </c:pt>
                <c:pt idx="858">
                  <c:v>3.1284406781196601E-2</c:v>
                </c:pt>
                <c:pt idx="859">
                  <c:v>3.12077812850475E-2</c:v>
                </c:pt>
                <c:pt idx="860">
                  <c:v>3.1032120808959E-2</c:v>
                </c:pt>
                <c:pt idx="861">
                  <c:v>3.0677555128931999E-2</c:v>
                </c:pt>
                <c:pt idx="862">
                  <c:v>3.0415048822760599E-2</c:v>
                </c:pt>
                <c:pt idx="863">
                  <c:v>3.0248032882809601E-2</c:v>
                </c:pt>
                <c:pt idx="864">
                  <c:v>3.03121730685234E-2</c:v>
                </c:pt>
                <c:pt idx="865">
                  <c:v>3.0660104006528899E-2</c:v>
                </c:pt>
                <c:pt idx="866">
                  <c:v>3.07719949632883E-2</c:v>
                </c:pt>
                <c:pt idx="867">
                  <c:v>3.0996831133961698E-2</c:v>
                </c:pt>
                <c:pt idx="868">
                  <c:v>3.10213807970285E-2</c:v>
                </c:pt>
                <c:pt idx="869">
                  <c:v>3.08459606021643E-2</c:v>
                </c:pt>
                <c:pt idx="870">
                  <c:v>3.0777411535382299E-2</c:v>
                </c:pt>
                <c:pt idx="871">
                  <c:v>3.0730733647942501E-2</c:v>
                </c:pt>
                <c:pt idx="872">
                  <c:v>3.0663317069411299E-2</c:v>
                </c:pt>
                <c:pt idx="873">
                  <c:v>3.0520269647240601E-2</c:v>
                </c:pt>
                <c:pt idx="874">
                  <c:v>3.03763896226883E-2</c:v>
                </c:pt>
                <c:pt idx="875">
                  <c:v>3.0080119147896801E-2</c:v>
                </c:pt>
                <c:pt idx="876">
                  <c:v>3.00707016140223E-2</c:v>
                </c:pt>
                <c:pt idx="877">
                  <c:v>3.01585551351309E-2</c:v>
                </c:pt>
                <c:pt idx="878">
                  <c:v>3.0545793473720599E-2</c:v>
                </c:pt>
                <c:pt idx="879">
                  <c:v>3.0770577490329701E-2</c:v>
                </c:pt>
                <c:pt idx="880">
                  <c:v>3.07599771767855E-2</c:v>
                </c:pt>
                <c:pt idx="881">
                  <c:v>3.0283762142062201E-2</c:v>
                </c:pt>
                <c:pt idx="882">
                  <c:v>2.9652671888470698E-2</c:v>
                </c:pt>
                <c:pt idx="883">
                  <c:v>2.9470507055521001E-2</c:v>
                </c:pt>
                <c:pt idx="884">
                  <c:v>2.9364513233303999E-2</c:v>
                </c:pt>
                <c:pt idx="885">
                  <c:v>2.9385395348072101E-2</c:v>
                </c:pt>
                <c:pt idx="886">
                  <c:v>2.9894972220063199E-2</c:v>
                </c:pt>
                <c:pt idx="887">
                  <c:v>2.9967894777655602E-2</c:v>
                </c:pt>
                <c:pt idx="888">
                  <c:v>2.98417396843433E-2</c:v>
                </c:pt>
                <c:pt idx="889">
                  <c:v>2.9749324545264199E-2</c:v>
                </c:pt>
                <c:pt idx="890">
                  <c:v>2.93182339519262E-2</c:v>
                </c:pt>
                <c:pt idx="891">
                  <c:v>2.94107273221016E-2</c:v>
                </c:pt>
                <c:pt idx="892">
                  <c:v>2.9817903414368602E-2</c:v>
                </c:pt>
                <c:pt idx="893">
                  <c:v>3.0122520402073898E-2</c:v>
                </c:pt>
                <c:pt idx="894">
                  <c:v>3.10065243393183E-2</c:v>
                </c:pt>
                <c:pt idx="895">
                  <c:v>3.1240532174706501E-2</c:v>
                </c:pt>
                <c:pt idx="896">
                  <c:v>3.0847270041704199E-2</c:v>
                </c:pt>
                <c:pt idx="897">
                  <c:v>3.07608917355537E-2</c:v>
                </c:pt>
                <c:pt idx="898">
                  <c:v>3.0807202681899098E-2</c:v>
                </c:pt>
                <c:pt idx="899">
                  <c:v>3.0870683491230001E-2</c:v>
                </c:pt>
                <c:pt idx="900">
                  <c:v>3.09631694108248E-2</c:v>
                </c:pt>
                <c:pt idx="901">
                  <c:v>3.0844813212752301E-2</c:v>
                </c:pt>
                <c:pt idx="902">
                  <c:v>3.06475237011909E-2</c:v>
                </c:pt>
                <c:pt idx="903">
                  <c:v>2.9880613088607798E-2</c:v>
                </c:pt>
                <c:pt idx="904">
                  <c:v>2.9700895771384201E-2</c:v>
                </c:pt>
                <c:pt idx="905">
                  <c:v>2.9783789068460499E-2</c:v>
                </c:pt>
                <c:pt idx="906">
                  <c:v>2.9940672218799601E-2</c:v>
                </c:pt>
                <c:pt idx="907">
                  <c:v>3.0478885397315001E-2</c:v>
                </c:pt>
                <c:pt idx="908">
                  <c:v>3.0695416033267999E-2</c:v>
                </c:pt>
                <c:pt idx="909">
                  <c:v>3.09236757457256E-2</c:v>
                </c:pt>
                <c:pt idx="910">
                  <c:v>3.0982090160250698E-2</c:v>
                </c:pt>
                <c:pt idx="911">
                  <c:v>3.0590256676077801E-2</c:v>
                </c:pt>
                <c:pt idx="912">
                  <c:v>3.0537763610482199E-2</c:v>
                </c:pt>
                <c:pt idx="913">
                  <c:v>3.0774423852562901E-2</c:v>
                </c:pt>
                <c:pt idx="914">
                  <c:v>3.0827559530734999E-2</c:v>
                </c:pt>
                <c:pt idx="915">
                  <c:v>3.09372786432505E-2</c:v>
                </c:pt>
                <c:pt idx="916">
                  <c:v>3.0947880819439898E-2</c:v>
                </c:pt>
                <c:pt idx="917">
                  <c:v>3.08117996901274E-2</c:v>
                </c:pt>
                <c:pt idx="918">
                  <c:v>3.0390677973627999E-2</c:v>
                </c:pt>
                <c:pt idx="919">
                  <c:v>3.0563870444893799E-2</c:v>
                </c:pt>
                <c:pt idx="920">
                  <c:v>3.1306780874729198E-2</c:v>
                </c:pt>
                <c:pt idx="921">
                  <c:v>3.1442113220691702E-2</c:v>
                </c:pt>
                <c:pt idx="922">
                  <c:v>3.1518809497356401E-2</c:v>
                </c:pt>
                <c:pt idx="923">
                  <c:v>3.1352877616882303E-2</c:v>
                </c:pt>
                <c:pt idx="924">
                  <c:v>3.0541250482201601E-2</c:v>
                </c:pt>
                <c:pt idx="925">
                  <c:v>3.02151255309582E-2</c:v>
                </c:pt>
                <c:pt idx="926">
                  <c:v>3.0006995424628299E-2</c:v>
                </c:pt>
                <c:pt idx="927">
                  <c:v>2.9867598786950101E-2</c:v>
                </c:pt>
                <c:pt idx="928">
                  <c:v>2.9829384759068499E-2</c:v>
                </c:pt>
                <c:pt idx="929">
                  <c:v>2.9812995344400399E-2</c:v>
                </c:pt>
                <c:pt idx="930">
                  <c:v>2.99385581165552E-2</c:v>
                </c:pt>
                <c:pt idx="931">
                  <c:v>3.0026098713278802E-2</c:v>
                </c:pt>
                <c:pt idx="932">
                  <c:v>3.0121363699436202E-2</c:v>
                </c:pt>
                <c:pt idx="933">
                  <c:v>3.0096441507339498E-2</c:v>
                </c:pt>
                <c:pt idx="934">
                  <c:v>3.0040189623832699E-2</c:v>
                </c:pt>
                <c:pt idx="935">
                  <c:v>2.9998345300555201E-2</c:v>
                </c:pt>
                <c:pt idx="936">
                  <c:v>2.9766304418444599E-2</c:v>
                </c:pt>
                <c:pt idx="937">
                  <c:v>2.9775191098451601E-2</c:v>
                </c:pt>
                <c:pt idx="938">
                  <c:v>2.9994614422321299E-2</c:v>
                </c:pt>
                <c:pt idx="939">
                  <c:v>3.0104644596576701E-2</c:v>
                </c:pt>
                <c:pt idx="940">
                  <c:v>3.0247826129198099E-2</c:v>
                </c:pt>
                <c:pt idx="941">
                  <c:v>3.0443312600254999E-2</c:v>
                </c:pt>
                <c:pt idx="942">
                  <c:v>3.0624877661466599E-2</c:v>
                </c:pt>
                <c:pt idx="943">
                  <c:v>3.0824393033981299E-2</c:v>
                </c:pt>
                <c:pt idx="944">
                  <c:v>3.07206157594919E-2</c:v>
                </c:pt>
                <c:pt idx="945">
                  <c:v>3.0395805835723901E-2</c:v>
                </c:pt>
                <c:pt idx="946">
                  <c:v>3.0332243070006398E-2</c:v>
                </c:pt>
                <c:pt idx="947">
                  <c:v>3.0121026560664201E-2</c:v>
                </c:pt>
                <c:pt idx="948">
                  <c:v>3.0005946755409199E-2</c:v>
                </c:pt>
                <c:pt idx="949">
                  <c:v>3.0208762735128399E-2</c:v>
                </c:pt>
                <c:pt idx="950">
                  <c:v>3.0241398140788099E-2</c:v>
                </c:pt>
                <c:pt idx="951">
                  <c:v>3.0173771083354999E-2</c:v>
                </c:pt>
                <c:pt idx="952">
                  <c:v>2.99668963998556E-2</c:v>
                </c:pt>
                <c:pt idx="953">
                  <c:v>2.94830054044724E-2</c:v>
                </c:pt>
                <c:pt idx="954">
                  <c:v>2.9465714469551998E-2</c:v>
                </c:pt>
                <c:pt idx="955">
                  <c:v>2.95058768242598E-2</c:v>
                </c:pt>
                <c:pt idx="956">
                  <c:v>2.9583580791950202E-2</c:v>
                </c:pt>
                <c:pt idx="957">
                  <c:v>3.0309874564409301E-2</c:v>
                </c:pt>
                <c:pt idx="958">
                  <c:v>3.05739734321833E-2</c:v>
                </c:pt>
                <c:pt idx="959">
                  <c:v>3.03087569773197E-2</c:v>
                </c:pt>
                <c:pt idx="960">
                  <c:v>3.0412599444389302E-2</c:v>
                </c:pt>
                <c:pt idx="961">
                  <c:v>3.07389069348574E-2</c:v>
                </c:pt>
                <c:pt idx="962">
                  <c:v>3.08326724916697E-2</c:v>
                </c:pt>
                <c:pt idx="963">
                  <c:v>3.1278792768716798E-2</c:v>
                </c:pt>
                <c:pt idx="964">
                  <c:v>3.09788510203362E-2</c:v>
                </c:pt>
                <c:pt idx="965">
                  <c:v>3.0393410474062001E-2</c:v>
                </c:pt>
                <c:pt idx="966">
                  <c:v>3.04622519761324E-2</c:v>
                </c:pt>
                <c:pt idx="967">
                  <c:v>3.0545221641659698E-2</c:v>
                </c:pt>
                <c:pt idx="968">
                  <c:v>3.0968261882662801E-2</c:v>
                </c:pt>
                <c:pt idx="969">
                  <c:v>3.1032655388116798E-2</c:v>
                </c:pt>
                <c:pt idx="970">
                  <c:v>3.1233998015522998E-2</c:v>
                </c:pt>
                <c:pt idx="971">
                  <c:v>3.10156773775816E-2</c:v>
                </c:pt>
                <c:pt idx="972">
                  <c:v>3.00904121249914E-2</c:v>
                </c:pt>
                <c:pt idx="973">
                  <c:v>2.9933033511042598E-2</c:v>
                </c:pt>
                <c:pt idx="974">
                  <c:v>2.9933886602520901E-2</c:v>
                </c:pt>
                <c:pt idx="975">
                  <c:v>3.0117720365524299E-2</c:v>
                </c:pt>
                <c:pt idx="976">
                  <c:v>3.1104180961847298E-2</c:v>
                </c:pt>
                <c:pt idx="977">
                  <c:v>3.1393390148878098E-2</c:v>
                </c:pt>
                <c:pt idx="978">
                  <c:v>3.1433306634426103E-2</c:v>
                </c:pt>
                <c:pt idx="979">
                  <c:v>3.1386028975248302E-2</c:v>
                </c:pt>
                <c:pt idx="980">
                  <c:v>3.0678519979119301E-2</c:v>
                </c:pt>
                <c:pt idx="981">
                  <c:v>3.05468644946814E-2</c:v>
                </c:pt>
                <c:pt idx="982">
                  <c:v>3.0627997592091599E-2</c:v>
                </c:pt>
                <c:pt idx="983">
                  <c:v>3.0747836455702799E-2</c:v>
                </c:pt>
                <c:pt idx="984">
                  <c:v>3.1524907797574997E-2</c:v>
                </c:pt>
                <c:pt idx="985">
                  <c:v>3.1721629202365903E-2</c:v>
                </c:pt>
                <c:pt idx="986">
                  <c:v>3.1277779489755603E-2</c:v>
                </c:pt>
                <c:pt idx="987">
                  <c:v>3.1436715275049203E-2</c:v>
                </c:pt>
                <c:pt idx="988">
                  <c:v>3.1138408929109601E-2</c:v>
                </c:pt>
                <c:pt idx="989">
                  <c:v>3.1256515532732003E-2</c:v>
                </c:pt>
                <c:pt idx="990">
                  <c:v>3.1318742781877497E-2</c:v>
                </c:pt>
                <c:pt idx="991">
                  <c:v>3.1723491847515099E-2</c:v>
                </c:pt>
                <c:pt idx="992">
                  <c:v>3.1930796802043901E-2</c:v>
                </c:pt>
                <c:pt idx="993">
                  <c:v>3.2122474163770703E-2</c:v>
                </c:pt>
                <c:pt idx="994">
                  <c:v>3.2085943967104E-2</c:v>
                </c:pt>
                <c:pt idx="995">
                  <c:v>3.19069549441338E-2</c:v>
                </c:pt>
                <c:pt idx="996">
                  <c:v>3.2039362937211997E-2</c:v>
                </c:pt>
                <c:pt idx="997">
                  <c:v>3.1725972890853903E-2</c:v>
                </c:pt>
                <c:pt idx="998">
                  <c:v>3.2101504504680599E-2</c:v>
                </c:pt>
                <c:pt idx="999">
                  <c:v>3.4417629241943401E-2</c:v>
                </c:pt>
                <c:pt idx="1050">
                  <c:v>4.81450110673904E-2</c:v>
                </c:pt>
                <c:pt idx="1051">
                  <c:v>3.5384915769100203E-2</c:v>
                </c:pt>
                <c:pt idx="1052">
                  <c:v>2.8382077813148499E-2</c:v>
                </c:pt>
                <c:pt idx="1053">
                  <c:v>1.7357619479298599E-2</c:v>
                </c:pt>
                <c:pt idx="1054">
                  <c:v>1.6965908929705599E-2</c:v>
                </c:pt>
                <c:pt idx="1055">
                  <c:v>2.12747994810343E-2</c:v>
                </c:pt>
                <c:pt idx="1056">
                  <c:v>2.6895929127931598E-2</c:v>
                </c:pt>
                <c:pt idx="1057">
                  <c:v>4.12324965000153E-2</c:v>
                </c:pt>
                <c:pt idx="1058">
                  <c:v>4.1634075343608898E-2</c:v>
                </c:pt>
                <c:pt idx="1059">
                  <c:v>3.9129633456468603E-2</c:v>
                </c:pt>
                <c:pt idx="1060">
                  <c:v>3.56910675764084E-2</c:v>
                </c:pt>
                <c:pt idx="1061">
                  <c:v>2.5062296539545101E-2</c:v>
                </c:pt>
                <c:pt idx="1062">
                  <c:v>2.1570317447185499E-2</c:v>
                </c:pt>
                <c:pt idx="1063">
                  <c:v>1.69325955212116E-2</c:v>
                </c:pt>
                <c:pt idx="1064">
                  <c:v>1.9974337890744199E-2</c:v>
                </c:pt>
                <c:pt idx="1065">
                  <c:v>3.3532582223415403E-2</c:v>
                </c:pt>
                <c:pt idx="1066">
                  <c:v>3.4585256129503299E-2</c:v>
                </c:pt>
                <c:pt idx="1067">
                  <c:v>3.2670535147190101E-2</c:v>
                </c:pt>
                <c:pt idx="1068">
                  <c:v>3.25003936886787E-2</c:v>
                </c:pt>
                <c:pt idx="1069">
                  <c:v>2.62427628040314E-2</c:v>
                </c:pt>
                <c:pt idx="1070">
                  <c:v>2.3674612864852E-2</c:v>
                </c:pt>
                <c:pt idx="1071">
                  <c:v>2.3284563794732101E-2</c:v>
                </c:pt>
                <c:pt idx="1072">
                  <c:v>2.55548190325499E-2</c:v>
                </c:pt>
                <c:pt idx="1073">
                  <c:v>3.1368754804134397E-2</c:v>
                </c:pt>
                <c:pt idx="1074">
                  <c:v>3.2896507531404502E-2</c:v>
                </c:pt>
                <c:pt idx="1075">
                  <c:v>3.3787440508604098E-2</c:v>
                </c:pt>
                <c:pt idx="1076">
                  <c:v>3.6070741713047E-2</c:v>
                </c:pt>
                <c:pt idx="1077">
                  <c:v>3.7327453494072002E-2</c:v>
                </c:pt>
                <c:pt idx="1078">
                  <c:v>3.5817295312881497E-2</c:v>
                </c:pt>
                <c:pt idx="1079">
                  <c:v>3.5478606820106499E-2</c:v>
                </c:pt>
                <c:pt idx="1080">
                  <c:v>3.7884715944528601E-2</c:v>
                </c:pt>
                <c:pt idx="1081">
                  <c:v>3.6174304783344297E-2</c:v>
                </c:pt>
                <c:pt idx="1082">
                  <c:v>3.0311390757560699E-2</c:v>
                </c:pt>
                <c:pt idx="1083">
                  <c:v>2.8428990393877002E-2</c:v>
                </c:pt>
                <c:pt idx="1084">
                  <c:v>2.6165146380662901E-2</c:v>
                </c:pt>
                <c:pt idx="1085">
                  <c:v>2.67564989626408E-2</c:v>
                </c:pt>
                <c:pt idx="1086">
                  <c:v>3.0976938083767901E-2</c:v>
                </c:pt>
                <c:pt idx="1087">
                  <c:v>3.2271917909383802E-2</c:v>
                </c:pt>
                <c:pt idx="1088">
                  <c:v>3.4096755087375599E-2</c:v>
                </c:pt>
                <c:pt idx="1089">
                  <c:v>3.4608863294124603E-2</c:v>
                </c:pt>
                <c:pt idx="1090">
                  <c:v>3.3857651054859203E-2</c:v>
                </c:pt>
                <c:pt idx="1091">
                  <c:v>3.2550942152738599E-2</c:v>
                </c:pt>
                <c:pt idx="1092">
                  <c:v>2.9503734782338101E-2</c:v>
                </c:pt>
                <c:pt idx="1093">
                  <c:v>2.9520669952034999E-2</c:v>
                </c:pt>
                <c:pt idx="1094">
                  <c:v>3.02027594298124E-2</c:v>
                </c:pt>
                <c:pt idx="1095">
                  <c:v>3.04988827556372E-2</c:v>
                </c:pt>
                <c:pt idx="1096">
                  <c:v>3.3389493823051501E-2</c:v>
                </c:pt>
                <c:pt idx="1097">
                  <c:v>3.3685170114040403E-2</c:v>
                </c:pt>
                <c:pt idx="1098">
                  <c:v>3.1891226768493701E-2</c:v>
                </c:pt>
                <c:pt idx="1099">
                  <c:v>3.0911074951291102E-2</c:v>
                </c:pt>
                <c:pt idx="1100">
                  <c:v>2.8815597295761101E-2</c:v>
                </c:pt>
                <c:pt idx="1101">
                  <c:v>2.86561194807291E-2</c:v>
                </c:pt>
                <c:pt idx="1102">
                  <c:v>3.0148128047585501E-2</c:v>
                </c:pt>
                <c:pt idx="1103">
                  <c:v>3.0248383060097701E-2</c:v>
                </c:pt>
                <c:pt idx="1104">
                  <c:v>3.0849501490593002E-2</c:v>
                </c:pt>
                <c:pt idx="1105">
                  <c:v>3.08704394847155E-2</c:v>
                </c:pt>
                <c:pt idx="1106">
                  <c:v>2.91331838816404E-2</c:v>
                </c:pt>
                <c:pt idx="1107">
                  <c:v>2.8627572581172E-2</c:v>
                </c:pt>
                <c:pt idx="1108">
                  <c:v>2.9111703857779499E-2</c:v>
                </c:pt>
                <c:pt idx="1109">
                  <c:v>2.9092667624354401E-2</c:v>
                </c:pt>
                <c:pt idx="1110">
                  <c:v>2.9256669804453898E-2</c:v>
                </c:pt>
                <c:pt idx="1111">
                  <c:v>2.9303293675184298E-2</c:v>
                </c:pt>
                <c:pt idx="1112">
                  <c:v>2.8717530891299199E-2</c:v>
                </c:pt>
                <c:pt idx="1113">
                  <c:v>2.8461080044508001E-2</c:v>
                </c:pt>
                <c:pt idx="1114">
                  <c:v>2.8822405263781499E-2</c:v>
                </c:pt>
                <c:pt idx="1115">
                  <c:v>2.9868710786104199E-2</c:v>
                </c:pt>
                <c:pt idx="1116">
                  <c:v>3.0070295557379698E-2</c:v>
                </c:pt>
                <c:pt idx="1117">
                  <c:v>3.0678153038024899E-2</c:v>
                </c:pt>
                <c:pt idx="1118">
                  <c:v>3.0256569385528599E-2</c:v>
                </c:pt>
                <c:pt idx="1119">
                  <c:v>2.84219514578581E-2</c:v>
                </c:pt>
                <c:pt idx="1120">
                  <c:v>2.8160862624645198E-2</c:v>
                </c:pt>
                <c:pt idx="1121">
                  <c:v>2.7966624125838301E-2</c:v>
                </c:pt>
                <c:pt idx="1122">
                  <c:v>2.8671989217400599E-2</c:v>
                </c:pt>
                <c:pt idx="1123">
                  <c:v>3.1021913513541201E-2</c:v>
                </c:pt>
                <c:pt idx="1124">
                  <c:v>3.1083138659596402E-2</c:v>
                </c:pt>
                <c:pt idx="1125">
                  <c:v>3.0587159097194699E-2</c:v>
                </c:pt>
                <c:pt idx="1126">
                  <c:v>3.0251068994402899E-2</c:v>
                </c:pt>
                <c:pt idx="1127">
                  <c:v>2.86029540002346E-2</c:v>
                </c:pt>
                <c:pt idx="1128">
                  <c:v>2.84007620066404E-2</c:v>
                </c:pt>
                <c:pt idx="1129">
                  <c:v>2.9355812817812001E-2</c:v>
                </c:pt>
                <c:pt idx="1130">
                  <c:v>2.92420610785484E-2</c:v>
                </c:pt>
                <c:pt idx="1131">
                  <c:v>2.89970524609089E-2</c:v>
                </c:pt>
                <c:pt idx="1132">
                  <c:v>2.8663633391261101E-2</c:v>
                </c:pt>
                <c:pt idx="1133">
                  <c:v>2.7632798999548E-2</c:v>
                </c:pt>
                <c:pt idx="1134">
                  <c:v>2.75748707354069E-2</c:v>
                </c:pt>
                <c:pt idx="1135">
                  <c:v>2.8120510280132301E-2</c:v>
                </c:pt>
                <c:pt idx="1136">
                  <c:v>2.8216565027832999E-2</c:v>
                </c:pt>
                <c:pt idx="1137">
                  <c:v>2.8598714619874999E-2</c:v>
                </c:pt>
                <c:pt idx="1138">
                  <c:v>2.8603004291653598E-2</c:v>
                </c:pt>
                <c:pt idx="1139">
                  <c:v>2.8134863823652299E-2</c:v>
                </c:pt>
                <c:pt idx="1140">
                  <c:v>2.7963407337665599E-2</c:v>
                </c:pt>
                <c:pt idx="1141">
                  <c:v>2.7744334191083901E-2</c:v>
                </c:pt>
                <c:pt idx="1142">
                  <c:v>2.77514662593603E-2</c:v>
                </c:pt>
                <c:pt idx="1143">
                  <c:v>2.8066826984286301E-2</c:v>
                </c:pt>
                <c:pt idx="1144">
                  <c:v>2.8089024126529701E-2</c:v>
                </c:pt>
                <c:pt idx="1145">
                  <c:v>2.8320714831352199E-2</c:v>
                </c:pt>
                <c:pt idx="1146">
                  <c:v>2.8124805539846399E-2</c:v>
                </c:pt>
                <c:pt idx="1147">
                  <c:v>2.72390898317099E-2</c:v>
                </c:pt>
                <c:pt idx="1148">
                  <c:v>2.6910489425063099E-2</c:v>
                </c:pt>
                <c:pt idx="1149">
                  <c:v>2.6448689401149798E-2</c:v>
                </c:pt>
                <c:pt idx="1150">
                  <c:v>2.6417562738061E-2</c:v>
                </c:pt>
                <c:pt idx="1151">
                  <c:v>2.7020068839192401E-2</c:v>
                </c:pt>
                <c:pt idx="1152">
                  <c:v>2.7427086606621701E-2</c:v>
                </c:pt>
                <c:pt idx="1153">
                  <c:v>2.80985049903393E-2</c:v>
                </c:pt>
                <c:pt idx="1154">
                  <c:v>2.84690000116825E-2</c:v>
                </c:pt>
                <c:pt idx="1155">
                  <c:v>2.8660759329795799E-2</c:v>
                </c:pt>
                <c:pt idx="1156">
                  <c:v>2.8780499473214101E-2</c:v>
                </c:pt>
                <c:pt idx="1157">
                  <c:v>2.8826214373111701E-2</c:v>
                </c:pt>
                <c:pt idx="1158">
                  <c:v>2.8676426038146002E-2</c:v>
                </c:pt>
                <c:pt idx="1159">
                  <c:v>2.8304573148488998E-2</c:v>
                </c:pt>
                <c:pt idx="1160">
                  <c:v>2.7906699106097201E-2</c:v>
                </c:pt>
                <c:pt idx="1161">
                  <c:v>2.77828183025122E-2</c:v>
                </c:pt>
                <c:pt idx="1162">
                  <c:v>2.78814248740673E-2</c:v>
                </c:pt>
                <c:pt idx="1163">
                  <c:v>2.78533417731524E-2</c:v>
                </c:pt>
                <c:pt idx="1164">
                  <c:v>2.8160201385617301E-2</c:v>
                </c:pt>
                <c:pt idx="1165">
                  <c:v>2.8084427118301399E-2</c:v>
                </c:pt>
                <c:pt idx="1166">
                  <c:v>2.75975074619055E-2</c:v>
                </c:pt>
                <c:pt idx="1167">
                  <c:v>2.7635766193270701E-2</c:v>
                </c:pt>
                <c:pt idx="1168">
                  <c:v>2.7919497340917601E-2</c:v>
                </c:pt>
                <c:pt idx="1169">
                  <c:v>2.7975173667073298E-2</c:v>
                </c:pt>
                <c:pt idx="1170">
                  <c:v>2.8128389269113499E-2</c:v>
                </c:pt>
                <c:pt idx="1171">
                  <c:v>2.8194850310683299E-2</c:v>
                </c:pt>
                <c:pt idx="1172">
                  <c:v>2.8107279911637299E-2</c:v>
                </c:pt>
                <c:pt idx="1173">
                  <c:v>2.8045514598488801E-2</c:v>
                </c:pt>
                <c:pt idx="1174">
                  <c:v>2.7964694425463701E-2</c:v>
                </c:pt>
                <c:pt idx="1175">
                  <c:v>2.8076659888029099E-2</c:v>
                </c:pt>
                <c:pt idx="1176">
                  <c:v>2.8286729007959401E-2</c:v>
                </c:pt>
                <c:pt idx="1177">
                  <c:v>2.8281621634960199E-2</c:v>
                </c:pt>
                <c:pt idx="1178">
                  <c:v>2.8437318280339199E-2</c:v>
                </c:pt>
                <c:pt idx="1179">
                  <c:v>2.8296805918216698E-2</c:v>
                </c:pt>
                <c:pt idx="1180">
                  <c:v>2.7647826820611999E-2</c:v>
                </c:pt>
                <c:pt idx="1181">
                  <c:v>2.7507398277521099E-2</c:v>
                </c:pt>
                <c:pt idx="1182">
                  <c:v>2.74639707058668E-2</c:v>
                </c:pt>
                <c:pt idx="1183">
                  <c:v>2.7640083804726601E-2</c:v>
                </c:pt>
                <c:pt idx="1184">
                  <c:v>2.82621812075377E-2</c:v>
                </c:pt>
                <c:pt idx="1185">
                  <c:v>2.8434082865714999E-2</c:v>
                </c:pt>
                <c:pt idx="1186">
                  <c:v>2.8621949255466499E-2</c:v>
                </c:pt>
                <c:pt idx="1187">
                  <c:v>2.85399481654167E-2</c:v>
                </c:pt>
                <c:pt idx="1188">
                  <c:v>2.80931517481804E-2</c:v>
                </c:pt>
                <c:pt idx="1189">
                  <c:v>2.7791302651166899E-2</c:v>
                </c:pt>
                <c:pt idx="1190">
                  <c:v>2.7197973802685699E-2</c:v>
                </c:pt>
                <c:pt idx="1191">
                  <c:v>2.72153243422508E-2</c:v>
                </c:pt>
                <c:pt idx="1192">
                  <c:v>2.7640717104077301E-2</c:v>
                </c:pt>
                <c:pt idx="1193">
                  <c:v>2.77527254074812E-2</c:v>
                </c:pt>
                <c:pt idx="1194">
                  <c:v>2.8278024867176999E-2</c:v>
                </c:pt>
                <c:pt idx="1195">
                  <c:v>2.8274457901716201E-2</c:v>
                </c:pt>
                <c:pt idx="1196">
                  <c:v>2.7398886159062399E-2</c:v>
                </c:pt>
                <c:pt idx="1197">
                  <c:v>2.7433443814516099E-2</c:v>
                </c:pt>
                <c:pt idx="1198">
                  <c:v>2.78682596981525E-2</c:v>
                </c:pt>
                <c:pt idx="1199">
                  <c:v>2.8133666142821302E-2</c:v>
                </c:pt>
                <c:pt idx="1200">
                  <c:v>2.91191898286343E-2</c:v>
                </c:pt>
                <c:pt idx="1201">
                  <c:v>2.9300235211849199E-2</c:v>
                </c:pt>
                <c:pt idx="1202">
                  <c:v>2.8588566929101899E-2</c:v>
                </c:pt>
                <c:pt idx="1203">
                  <c:v>2.8517315164208398E-2</c:v>
                </c:pt>
                <c:pt idx="1204">
                  <c:v>2.85892207175493E-2</c:v>
                </c:pt>
                <c:pt idx="1205">
                  <c:v>2.8449239209294298E-2</c:v>
                </c:pt>
                <c:pt idx="1206">
                  <c:v>2.85429060459137E-2</c:v>
                </c:pt>
                <c:pt idx="1207">
                  <c:v>2.8515432029962502E-2</c:v>
                </c:pt>
                <c:pt idx="1208">
                  <c:v>2.78572235256433E-2</c:v>
                </c:pt>
                <c:pt idx="1209">
                  <c:v>2.78549771755934E-2</c:v>
                </c:pt>
                <c:pt idx="1210">
                  <c:v>2.8549555689096499E-2</c:v>
                </c:pt>
                <c:pt idx="1211">
                  <c:v>2.87875030189753E-2</c:v>
                </c:pt>
                <c:pt idx="1212">
                  <c:v>2.9186241328716299E-2</c:v>
                </c:pt>
                <c:pt idx="1213">
                  <c:v>2.93147433549166E-2</c:v>
                </c:pt>
                <c:pt idx="1214">
                  <c:v>2.8905021026730499E-2</c:v>
                </c:pt>
                <c:pt idx="1215">
                  <c:v>2.8752855956554399E-2</c:v>
                </c:pt>
                <c:pt idx="1216">
                  <c:v>2.8597859665751499E-2</c:v>
                </c:pt>
                <c:pt idx="1217">
                  <c:v>2.8549842536449401E-2</c:v>
                </c:pt>
                <c:pt idx="1218">
                  <c:v>2.8599308803677601E-2</c:v>
                </c:pt>
                <c:pt idx="1219">
                  <c:v>2.8689682483673099E-2</c:v>
                </c:pt>
                <c:pt idx="1220">
                  <c:v>2.8959007933735799E-2</c:v>
                </c:pt>
                <c:pt idx="1221">
                  <c:v>2.9147896915674199E-2</c:v>
                </c:pt>
                <c:pt idx="1222">
                  <c:v>2.9641915112733799E-2</c:v>
                </c:pt>
                <c:pt idx="1223">
                  <c:v>2.9622502624988601E-2</c:v>
                </c:pt>
                <c:pt idx="1224">
                  <c:v>2.8910696506500199E-2</c:v>
                </c:pt>
                <c:pt idx="1225">
                  <c:v>2.8695322573184998E-2</c:v>
                </c:pt>
                <c:pt idx="1226">
                  <c:v>2.82882954925299E-2</c:v>
                </c:pt>
                <c:pt idx="1227">
                  <c:v>2.8139274567365601E-2</c:v>
                </c:pt>
                <c:pt idx="1228">
                  <c:v>2.88406573235989E-2</c:v>
                </c:pt>
                <c:pt idx="1229">
                  <c:v>2.9004151001572599E-2</c:v>
                </c:pt>
                <c:pt idx="1230">
                  <c:v>2.8755590319633501E-2</c:v>
                </c:pt>
                <c:pt idx="1231">
                  <c:v>2.87087429314852E-2</c:v>
                </c:pt>
                <c:pt idx="1232">
                  <c:v>2.8576740995049501E-2</c:v>
                </c:pt>
                <c:pt idx="1233">
                  <c:v>2.84353829920292E-2</c:v>
                </c:pt>
                <c:pt idx="1234">
                  <c:v>2.83971112221479E-2</c:v>
                </c:pt>
                <c:pt idx="1235">
                  <c:v>2.8346361592411998E-2</c:v>
                </c:pt>
                <c:pt idx="1236">
                  <c:v>2.8176559135317799E-2</c:v>
                </c:pt>
                <c:pt idx="1237">
                  <c:v>2.8039626777172099E-2</c:v>
                </c:pt>
                <c:pt idx="1238">
                  <c:v>2.8069436550140402E-2</c:v>
                </c:pt>
                <c:pt idx="1239">
                  <c:v>2.83499211072922E-2</c:v>
                </c:pt>
                <c:pt idx="1240">
                  <c:v>2.8672194108367001E-2</c:v>
                </c:pt>
                <c:pt idx="1241">
                  <c:v>2.8567973524332001E-2</c:v>
                </c:pt>
                <c:pt idx="1242">
                  <c:v>2.8316428884863899E-2</c:v>
                </c:pt>
                <c:pt idx="1243">
                  <c:v>2.8258044272661199E-2</c:v>
                </c:pt>
                <c:pt idx="1244">
                  <c:v>2.7909191325306899E-2</c:v>
                </c:pt>
                <c:pt idx="1245">
                  <c:v>2.7781670913100201E-2</c:v>
                </c:pt>
                <c:pt idx="1246">
                  <c:v>2.8211252763867399E-2</c:v>
                </c:pt>
                <c:pt idx="1247">
                  <c:v>2.82262582331896E-2</c:v>
                </c:pt>
                <c:pt idx="1248">
                  <c:v>2.81949602067471E-2</c:v>
                </c:pt>
                <c:pt idx="1249">
                  <c:v>2.85074599087238E-2</c:v>
                </c:pt>
                <c:pt idx="1250">
                  <c:v>2.8182430192828199E-2</c:v>
                </c:pt>
                <c:pt idx="1251">
                  <c:v>2.7699243277311301E-2</c:v>
                </c:pt>
                <c:pt idx="1252">
                  <c:v>2.76124365627766E-2</c:v>
                </c:pt>
                <c:pt idx="1253">
                  <c:v>2.73801386356354E-2</c:v>
                </c:pt>
                <c:pt idx="1254">
                  <c:v>2.7455419301986701E-2</c:v>
                </c:pt>
                <c:pt idx="1255">
                  <c:v>2.7935728430748E-2</c:v>
                </c:pt>
                <c:pt idx="1256">
                  <c:v>2.8063913807272901E-2</c:v>
                </c:pt>
                <c:pt idx="1257">
                  <c:v>2.8286650776863102E-2</c:v>
                </c:pt>
                <c:pt idx="1258">
                  <c:v>2.8758427128195801E-2</c:v>
                </c:pt>
                <c:pt idx="1259">
                  <c:v>2.85592880100012E-2</c:v>
                </c:pt>
                <c:pt idx="1260">
                  <c:v>2.85049248486757E-2</c:v>
                </c:pt>
                <c:pt idx="1261">
                  <c:v>2.8477838262915601E-2</c:v>
                </c:pt>
                <c:pt idx="1262">
                  <c:v>2.7964105829596499E-2</c:v>
                </c:pt>
                <c:pt idx="1263">
                  <c:v>2.81809866428375E-2</c:v>
                </c:pt>
                <c:pt idx="1264">
                  <c:v>2.8477178886532801E-2</c:v>
                </c:pt>
                <c:pt idx="1265">
                  <c:v>2.85429749637842E-2</c:v>
                </c:pt>
                <c:pt idx="1266">
                  <c:v>2.8616148978471801E-2</c:v>
                </c:pt>
                <c:pt idx="1267">
                  <c:v>2.8507649898529101E-2</c:v>
                </c:pt>
                <c:pt idx="1268">
                  <c:v>2.85040568560362E-2</c:v>
                </c:pt>
                <c:pt idx="1269">
                  <c:v>2.8377046808600401E-2</c:v>
                </c:pt>
                <c:pt idx="1270">
                  <c:v>2.8428539633750902E-2</c:v>
                </c:pt>
                <c:pt idx="1271">
                  <c:v>2.8579175472259501E-2</c:v>
                </c:pt>
                <c:pt idx="1272">
                  <c:v>2.87112575024366E-2</c:v>
                </c:pt>
                <c:pt idx="1273">
                  <c:v>2.9183059930801399E-2</c:v>
                </c:pt>
                <c:pt idx="1274">
                  <c:v>2.9007803648710299E-2</c:v>
                </c:pt>
                <c:pt idx="1275">
                  <c:v>2.8467744588851901E-2</c:v>
                </c:pt>
                <c:pt idx="1276">
                  <c:v>2.8501082211732899E-2</c:v>
                </c:pt>
                <c:pt idx="1277">
                  <c:v>2.83693429082632E-2</c:v>
                </c:pt>
                <c:pt idx="1278">
                  <c:v>2.88614314049482E-2</c:v>
                </c:pt>
                <c:pt idx="1279">
                  <c:v>2.9947720468044298E-2</c:v>
                </c:pt>
                <c:pt idx="1280">
                  <c:v>2.9989590868353799E-2</c:v>
                </c:pt>
                <c:pt idx="1281">
                  <c:v>2.9534315690398199E-2</c:v>
                </c:pt>
                <c:pt idx="1282">
                  <c:v>2.8923517093062401E-2</c:v>
                </c:pt>
                <c:pt idx="1283">
                  <c:v>2.8009321540594101E-2</c:v>
                </c:pt>
                <c:pt idx="1284">
                  <c:v>2.7727596461772901E-2</c:v>
                </c:pt>
                <c:pt idx="1285">
                  <c:v>2.7615815401077302E-2</c:v>
                </c:pt>
                <c:pt idx="1286">
                  <c:v>2.7495998889207798E-2</c:v>
                </c:pt>
                <c:pt idx="1287">
                  <c:v>2.77713388204575E-2</c:v>
                </c:pt>
                <c:pt idx="1288">
                  <c:v>2.7882149443030399E-2</c:v>
                </c:pt>
                <c:pt idx="1289">
                  <c:v>2.8158787637949E-2</c:v>
                </c:pt>
                <c:pt idx="1290">
                  <c:v>2.7896815910935398E-2</c:v>
                </c:pt>
                <c:pt idx="1291">
                  <c:v>2.74699963629246E-2</c:v>
                </c:pt>
                <c:pt idx="1292">
                  <c:v>2.7820980176329599E-2</c:v>
                </c:pt>
                <c:pt idx="1293">
                  <c:v>2.73344367742538E-2</c:v>
                </c:pt>
                <c:pt idx="1294">
                  <c:v>2.7430068701505699E-2</c:v>
                </c:pt>
                <c:pt idx="1295">
                  <c:v>2.85486485809088E-2</c:v>
                </c:pt>
                <c:pt idx="1296">
                  <c:v>2.87235844880342E-2</c:v>
                </c:pt>
                <c:pt idx="1297">
                  <c:v>2.9223421588540101E-2</c:v>
                </c:pt>
                <c:pt idx="1298">
                  <c:v>2.9239991679787601E-2</c:v>
                </c:pt>
                <c:pt idx="1299">
                  <c:v>2.83976420760155E-2</c:v>
                </c:pt>
                <c:pt idx="1300">
                  <c:v>2.8373079374432598E-2</c:v>
                </c:pt>
                <c:pt idx="1301">
                  <c:v>2.8467670083046001E-2</c:v>
                </c:pt>
                <c:pt idx="1302">
                  <c:v>2.8881285339593901E-2</c:v>
                </c:pt>
                <c:pt idx="1303">
                  <c:v>2.9624253511428798E-2</c:v>
                </c:pt>
                <c:pt idx="1304">
                  <c:v>2.9573664069175699E-2</c:v>
                </c:pt>
                <c:pt idx="1305">
                  <c:v>2.9078243300318701E-2</c:v>
                </c:pt>
                <c:pt idx="1306">
                  <c:v>2.8985233977436999E-2</c:v>
                </c:pt>
                <c:pt idx="1307">
                  <c:v>2.90104486048222E-2</c:v>
                </c:pt>
                <c:pt idx="1308">
                  <c:v>2.8999501839280101E-2</c:v>
                </c:pt>
                <c:pt idx="1309">
                  <c:v>2.9132654890418101E-2</c:v>
                </c:pt>
                <c:pt idx="1310">
                  <c:v>2.901266887784E-2</c:v>
                </c:pt>
                <c:pt idx="1311">
                  <c:v>2.8761198744177801E-2</c:v>
                </c:pt>
                <c:pt idx="1312">
                  <c:v>2.8467215597629499E-2</c:v>
                </c:pt>
                <c:pt idx="1313">
                  <c:v>2.8310505673289299E-2</c:v>
                </c:pt>
                <c:pt idx="1314">
                  <c:v>2.8305493295192701E-2</c:v>
                </c:pt>
                <c:pt idx="1315">
                  <c:v>2.82613150775433E-2</c:v>
                </c:pt>
                <c:pt idx="1316">
                  <c:v>2.85427048802376E-2</c:v>
                </c:pt>
                <c:pt idx="1317">
                  <c:v>2.87940613925457E-2</c:v>
                </c:pt>
                <c:pt idx="1318">
                  <c:v>2.8912417590618099E-2</c:v>
                </c:pt>
                <c:pt idx="1319">
                  <c:v>2.9010416939854601E-2</c:v>
                </c:pt>
                <c:pt idx="1320">
                  <c:v>2.9169984161853801E-2</c:v>
                </c:pt>
                <c:pt idx="1321">
                  <c:v>2.9315346851944899E-2</c:v>
                </c:pt>
                <c:pt idx="1322">
                  <c:v>2.9106723144650501E-2</c:v>
                </c:pt>
                <c:pt idx="1323">
                  <c:v>2.9203079640865302E-2</c:v>
                </c:pt>
                <c:pt idx="1324">
                  <c:v>2.9469408094883E-2</c:v>
                </c:pt>
                <c:pt idx="1325">
                  <c:v>2.9201958328485499E-2</c:v>
                </c:pt>
                <c:pt idx="1326">
                  <c:v>2.8746947646141101E-2</c:v>
                </c:pt>
                <c:pt idx="1327">
                  <c:v>2.8329409658908799E-2</c:v>
                </c:pt>
                <c:pt idx="1328">
                  <c:v>2.7506295591592799E-2</c:v>
                </c:pt>
                <c:pt idx="1329">
                  <c:v>2.7017245069146201E-2</c:v>
                </c:pt>
                <c:pt idx="1330">
                  <c:v>2.74053905159235E-2</c:v>
                </c:pt>
                <c:pt idx="1331">
                  <c:v>2.77883931994438E-2</c:v>
                </c:pt>
                <c:pt idx="1332">
                  <c:v>2.8237944468855899E-2</c:v>
                </c:pt>
                <c:pt idx="1333">
                  <c:v>2.8547823429107701E-2</c:v>
                </c:pt>
                <c:pt idx="1334">
                  <c:v>2.86305323243141E-2</c:v>
                </c:pt>
                <c:pt idx="1335">
                  <c:v>2.8761373832821801E-2</c:v>
                </c:pt>
                <c:pt idx="1336">
                  <c:v>2.88317482918501E-2</c:v>
                </c:pt>
                <c:pt idx="1337">
                  <c:v>2.8848789632320401E-2</c:v>
                </c:pt>
                <c:pt idx="1338">
                  <c:v>2.8651632368564599E-2</c:v>
                </c:pt>
                <c:pt idx="1339">
                  <c:v>2.84216571599245E-2</c:v>
                </c:pt>
                <c:pt idx="1340">
                  <c:v>2.7780395001172999E-2</c:v>
                </c:pt>
                <c:pt idx="1341">
                  <c:v>2.6984177529811901E-2</c:v>
                </c:pt>
                <c:pt idx="1342">
                  <c:v>2.6765074580907801E-2</c:v>
                </c:pt>
                <c:pt idx="1343">
                  <c:v>2.6669064536690702E-2</c:v>
                </c:pt>
                <c:pt idx="1344">
                  <c:v>2.7152465656399699E-2</c:v>
                </c:pt>
                <c:pt idx="1345">
                  <c:v>2.7956834062933901E-2</c:v>
                </c:pt>
                <c:pt idx="1346">
                  <c:v>2.81152110546827E-2</c:v>
                </c:pt>
                <c:pt idx="1347">
                  <c:v>2.8176736086607E-2</c:v>
                </c:pt>
                <c:pt idx="1348">
                  <c:v>2.79589965939522E-2</c:v>
                </c:pt>
                <c:pt idx="1349">
                  <c:v>2.78348363935947E-2</c:v>
                </c:pt>
                <c:pt idx="1350">
                  <c:v>2.8639584779739401E-2</c:v>
                </c:pt>
                <c:pt idx="1351">
                  <c:v>2.94327307492495E-2</c:v>
                </c:pt>
                <c:pt idx="1352">
                  <c:v>2.99502927809954E-2</c:v>
                </c:pt>
                <c:pt idx="1353">
                  <c:v>2.9880467802286099E-2</c:v>
                </c:pt>
                <c:pt idx="1354">
                  <c:v>2.8446683660149599E-2</c:v>
                </c:pt>
                <c:pt idx="1355">
                  <c:v>2.7846351265907301E-2</c:v>
                </c:pt>
                <c:pt idx="1356">
                  <c:v>2.7179563418030701E-2</c:v>
                </c:pt>
                <c:pt idx="1357">
                  <c:v>2.7192670851945901E-2</c:v>
                </c:pt>
                <c:pt idx="1358">
                  <c:v>2.80779264867306E-2</c:v>
                </c:pt>
                <c:pt idx="1359">
                  <c:v>2.8701514005661E-2</c:v>
                </c:pt>
                <c:pt idx="1360">
                  <c:v>3.0043216422200199E-2</c:v>
                </c:pt>
                <c:pt idx="1361">
                  <c:v>3.0462274327874201E-2</c:v>
                </c:pt>
                <c:pt idx="1362">
                  <c:v>3.0278230085968999E-2</c:v>
                </c:pt>
                <c:pt idx="1363">
                  <c:v>2.9977565631270402E-2</c:v>
                </c:pt>
                <c:pt idx="1364">
                  <c:v>2.8744850307703001E-2</c:v>
                </c:pt>
                <c:pt idx="1365">
                  <c:v>2.8557214885950099E-2</c:v>
                </c:pt>
                <c:pt idx="1366">
                  <c:v>2.9105253517627699E-2</c:v>
                </c:pt>
                <c:pt idx="1367">
                  <c:v>2.9291348531842201E-2</c:v>
                </c:pt>
                <c:pt idx="1368">
                  <c:v>2.9788184911012702E-2</c:v>
                </c:pt>
                <c:pt idx="1369">
                  <c:v>2.97815054655075E-2</c:v>
                </c:pt>
                <c:pt idx="1370">
                  <c:v>2.9155518859624901E-2</c:v>
                </c:pt>
                <c:pt idx="1371">
                  <c:v>2.8737785294651999E-2</c:v>
                </c:pt>
                <c:pt idx="1372">
                  <c:v>2.8408931568264999E-2</c:v>
                </c:pt>
                <c:pt idx="1373">
                  <c:v>2.8200391680002199E-2</c:v>
                </c:pt>
                <c:pt idx="1374">
                  <c:v>2.78575047850609E-2</c:v>
                </c:pt>
                <c:pt idx="1375">
                  <c:v>2.77250111103058E-2</c:v>
                </c:pt>
                <c:pt idx="1376">
                  <c:v>2.7832902967929798E-2</c:v>
                </c:pt>
                <c:pt idx="1377">
                  <c:v>2.78053395450115E-2</c:v>
                </c:pt>
                <c:pt idx="1378">
                  <c:v>2.7945572510361699E-2</c:v>
                </c:pt>
                <c:pt idx="1379">
                  <c:v>2.80232615768909E-2</c:v>
                </c:pt>
                <c:pt idx="1380">
                  <c:v>2.8031576424837099E-2</c:v>
                </c:pt>
                <c:pt idx="1381">
                  <c:v>2.7853438630700101E-2</c:v>
                </c:pt>
                <c:pt idx="1382">
                  <c:v>2.75030750781298E-2</c:v>
                </c:pt>
                <c:pt idx="1383">
                  <c:v>2.73004416376352E-2</c:v>
                </c:pt>
                <c:pt idx="1384">
                  <c:v>2.6859169825911501E-2</c:v>
                </c:pt>
                <c:pt idx="1385">
                  <c:v>2.7064891532063502E-2</c:v>
                </c:pt>
                <c:pt idx="1386">
                  <c:v>2.7785498648881898E-2</c:v>
                </c:pt>
                <c:pt idx="1387">
                  <c:v>2.8721272945404101E-2</c:v>
                </c:pt>
                <c:pt idx="1388">
                  <c:v>2.9213743284344701E-2</c:v>
                </c:pt>
                <c:pt idx="1389">
                  <c:v>3.0235700309276602E-2</c:v>
                </c:pt>
                <c:pt idx="1390">
                  <c:v>3.0160032212734202E-2</c:v>
                </c:pt>
                <c:pt idx="1391">
                  <c:v>2.9111947864294101E-2</c:v>
                </c:pt>
                <c:pt idx="1392">
                  <c:v>2.8489725664258E-2</c:v>
                </c:pt>
                <c:pt idx="1393">
                  <c:v>2.7413891628384601E-2</c:v>
                </c:pt>
                <c:pt idx="1394">
                  <c:v>2.6972621679305999E-2</c:v>
                </c:pt>
                <c:pt idx="1395">
                  <c:v>2.7065457776188899E-2</c:v>
                </c:pt>
                <c:pt idx="1396">
                  <c:v>2.70149353891611E-2</c:v>
                </c:pt>
                <c:pt idx="1397">
                  <c:v>2.76453625410795E-2</c:v>
                </c:pt>
                <c:pt idx="1398">
                  <c:v>2.81836688518524E-2</c:v>
                </c:pt>
                <c:pt idx="1399">
                  <c:v>2.9119802638888401E-2</c:v>
                </c:pt>
                <c:pt idx="1400">
                  <c:v>3.03864143788815E-2</c:v>
                </c:pt>
                <c:pt idx="1401">
                  <c:v>2.99478452652693E-2</c:v>
                </c:pt>
                <c:pt idx="1402">
                  <c:v>2.9641812667250599E-2</c:v>
                </c:pt>
                <c:pt idx="1403">
                  <c:v>2.9062565416097599E-2</c:v>
                </c:pt>
                <c:pt idx="1404">
                  <c:v>2.7263773605227502E-2</c:v>
                </c:pt>
                <c:pt idx="1405">
                  <c:v>2.78434492647648E-2</c:v>
                </c:pt>
                <c:pt idx="1406">
                  <c:v>2.8567198663950001E-2</c:v>
                </c:pt>
                <c:pt idx="1407">
                  <c:v>2.8405554592609399E-2</c:v>
                </c:pt>
                <c:pt idx="1408">
                  <c:v>2.98004224896431E-2</c:v>
                </c:pt>
                <c:pt idx="1409">
                  <c:v>3.0473776161670699E-2</c:v>
                </c:pt>
                <c:pt idx="1410">
                  <c:v>3.02095171064138E-2</c:v>
                </c:pt>
                <c:pt idx="1411">
                  <c:v>2.9726270586252199E-2</c:v>
                </c:pt>
                <c:pt idx="1412">
                  <c:v>2.91441529989243E-2</c:v>
                </c:pt>
                <c:pt idx="1413">
                  <c:v>2.8173973783850701E-2</c:v>
                </c:pt>
                <c:pt idx="1414">
                  <c:v>2.7371477335691501E-2</c:v>
                </c:pt>
                <c:pt idx="1415">
                  <c:v>2.7587631717324299E-2</c:v>
                </c:pt>
                <c:pt idx="1416">
                  <c:v>2.8114680200815201E-2</c:v>
                </c:pt>
                <c:pt idx="1417">
                  <c:v>2.9267800971865699E-2</c:v>
                </c:pt>
                <c:pt idx="1418">
                  <c:v>2.8758047148585299E-2</c:v>
                </c:pt>
                <c:pt idx="1419">
                  <c:v>2.7858842164277999E-2</c:v>
                </c:pt>
                <c:pt idx="1420">
                  <c:v>2.7961311861872701E-2</c:v>
                </c:pt>
                <c:pt idx="1421">
                  <c:v>2.6971679180860499E-2</c:v>
                </c:pt>
                <c:pt idx="1422">
                  <c:v>2.73622442036867E-2</c:v>
                </c:pt>
                <c:pt idx="1423">
                  <c:v>2.96827163547277E-2</c:v>
                </c:pt>
                <c:pt idx="1424">
                  <c:v>3.05186342447996E-2</c:v>
                </c:pt>
                <c:pt idx="1425">
                  <c:v>3.1281813979148899E-2</c:v>
                </c:pt>
                <c:pt idx="1426">
                  <c:v>3.1337361782789203E-2</c:v>
                </c:pt>
                <c:pt idx="1427">
                  <c:v>3.0060980468988401E-2</c:v>
                </c:pt>
                <c:pt idx="1428">
                  <c:v>2.92579587548971E-2</c:v>
                </c:pt>
                <c:pt idx="1429">
                  <c:v>2.8214048594236402E-2</c:v>
                </c:pt>
                <c:pt idx="1430">
                  <c:v>2.89413370192051E-2</c:v>
                </c:pt>
                <c:pt idx="1431">
                  <c:v>2.95225363224745E-2</c:v>
                </c:pt>
                <c:pt idx="1432">
                  <c:v>3.0596474185586E-2</c:v>
                </c:pt>
                <c:pt idx="1433">
                  <c:v>3.09639368206263E-2</c:v>
                </c:pt>
                <c:pt idx="1434">
                  <c:v>3.0606959015131E-2</c:v>
                </c:pt>
                <c:pt idx="1435">
                  <c:v>3.0297853052616099E-2</c:v>
                </c:pt>
                <c:pt idx="1436">
                  <c:v>3.0142279341816899E-2</c:v>
                </c:pt>
                <c:pt idx="1437">
                  <c:v>3.0099835246801401E-2</c:v>
                </c:pt>
                <c:pt idx="1438">
                  <c:v>2.9952520504593801E-2</c:v>
                </c:pt>
                <c:pt idx="1439">
                  <c:v>2.9886288568377498E-2</c:v>
                </c:pt>
                <c:pt idx="1440">
                  <c:v>3.0657237395644198E-2</c:v>
                </c:pt>
                <c:pt idx="1441">
                  <c:v>3.0841264873743099E-2</c:v>
                </c:pt>
                <c:pt idx="1442">
                  <c:v>3.0598627403378501E-2</c:v>
                </c:pt>
                <c:pt idx="1443">
                  <c:v>3.1564474105835003E-2</c:v>
                </c:pt>
                <c:pt idx="1444">
                  <c:v>3.12262680381536E-2</c:v>
                </c:pt>
                <c:pt idx="1445">
                  <c:v>3.05417403578758E-2</c:v>
                </c:pt>
                <c:pt idx="1446">
                  <c:v>3.1070522964000698E-2</c:v>
                </c:pt>
                <c:pt idx="1447">
                  <c:v>3.1738478690385798E-2</c:v>
                </c:pt>
                <c:pt idx="1448">
                  <c:v>3.1448081135749803E-2</c:v>
                </c:pt>
                <c:pt idx="1449">
                  <c:v>2.9588704928755798E-2</c:v>
                </c:pt>
                <c:pt idx="1590">
                  <c:v>0.10603604465723</c:v>
                </c:pt>
                <c:pt idx="1591">
                  <c:v>7.7688112854957594E-2</c:v>
                </c:pt>
                <c:pt idx="1592">
                  <c:v>3.1709946691989899E-2</c:v>
                </c:pt>
                <c:pt idx="1593">
                  <c:v>2.1768379956483799E-2</c:v>
                </c:pt>
                <c:pt idx="1594">
                  <c:v>2.24369559437037E-2</c:v>
                </c:pt>
                <c:pt idx="1595">
                  <c:v>1.88710130751133E-2</c:v>
                </c:pt>
                <c:pt idx="1596">
                  <c:v>2.13360711932182E-2</c:v>
                </c:pt>
                <c:pt idx="1597">
                  <c:v>4.5840498059988001E-2</c:v>
                </c:pt>
                <c:pt idx="1598">
                  <c:v>5.0213187932968098E-2</c:v>
                </c:pt>
                <c:pt idx="1599">
                  <c:v>3.6017134785652202E-2</c:v>
                </c:pt>
                <c:pt idx="1600">
                  <c:v>4.4036939740180997E-2</c:v>
                </c:pt>
                <c:pt idx="1601">
                  <c:v>7.4648842215537997E-2</c:v>
                </c:pt>
                <c:pt idx="1602">
                  <c:v>7.68554732203484E-2</c:v>
                </c:pt>
                <c:pt idx="1603">
                  <c:v>7.2299681603908497E-2</c:v>
                </c:pt>
                <c:pt idx="1604">
                  <c:v>6.9158770143985707E-2</c:v>
                </c:pt>
                <c:pt idx="1605">
                  <c:v>6.0935948044061702E-2</c:v>
                </c:pt>
                <c:pt idx="1606">
                  <c:v>4.0176134556531899E-2</c:v>
                </c:pt>
                <c:pt idx="1607">
                  <c:v>0</c:v>
                </c:pt>
                <c:pt idx="1608">
                  <c:v>0</c:v>
                </c:pt>
                <c:pt idx="1609">
                  <c:v>0</c:v>
                </c:pt>
                <c:pt idx="1610">
                  <c:v>0</c:v>
                </c:pt>
                <c:pt idx="1611">
                  <c:v>0</c:v>
                </c:pt>
                <c:pt idx="1612">
                  <c:v>5.8956090360879898E-3</c:v>
                </c:pt>
                <c:pt idx="1613">
                  <c:v>9.7820367664098705E-3</c:v>
                </c:pt>
                <c:pt idx="1614">
                  <c:v>1.0930001508313599E-6</c:v>
                </c:pt>
                <c:pt idx="1615">
                  <c:v>4.9954056739807103E-3</c:v>
                </c:pt>
                <c:pt idx="1616">
                  <c:v>1.1878577992320101E-2</c:v>
                </c:pt>
                <c:pt idx="1617">
                  <c:v>9.18765179812908E-3</c:v>
                </c:pt>
                <c:pt idx="1618">
                  <c:v>5.0154742784798102E-3</c:v>
                </c:pt>
                <c:pt idx="1619">
                  <c:v>6.7264311946928501E-3</c:v>
                </c:pt>
                <c:pt idx="1620">
                  <c:v>5.3324631880968798E-4</c:v>
                </c:pt>
                <c:pt idx="1621">
                  <c:v>3.2962393015623098E-4</c:v>
                </c:pt>
                <c:pt idx="1622">
                  <c:v>4.4915215112268899E-3</c:v>
                </c:pt>
                <c:pt idx="1623">
                  <c:v>2.0744189620017998E-2</c:v>
                </c:pt>
                <c:pt idx="1624">
                  <c:v>2.2431572899222402E-2</c:v>
                </c:pt>
                <c:pt idx="1625">
                  <c:v>2.0891588181257199E-2</c:v>
                </c:pt>
                <c:pt idx="1626">
                  <c:v>1.6671890392899499E-2</c:v>
                </c:pt>
                <c:pt idx="1627">
                  <c:v>4.3399995192885399E-3</c:v>
                </c:pt>
                <c:pt idx="1628">
                  <c:v>2.3736399598419701E-3</c:v>
                </c:pt>
                <c:pt idx="1629">
                  <c:v>1.87969056423754E-3</c:v>
                </c:pt>
                <c:pt idx="1630">
                  <c:v>2.4007111787795999E-3</c:v>
                </c:pt>
                <c:pt idx="1631">
                  <c:v>1.3725851662457E-2</c:v>
                </c:pt>
                <c:pt idx="1632">
                  <c:v>1.38921299949288E-2</c:v>
                </c:pt>
                <c:pt idx="1633">
                  <c:v>5.4957005195319696E-3</c:v>
                </c:pt>
                <c:pt idx="1634">
                  <c:v>0</c:v>
                </c:pt>
                <c:pt idx="1635">
                  <c:v>1.8182612257078301E-3</c:v>
                </c:pt>
                <c:pt idx="1636">
                  <c:v>6.7598624154925303E-3</c:v>
                </c:pt>
                <c:pt idx="1637">
                  <c:v>6.1924154870212104E-3</c:v>
                </c:pt>
                <c:pt idx="1638">
                  <c:v>1.2216874398291101E-2</c:v>
                </c:pt>
                <c:pt idx="1639">
                  <c:v>1.1660490185022399E-2</c:v>
                </c:pt>
                <c:pt idx="1640">
                  <c:v>0</c:v>
                </c:pt>
                <c:pt idx="1641">
                  <c:v>0</c:v>
                </c:pt>
                <c:pt idx="1642">
                  <c:v>4.7871409915387596E-3</c:v>
                </c:pt>
                <c:pt idx="1643">
                  <c:v>5.1667145453393503E-3</c:v>
                </c:pt>
                <c:pt idx="1644">
                  <c:v>1.88256043475121E-3</c:v>
                </c:pt>
                <c:pt idx="1645">
                  <c:v>3.0677511822432301E-3</c:v>
                </c:pt>
                <c:pt idx="1646">
                  <c:v>0</c:v>
                </c:pt>
                <c:pt idx="1647">
                  <c:v>1.73797784373164E-3</c:v>
                </c:pt>
                <c:pt idx="1648">
                  <c:v>1.0772003792226301E-2</c:v>
                </c:pt>
                <c:pt idx="1649">
                  <c:v>1.9275978207588199E-2</c:v>
                </c:pt>
                <c:pt idx="1650">
                  <c:v>2.1679185330867799E-2</c:v>
                </c:pt>
                <c:pt idx="1651">
                  <c:v>9.2032710090279597E-3</c:v>
                </c:pt>
                <c:pt idx="1652">
                  <c:v>9.9028442054987006E-3</c:v>
                </c:pt>
                <c:pt idx="1653">
                  <c:v>1.83076616376638E-2</c:v>
                </c:pt>
                <c:pt idx="1654">
                  <c:v>1.9563142210245101E-2</c:v>
                </c:pt>
                <c:pt idx="1655">
                  <c:v>1.7776701599359498E-2</c:v>
                </c:pt>
                <c:pt idx="1656">
                  <c:v>2.3781517520546899E-2</c:v>
                </c:pt>
                <c:pt idx="1657">
                  <c:v>3.34256254136562E-2</c:v>
                </c:pt>
                <c:pt idx="1658">
                  <c:v>3.5255525261163698E-2</c:v>
                </c:pt>
                <c:pt idx="1659">
                  <c:v>4.1601777076721198E-2</c:v>
                </c:pt>
                <c:pt idx="1660">
                  <c:v>4.6338934451341601E-2</c:v>
                </c:pt>
                <c:pt idx="1661">
                  <c:v>4.5409075915813397E-2</c:v>
                </c:pt>
                <c:pt idx="1662">
                  <c:v>3.52644473314285E-2</c:v>
                </c:pt>
                <c:pt idx="1663">
                  <c:v>3.0920684337616001E-2</c:v>
                </c:pt>
                <c:pt idx="1664">
                  <c:v>2.9831688851118102E-2</c:v>
                </c:pt>
                <c:pt idx="1665">
                  <c:v>2.5197187438607199E-2</c:v>
                </c:pt>
                <c:pt idx="1666">
                  <c:v>1.2368870899081201E-2</c:v>
                </c:pt>
                <c:pt idx="1667">
                  <c:v>1.46847311407328E-2</c:v>
                </c:pt>
                <c:pt idx="1668">
                  <c:v>3.0307298526167901E-2</c:v>
                </c:pt>
                <c:pt idx="1669">
                  <c:v>2.8138494119048101E-2</c:v>
                </c:pt>
                <c:pt idx="1670">
                  <c:v>2.1382441744208301E-2</c:v>
                </c:pt>
                <c:pt idx="1671">
                  <c:v>1.9303807988762901E-2</c:v>
                </c:pt>
                <c:pt idx="1672">
                  <c:v>1.0901413857936901E-2</c:v>
                </c:pt>
                <c:pt idx="1673">
                  <c:v>7.7632251195609604E-3</c:v>
                </c:pt>
                <c:pt idx="1674">
                  <c:v>1.16683468222618E-2</c:v>
                </c:pt>
                <c:pt idx="1675">
                  <c:v>1.28599312156439E-2</c:v>
                </c:pt>
                <c:pt idx="1676">
                  <c:v>8.8233901187777502E-3</c:v>
                </c:pt>
                <c:pt idx="1677">
                  <c:v>8.7966034188866598E-3</c:v>
                </c:pt>
                <c:pt idx="1678">
                  <c:v>1.03719914332032E-2</c:v>
                </c:pt>
                <c:pt idx="1679">
                  <c:v>1.41190867871046E-2</c:v>
                </c:pt>
                <c:pt idx="1680">
                  <c:v>1.5670612454414399E-2</c:v>
                </c:pt>
                <c:pt idx="1681">
                  <c:v>1.7868369817733799E-2</c:v>
                </c:pt>
                <c:pt idx="1682">
                  <c:v>1.9027277827262899E-2</c:v>
                </c:pt>
                <c:pt idx="1683">
                  <c:v>1.8365776166319799E-2</c:v>
                </c:pt>
                <c:pt idx="1684">
                  <c:v>1.9028117880225199E-2</c:v>
                </c:pt>
                <c:pt idx="1685">
                  <c:v>2.2097896784544001E-2</c:v>
                </c:pt>
                <c:pt idx="1686">
                  <c:v>2.2352812811732299E-2</c:v>
                </c:pt>
                <c:pt idx="1687">
                  <c:v>2.0652448758482898E-2</c:v>
                </c:pt>
                <c:pt idx="1688">
                  <c:v>1.94111503660679E-2</c:v>
                </c:pt>
                <c:pt idx="1689">
                  <c:v>1.5247452072799201E-2</c:v>
                </c:pt>
                <c:pt idx="1690">
                  <c:v>1.40137253329158E-2</c:v>
                </c:pt>
                <c:pt idx="1691">
                  <c:v>1.8318766728043601E-2</c:v>
                </c:pt>
                <c:pt idx="1692">
                  <c:v>2.4019140750169799E-2</c:v>
                </c:pt>
                <c:pt idx="1693">
                  <c:v>2.50949990004301E-2</c:v>
                </c:pt>
                <c:pt idx="1694">
                  <c:v>2.68333852291107E-2</c:v>
                </c:pt>
                <c:pt idx="1695">
                  <c:v>2.7744919061660801E-2</c:v>
                </c:pt>
                <c:pt idx="1696">
                  <c:v>2.3676654323935498E-2</c:v>
                </c:pt>
                <c:pt idx="1697">
                  <c:v>2.1167051047086698E-2</c:v>
                </c:pt>
                <c:pt idx="1698">
                  <c:v>1.9960658624768299E-2</c:v>
                </c:pt>
                <c:pt idx="1699">
                  <c:v>2.0979532971978201E-2</c:v>
                </c:pt>
                <c:pt idx="1700">
                  <c:v>2.2294094786047901E-2</c:v>
                </c:pt>
                <c:pt idx="1701">
                  <c:v>2.24796924740076E-2</c:v>
                </c:pt>
                <c:pt idx="1702">
                  <c:v>2.5277404114604E-2</c:v>
                </c:pt>
                <c:pt idx="1703">
                  <c:v>2.7605842798948298E-2</c:v>
                </c:pt>
                <c:pt idx="1704">
                  <c:v>2.9630238190293302E-2</c:v>
                </c:pt>
                <c:pt idx="1705">
                  <c:v>2.66384370625019E-2</c:v>
                </c:pt>
                <c:pt idx="1706">
                  <c:v>2.4602429941296598E-2</c:v>
                </c:pt>
                <c:pt idx="1707">
                  <c:v>2.56270263344049E-2</c:v>
                </c:pt>
                <c:pt idx="1708">
                  <c:v>2.5801505893468898E-2</c:v>
                </c:pt>
                <c:pt idx="1709">
                  <c:v>2.38262992352247E-2</c:v>
                </c:pt>
                <c:pt idx="1710">
                  <c:v>2.2893344983458502E-2</c:v>
                </c:pt>
                <c:pt idx="1711">
                  <c:v>2.33956854790449E-2</c:v>
                </c:pt>
                <c:pt idx="1712">
                  <c:v>2.4994961917400398E-2</c:v>
                </c:pt>
                <c:pt idx="1713">
                  <c:v>2.6692736893892299E-2</c:v>
                </c:pt>
                <c:pt idx="1714">
                  <c:v>2.64020971953869E-2</c:v>
                </c:pt>
                <c:pt idx="1715">
                  <c:v>2.67854630947113E-2</c:v>
                </c:pt>
                <c:pt idx="1716">
                  <c:v>2.7602549642324399E-2</c:v>
                </c:pt>
                <c:pt idx="1717">
                  <c:v>2.7088953182101298E-2</c:v>
                </c:pt>
                <c:pt idx="1718">
                  <c:v>2.6595890522003202E-2</c:v>
                </c:pt>
                <c:pt idx="1719">
                  <c:v>2.8877779841423E-2</c:v>
                </c:pt>
                <c:pt idx="1720">
                  <c:v>2.8271090239286398E-2</c:v>
                </c:pt>
                <c:pt idx="1721">
                  <c:v>2.5369103997945799E-2</c:v>
                </c:pt>
                <c:pt idx="1722">
                  <c:v>2.0438475534319898E-2</c:v>
                </c:pt>
                <c:pt idx="1723">
                  <c:v>1.5551663003861901E-2</c:v>
                </c:pt>
                <c:pt idx="1724">
                  <c:v>1.3718563131988E-2</c:v>
                </c:pt>
                <c:pt idx="1725">
                  <c:v>1.3156733475625499E-2</c:v>
                </c:pt>
                <c:pt idx="1726">
                  <c:v>1.5959842130541801E-2</c:v>
                </c:pt>
                <c:pt idx="1727">
                  <c:v>1.4709179289639E-2</c:v>
                </c:pt>
                <c:pt idx="1728">
                  <c:v>1.1770846322178801E-2</c:v>
                </c:pt>
                <c:pt idx="1729">
                  <c:v>1.0909564793109901E-2</c:v>
                </c:pt>
                <c:pt idx="1730">
                  <c:v>8.1742350012063997E-3</c:v>
                </c:pt>
                <c:pt idx="1731">
                  <c:v>7.7352882362902199E-3</c:v>
                </c:pt>
                <c:pt idx="1732">
                  <c:v>1.0872752405703101E-2</c:v>
                </c:pt>
                <c:pt idx="1733">
                  <c:v>1.2809308245778099E-2</c:v>
                </c:pt>
                <c:pt idx="1734">
                  <c:v>1.36203756555915E-2</c:v>
                </c:pt>
                <c:pt idx="1735">
                  <c:v>1.6132591292262102E-2</c:v>
                </c:pt>
                <c:pt idx="1736">
                  <c:v>2.22504083067179E-2</c:v>
                </c:pt>
                <c:pt idx="1737">
                  <c:v>2.4381835013627999E-2</c:v>
                </c:pt>
                <c:pt idx="1738">
                  <c:v>2.3628825321793601E-2</c:v>
                </c:pt>
                <c:pt idx="1739">
                  <c:v>2.30024866759777E-2</c:v>
                </c:pt>
                <c:pt idx="1740">
                  <c:v>1.9008653238415701E-2</c:v>
                </c:pt>
                <c:pt idx="1741">
                  <c:v>1.72482635825872E-2</c:v>
                </c:pt>
                <c:pt idx="1742">
                  <c:v>1.87953859567642E-2</c:v>
                </c:pt>
                <c:pt idx="1743">
                  <c:v>2.6404252275824502E-2</c:v>
                </c:pt>
                <c:pt idx="1744">
                  <c:v>2.7194106951355899E-2</c:v>
                </c:pt>
                <c:pt idx="1745">
                  <c:v>2.76131629943848E-2</c:v>
                </c:pt>
                <c:pt idx="1746">
                  <c:v>2.67217382788658E-2</c:v>
                </c:pt>
                <c:pt idx="1747">
                  <c:v>2.0980898290872602E-2</c:v>
                </c:pt>
                <c:pt idx="1748">
                  <c:v>1.8664197996258701E-2</c:v>
                </c:pt>
                <c:pt idx="1749">
                  <c:v>1.7738860100507702E-2</c:v>
                </c:pt>
                <c:pt idx="1750">
                  <c:v>1.7465535551309599E-2</c:v>
                </c:pt>
                <c:pt idx="1751">
                  <c:v>1.8807103857397998E-2</c:v>
                </c:pt>
                <c:pt idx="1752">
                  <c:v>1.8004547804593998E-2</c:v>
                </c:pt>
                <c:pt idx="1753">
                  <c:v>1.9802764058113102E-2</c:v>
                </c:pt>
                <c:pt idx="1754">
                  <c:v>1.94752514362335E-2</c:v>
                </c:pt>
                <c:pt idx="1755">
                  <c:v>1.8277464434504499E-2</c:v>
                </c:pt>
                <c:pt idx="1756">
                  <c:v>1.9297501072287601E-2</c:v>
                </c:pt>
                <c:pt idx="1757">
                  <c:v>2.0774465054273598E-2</c:v>
                </c:pt>
                <c:pt idx="1758">
                  <c:v>2.1950185298919699E-2</c:v>
                </c:pt>
                <c:pt idx="1759">
                  <c:v>2.1768156439065899E-2</c:v>
                </c:pt>
                <c:pt idx="1760">
                  <c:v>2.0809594541788101E-2</c:v>
                </c:pt>
                <c:pt idx="1761">
                  <c:v>2.0251333713531501E-2</c:v>
                </c:pt>
                <c:pt idx="1762">
                  <c:v>1.9030082970857599E-2</c:v>
                </c:pt>
                <c:pt idx="1763">
                  <c:v>1.7497615888714801E-2</c:v>
                </c:pt>
                <c:pt idx="1764">
                  <c:v>1.53435235843062E-2</c:v>
                </c:pt>
                <c:pt idx="1765">
                  <c:v>1.4761941507458701E-2</c:v>
                </c:pt>
                <c:pt idx="1766">
                  <c:v>1.36061552911997E-2</c:v>
                </c:pt>
                <c:pt idx="1767">
                  <c:v>1.3437977991998201E-2</c:v>
                </c:pt>
                <c:pt idx="1768">
                  <c:v>1.49190500378609E-2</c:v>
                </c:pt>
                <c:pt idx="1769">
                  <c:v>1.6666352748870902E-2</c:v>
                </c:pt>
                <c:pt idx="1770">
                  <c:v>1.91154889762402E-2</c:v>
                </c:pt>
                <c:pt idx="1771">
                  <c:v>2.22274344414473E-2</c:v>
                </c:pt>
                <c:pt idx="1772">
                  <c:v>2.3001741617918001E-2</c:v>
                </c:pt>
                <c:pt idx="1773">
                  <c:v>2.3976327851414701E-2</c:v>
                </c:pt>
                <c:pt idx="1774">
                  <c:v>2.2230902686715098E-2</c:v>
                </c:pt>
                <c:pt idx="1775">
                  <c:v>1.6726028174161901E-2</c:v>
                </c:pt>
                <c:pt idx="1776">
                  <c:v>1.5704667195677799E-2</c:v>
                </c:pt>
                <c:pt idx="1777">
                  <c:v>1.60142034292221E-2</c:v>
                </c:pt>
                <c:pt idx="1778">
                  <c:v>1.57515164464712E-2</c:v>
                </c:pt>
                <c:pt idx="1779">
                  <c:v>1.65360011160374E-2</c:v>
                </c:pt>
                <c:pt idx="1780">
                  <c:v>1.85370482504368E-2</c:v>
                </c:pt>
                <c:pt idx="1781">
                  <c:v>2.1526152268052101E-2</c:v>
                </c:pt>
                <c:pt idx="1782">
                  <c:v>2.2335970774292901E-2</c:v>
                </c:pt>
                <c:pt idx="1783">
                  <c:v>2.4512512609362599E-2</c:v>
                </c:pt>
                <c:pt idx="1784">
                  <c:v>2.4619277566671399E-2</c:v>
                </c:pt>
                <c:pt idx="1785">
                  <c:v>2.14777979999781E-2</c:v>
                </c:pt>
                <c:pt idx="1786">
                  <c:v>1.98128074407578E-2</c:v>
                </c:pt>
                <c:pt idx="1787">
                  <c:v>1.69934630393982E-2</c:v>
                </c:pt>
                <c:pt idx="1788">
                  <c:v>1.6698163002729399E-2</c:v>
                </c:pt>
                <c:pt idx="1789">
                  <c:v>1.9231868907809299E-2</c:v>
                </c:pt>
                <c:pt idx="1790">
                  <c:v>1.8157055601477599E-2</c:v>
                </c:pt>
                <c:pt idx="1791">
                  <c:v>1.8157901242375402E-2</c:v>
                </c:pt>
                <c:pt idx="1792">
                  <c:v>2.0130697637796399E-2</c:v>
                </c:pt>
                <c:pt idx="1793">
                  <c:v>1.8637698143720599E-2</c:v>
                </c:pt>
                <c:pt idx="1794">
                  <c:v>1.87641680240631E-2</c:v>
                </c:pt>
                <c:pt idx="1795">
                  <c:v>1.9493443891406101E-2</c:v>
                </c:pt>
                <c:pt idx="1796">
                  <c:v>1.9943727180361699E-2</c:v>
                </c:pt>
                <c:pt idx="1797">
                  <c:v>2.1453283727168999E-2</c:v>
                </c:pt>
                <c:pt idx="1798">
                  <c:v>2.4600146338343599E-2</c:v>
                </c:pt>
                <c:pt idx="1799">
                  <c:v>2.39138249307871E-2</c:v>
                </c:pt>
                <c:pt idx="1800">
                  <c:v>2.1043688058853101E-2</c:v>
                </c:pt>
                <c:pt idx="1801">
                  <c:v>2.1119734272360802E-2</c:v>
                </c:pt>
                <c:pt idx="1802">
                  <c:v>2.1212657913565601E-2</c:v>
                </c:pt>
                <c:pt idx="1803">
                  <c:v>2.0344544202089299E-2</c:v>
                </c:pt>
                <c:pt idx="1804">
                  <c:v>2.04205233603716E-2</c:v>
                </c:pt>
                <c:pt idx="1805">
                  <c:v>2.1755849942564999E-2</c:v>
                </c:pt>
                <c:pt idx="1806">
                  <c:v>2.1966923028230698E-2</c:v>
                </c:pt>
                <c:pt idx="1807">
                  <c:v>2.1592063829302802E-2</c:v>
                </c:pt>
                <c:pt idx="1808">
                  <c:v>2.3067539557814602E-2</c:v>
                </c:pt>
                <c:pt idx="1809">
                  <c:v>2.4456111714243899E-2</c:v>
                </c:pt>
                <c:pt idx="1810">
                  <c:v>2.37198509275913E-2</c:v>
                </c:pt>
                <c:pt idx="1811">
                  <c:v>2.4489928036928201E-2</c:v>
                </c:pt>
                <c:pt idx="1812">
                  <c:v>2.7724424377083799E-2</c:v>
                </c:pt>
                <c:pt idx="1813">
                  <c:v>2.9975196346640601E-2</c:v>
                </c:pt>
                <c:pt idx="1814">
                  <c:v>2.9460513964295401E-2</c:v>
                </c:pt>
                <c:pt idx="1815">
                  <c:v>2.70345583558083E-2</c:v>
                </c:pt>
                <c:pt idx="1816">
                  <c:v>2.36159525811672E-2</c:v>
                </c:pt>
                <c:pt idx="1817">
                  <c:v>2.2097054868936501E-2</c:v>
                </c:pt>
                <c:pt idx="1818">
                  <c:v>2.0735044032335299E-2</c:v>
                </c:pt>
                <c:pt idx="1819">
                  <c:v>1.89859829843044E-2</c:v>
                </c:pt>
                <c:pt idx="1820">
                  <c:v>1.9138937816023799E-2</c:v>
                </c:pt>
                <c:pt idx="1821">
                  <c:v>2.21559423953295E-2</c:v>
                </c:pt>
                <c:pt idx="1822">
                  <c:v>2.1896623075008399E-2</c:v>
                </c:pt>
                <c:pt idx="1823">
                  <c:v>2.06121429800987E-2</c:v>
                </c:pt>
                <c:pt idx="1824">
                  <c:v>2.09858790040016E-2</c:v>
                </c:pt>
                <c:pt idx="1825">
                  <c:v>1.9559517502784701E-2</c:v>
                </c:pt>
                <c:pt idx="1826">
                  <c:v>1.97093654423952E-2</c:v>
                </c:pt>
                <c:pt idx="1827">
                  <c:v>2.3068998008966401E-2</c:v>
                </c:pt>
                <c:pt idx="1828">
                  <c:v>2.46912632137537E-2</c:v>
                </c:pt>
                <c:pt idx="1829">
                  <c:v>2.7809511870145801E-2</c:v>
                </c:pt>
                <c:pt idx="1830">
                  <c:v>2.6648873463273E-2</c:v>
                </c:pt>
                <c:pt idx="1831">
                  <c:v>2.1234210580587401E-2</c:v>
                </c:pt>
                <c:pt idx="1832">
                  <c:v>1.9175330176949501E-2</c:v>
                </c:pt>
                <c:pt idx="1833">
                  <c:v>1.64070930331945E-2</c:v>
                </c:pt>
                <c:pt idx="1834">
                  <c:v>9.8590301349759102E-3</c:v>
                </c:pt>
                <c:pt idx="1835">
                  <c:v>7.1146269328892196E-3</c:v>
                </c:pt>
                <c:pt idx="1836">
                  <c:v>8.5513880476355605E-3</c:v>
                </c:pt>
                <c:pt idx="1837">
                  <c:v>1.29893021658063E-2</c:v>
                </c:pt>
                <c:pt idx="1838">
                  <c:v>1.60631537437439E-2</c:v>
                </c:pt>
                <c:pt idx="1839">
                  <c:v>1.86970271170139E-2</c:v>
                </c:pt>
                <c:pt idx="1840">
                  <c:v>1.94941498339176E-2</c:v>
                </c:pt>
                <c:pt idx="1841">
                  <c:v>1.98381673544645E-2</c:v>
                </c:pt>
                <c:pt idx="1842">
                  <c:v>1.52669064700603E-2</c:v>
                </c:pt>
                <c:pt idx="1843">
                  <c:v>1.60369742661715E-2</c:v>
                </c:pt>
                <c:pt idx="1844">
                  <c:v>2.0807174965739299E-2</c:v>
                </c:pt>
                <c:pt idx="1845">
                  <c:v>2.23371256142855E-2</c:v>
                </c:pt>
                <c:pt idx="1846">
                  <c:v>2.3883625864982602E-2</c:v>
                </c:pt>
                <c:pt idx="1847">
                  <c:v>2.4404002353549E-2</c:v>
                </c:pt>
                <c:pt idx="1848">
                  <c:v>2.34109498560429E-2</c:v>
                </c:pt>
                <c:pt idx="1849">
                  <c:v>2.2399380803108201E-2</c:v>
                </c:pt>
                <c:pt idx="1850">
                  <c:v>1.9184004515409501E-2</c:v>
                </c:pt>
                <c:pt idx="1851">
                  <c:v>1.8258612602949101E-2</c:v>
                </c:pt>
                <c:pt idx="1852">
                  <c:v>2.00116839259863E-2</c:v>
                </c:pt>
                <c:pt idx="1853">
                  <c:v>1.91659536212683E-2</c:v>
                </c:pt>
                <c:pt idx="1854">
                  <c:v>1.6315907239913899E-2</c:v>
                </c:pt>
                <c:pt idx="1855">
                  <c:v>1.71317607164383E-2</c:v>
                </c:pt>
                <c:pt idx="1856">
                  <c:v>1.9520297646522501E-2</c:v>
                </c:pt>
                <c:pt idx="1857">
                  <c:v>1.96254123002291E-2</c:v>
                </c:pt>
                <c:pt idx="1858">
                  <c:v>1.8575014546513599E-2</c:v>
                </c:pt>
                <c:pt idx="1859">
                  <c:v>2.0481603220105199E-2</c:v>
                </c:pt>
                <c:pt idx="1860">
                  <c:v>2.03676801174879E-2</c:v>
                </c:pt>
                <c:pt idx="1861">
                  <c:v>1.8626753240823701E-2</c:v>
                </c:pt>
                <c:pt idx="1862">
                  <c:v>2.05285735428333E-2</c:v>
                </c:pt>
                <c:pt idx="1863">
                  <c:v>2.0909432321786901E-2</c:v>
                </c:pt>
                <c:pt idx="1864">
                  <c:v>1.8294852226972601E-2</c:v>
                </c:pt>
                <c:pt idx="1865">
                  <c:v>1.67019590735435E-2</c:v>
                </c:pt>
                <c:pt idx="1866">
                  <c:v>1.74537822604179E-2</c:v>
                </c:pt>
                <c:pt idx="1867">
                  <c:v>1.8745608627796201E-2</c:v>
                </c:pt>
                <c:pt idx="1868">
                  <c:v>1.8500017002224901E-2</c:v>
                </c:pt>
                <c:pt idx="1869">
                  <c:v>1.6401808708906201E-2</c:v>
                </c:pt>
                <c:pt idx="1870">
                  <c:v>1.7862968146800998E-2</c:v>
                </c:pt>
                <c:pt idx="1871">
                  <c:v>2.1250825375318499E-2</c:v>
                </c:pt>
                <c:pt idx="1872">
                  <c:v>2.2309424355626099E-2</c:v>
                </c:pt>
                <c:pt idx="1873">
                  <c:v>2.44361739605665E-2</c:v>
                </c:pt>
                <c:pt idx="1874">
                  <c:v>2.6030005887150799E-2</c:v>
                </c:pt>
                <c:pt idx="1875">
                  <c:v>2.5628380477428402E-2</c:v>
                </c:pt>
                <c:pt idx="1876">
                  <c:v>2.5247590616345399E-2</c:v>
                </c:pt>
                <c:pt idx="1877">
                  <c:v>2.6219094172120101E-2</c:v>
                </c:pt>
                <c:pt idx="1878">
                  <c:v>2.6625512167811401E-2</c:v>
                </c:pt>
                <c:pt idx="1879">
                  <c:v>2.5107834488153499E-2</c:v>
                </c:pt>
                <c:pt idx="1880">
                  <c:v>2.3705437779426599E-2</c:v>
                </c:pt>
                <c:pt idx="1881">
                  <c:v>2.36101560294628E-2</c:v>
                </c:pt>
                <c:pt idx="1882">
                  <c:v>2.2396037355065301E-2</c:v>
                </c:pt>
                <c:pt idx="1883">
                  <c:v>1.9076159223914101E-2</c:v>
                </c:pt>
                <c:pt idx="1884">
                  <c:v>1.6405507922172501E-2</c:v>
                </c:pt>
                <c:pt idx="1885">
                  <c:v>1.3309038244187801E-2</c:v>
                </c:pt>
                <c:pt idx="1886">
                  <c:v>1.11956158652902E-2</c:v>
                </c:pt>
                <c:pt idx="1887">
                  <c:v>9.5544522628188099E-3</c:v>
                </c:pt>
                <c:pt idx="1888">
                  <c:v>9.8679540678858792E-3</c:v>
                </c:pt>
                <c:pt idx="1889">
                  <c:v>1.55094368383288E-2</c:v>
                </c:pt>
                <c:pt idx="1890">
                  <c:v>1.8005287274718298E-2</c:v>
                </c:pt>
                <c:pt idx="1891">
                  <c:v>1.7582911998033499E-2</c:v>
                </c:pt>
                <c:pt idx="1892">
                  <c:v>2.2641967982053798E-2</c:v>
                </c:pt>
                <c:pt idx="1893">
                  <c:v>2.5938156992196999E-2</c:v>
                </c:pt>
                <c:pt idx="1894">
                  <c:v>2.5318067520856899E-2</c:v>
                </c:pt>
                <c:pt idx="1895">
                  <c:v>2.4126939475536301E-2</c:v>
                </c:pt>
                <c:pt idx="1896">
                  <c:v>2.0941827446222298E-2</c:v>
                </c:pt>
                <c:pt idx="1897">
                  <c:v>2.2268243134021801E-2</c:v>
                </c:pt>
                <c:pt idx="1898">
                  <c:v>2.5128116831183399E-2</c:v>
                </c:pt>
                <c:pt idx="1899">
                  <c:v>2.29765363037586E-2</c:v>
                </c:pt>
                <c:pt idx="1900">
                  <c:v>2.1295722573995601E-2</c:v>
                </c:pt>
                <c:pt idx="1901">
                  <c:v>2.0689185708761201E-2</c:v>
                </c:pt>
                <c:pt idx="1902">
                  <c:v>1.5104475431144199E-2</c:v>
                </c:pt>
                <c:pt idx="1903">
                  <c:v>1.28317680209875E-2</c:v>
                </c:pt>
                <c:pt idx="1904">
                  <c:v>1.54383713379502E-2</c:v>
                </c:pt>
                <c:pt idx="1905">
                  <c:v>1.72289218753576E-2</c:v>
                </c:pt>
                <c:pt idx="1906">
                  <c:v>1.7869571223855001E-2</c:v>
                </c:pt>
                <c:pt idx="1907">
                  <c:v>1.7344040796160701E-2</c:v>
                </c:pt>
                <c:pt idx="1908">
                  <c:v>1.88637375831604E-2</c:v>
                </c:pt>
                <c:pt idx="1909">
                  <c:v>2.0099014043808001E-2</c:v>
                </c:pt>
                <c:pt idx="1910">
                  <c:v>1.8460158258676501E-2</c:v>
                </c:pt>
                <c:pt idx="1911">
                  <c:v>1.70804150402546E-2</c:v>
                </c:pt>
                <c:pt idx="1912">
                  <c:v>1.70326679944992E-2</c:v>
                </c:pt>
                <c:pt idx="1913">
                  <c:v>1.7664168030023599E-2</c:v>
                </c:pt>
                <c:pt idx="1914">
                  <c:v>1.6751153394579901E-2</c:v>
                </c:pt>
                <c:pt idx="1915">
                  <c:v>1.64472870528698E-2</c:v>
                </c:pt>
                <c:pt idx="1916">
                  <c:v>1.9602820277214099E-2</c:v>
                </c:pt>
                <c:pt idx="1917">
                  <c:v>2.05405075103045E-2</c:v>
                </c:pt>
                <c:pt idx="1918">
                  <c:v>1.79062932729721E-2</c:v>
                </c:pt>
                <c:pt idx="1919">
                  <c:v>1.8177866935730001E-2</c:v>
                </c:pt>
                <c:pt idx="1920">
                  <c:v>2.1564969792962099E-2</c:v>
                </c:pt>
                <c:pt idx="1921">
                  <c:v>2.1465327590703999E-2</c:v>
                </c:pt>
                <c:pt idx="1922">
                  <c:v>2.1337525919079801E-2</c:v>
                </c:pt>
                <c:pt idx="1923">
                  <c:v>2.3122917860746401E-2</c:v>
                </c:pt>
                <c:pt idx="1924">
                  <c:v>1.96259301155806E-2</c:v>
                </c:pt>
                <c:pt idx="1925">
                  <c:v>1.3865136541426199E-2</c:v>
                </c:pt>
                <c:pt idx="1926">
                  <c:v>1.7603348940610899E-2</c:v>
                </c:pt>
                <c:pt idx="1927">
                  <c:v>2.4872496724128699E-2</c:v>
                </c:pt>
                <c:pt idx="1928">
                  <c:v>2.4450354278087599E-2</c:v>
                </c:pt>
                <c:pt idx="1929">
                  <c:v>2.8613831847906099E-2</c:v>
                </c:pt>
                <c:pt idx="1930">
                  <c:v>2.8979217633605E-2</c:v>
                </c:pt>
                <c:pt idx="1931">
                  <c:v>1.9957894459366798E-2</c:v>
                </c:pt>
                <c:pt idx="1932">
                  <c:v>1.7761243507266E-2</c:v>
                </c:pt>
                <c:pt idx="1933">
                  <c:v>2.16977298259735E-2</c:v>
                </c:pt>
                <c:pt idx="1934">
                  <c:v>2.1939558908343301E-2</c:v>
                </c:pt>
                <c:pt idx="1935">
                  <c:v>1.89236756414175E-2</c:v>
                </c:pt>
                <c:pt idx="1936">
                  <c:v>2.0058916881680499E-2</c:v>
                </c:pt>
                <c:pt idx="1937">
                  <c:v>2.4619564414024402E-2</c:v>
                </c:pt>
                <c:pt idx="1938">
                  <c:v>2.6322765275836001E-2</c:v>
                </c:pt>
                <c:pt idx="1939">
                  <c:v>2.9062561690807301E-2</c:v>
                </c:pt>
                <c:pt idx="1940">
                  <c:v>2.8799112886190401E-2</c:v>
                </c:pt>
                <c:pt idx="1941">
                  <c:v>2.5205619633197798E-2</c:v>
                </c:pt>
                <c:pt idx="1942">
                  <c:v>2.2937353700399399E-2</c:v>
                </c:pt>
                <c:pt idx="1943">
                  <c:v>1.83279234915972E-2</c:v>
                </c:pt>
                <c:pt idx="1944">
                  <c:v>1.8401714041829099E-2</c:v>
                </c:pt>
                <c:pt idx="1945">
                  <c:v>2.15210597962141E-2</c:v>
                </c:pt>
                <c:pt idx="1946">
                  <c:v>2.2744961082935299E-2</c:v>
                </c:pt>
                <c:pt idx="1947">
                  <c:v>2.8424272313714E-2</c:v>
                </c:pt>
                <c:pt idx="1948">
                  <c:v>2.78761871159077E-2</c:v>
                </c:pt>
                <c:pt idx="1949">
                  <c:v>1.8102046102285399E-2</c:v>
                </c:pt>
                <c:pt idx="1950">
                  <c:v>1.8527358770370501E-2</c:v>
                </c:pt>
                <c:pt idx="1951">
                  <c:v>2.6991033926606199E-2</c:v>
                </c:pt>
                <c:pt idx="1952">
                  <c:v>2.50369571149349E-2</c:v>
                </c:pt>
                <c:pt idx="1953">
                  <c:v>2.13123727589846E-2</c:v>
                </c:pt>
                <c:pt idx="1954">
                  <c:v>2.0478077232837701E-2</c:v>
                </c:pt>
                <c:pt idx="1955">
                  <c:v>1.13105140626431E-2</c:v>
                </c:pt>
                <c:pt idx="1956">
                  <c:v>7.1998066268861302E-3</c:v>
                </c:pt>
                <c:pt idx="1957">
                  <c:v>1.08986245468259E-2</c:v>
                </c:pt>
                <c:pt idx="1958">
                  <c:v>1.3718039728701101E-2</c:v>
                </c:pt>
                <c:pt idx="1959">
                  <c:v>1.8720578402280801E-2</c:v>
                </c:pt>
                <c:pt idx="1960">
                  <c:v>1.7926648259162899E-2</c:v>
                </c:pt>
                <c:pt idx="1961">
                  <c:v>1.42250712960958E-2</c:v>
                </c:pt>
                <c:pt idx="1962">
                  <c:v>1.3209467753768E-2</c:v>
                </c:pt>
                <c:pt idx="1963">
                  <c:v>7.8503116965293902E-3</c:v>
                </c:pt>
                <c:pt idx="1964">
                  <c:v>3.7747591268271199E-3</c:v>
                </c:pt>
                <c:pt idx="1965">
                  <c:v>4.3875235132873102E-3</c:v>
                </c:pt>
                <c:pt idx="1966">
                  <c:v>4.3375198729336296E-3</c:v>
                </c:pt>
                <c:pt idx="1967">
                  <c:v>0</c:v>
                </c:pt>
                <c:pt idx="1968">
                  <c:v>0</c:v>
                </c:pt>
                <c:pt idx="1969">
                  <c:v>9.67605412006378E-3</c:v>
                </c:pt>
                <c:pt idx="1970">
                  <c:v>1.2564388103783099E-2</c:v>
                </c:pt>
                <c:pt idx="1971">
                  <c:v>1.09620876610279E-2</c:v>
                </c:pt>
                <c:pt idx="1972">
                  <c:v>1.4670841395855E-2</c:v>
                </c:pt>
                <c:pt idx="1973">
                  <c:v>7.7588488347828397E-3</c:v>
                </c:pt>
                <c:pt idx="1974">
                  <c:v>2.7958699502050898E-3</c:v>
                </c:pt>
                <c:pt idx="1975">
                  <c:v>1.1230893433094E-2</c:v>
                </c:pt>
                <c:pt idx="1976">
                  <c:v>1.3872317969799E-2</c:v>
                </c:pt>
                <c:pt idx="1977">
                  <c:v>1.5735216438770301E-2</c:v>
                </c:pt>
                <c:pt idx="1978">
                  <c:v>1.9727306440472599E-2</c:v>
                </c:pt>
                <c:pt idx="1979">
                  <c:v>1.9742684438824699E-2</c:v>
                </c:pt>
                <c:pt idx="1980">
                  <c:v>1.4161495491862301E-2</c:v>
                </c:pt>
                <c:pt idx="1981">
                  <c:v>1.26860253512859E-2</c:v>
                </c:pt>
                <c:pt idx="1982">
                  <c:v>1.17779523134232E-2</c:v>
                </c:pt>
                <c:pt idx="1983">
                  <c:v>1.17588210850954E-2</c:v>
                </c:pt>
                <c:pt idx="1984">
                  <c:v>1.5258215367794E-2</c:v>
                </c:pt>
                <c:pt idx="1985">
                  <c:v>1.04603478685021E-2</c:v>
                </c:pt>
                <c:pt idx="1986">
                  <c:v>1.4083229470998001E-3</c:v>
                </c:pt>
                <c:pt idx="1987">
                  <c:v>0</c:v>
                </c:pt>
                <c:pt idx="1988">
                  <c:v>0</c:v>
                </c:pt>
                <c:pt idx="1989">
                  <c:v>0</c:v>
                </c:pt>
                <c:pt idx="1990">
                  <c:v>1.1076477821916301E-3</c:v>
                </c:pt>
                <c:pt idx="1991">
                  <c:v>1.1628700885921699E-3</c:v>
                </c:pt>
                <c:pt idx="1992">
                  <c:v>0</c:v>
                </c:pt>
                <c:pt idx="1993">
                  <c:v>0</c:v>
                </c:pt>
                <c:pt idx="1994">
                  <c:v>0</c:v>
                </c:pt>
                <c:pt idx="1995">
                  <c:v>0</c:v>
                </c:pt>
                <c:pt idx="1996">
                  <c:v>7.2305854409933099E-3</c:v>
                </c:pt>
                <c:pt idx="1997">
                  <c:v>1.2530376203358199E-2</c:v>
                </c:pt>
                <c:pt idx="1998">
                  <c:v>1.18499472737312E-2</c:v>
                </c:pt>
                <c:pt idx="1999">
                  <c:v>1.93391535431147E-2</c:v>
                </c:pt>
                <c:pt idx="2000">
                  <c:v>3.4767314791679403E-2</c:v>
                </c:pt>
                <c:pt idx="2001">
                  <c:v>3.4605827182531398E-2</c:v>
                </c:pt>
                <c:pt idx="2002">
                  <c:v>2.92154029011726E-2</c:v>
                </c:pt>
                <c:pt idx="2003">
                  <c:v>2.8002327308058701E-2</c:v>
                </c:pt>
                <c:pt idx="2004">
                  <c:v>1.7380414530634901E-2</c:v>
                </c:pt>
                <c:pt idx="2005">
                  <c:v>1.0374139063060299E-2</c:v>
                </c:pt>
                <c:pt idx="2006">
                  <c:v>8.66105407476425E-3</c:v>
                </c:pt>
                <c:pt idx="2007">
                  <c:v>9.9863829091191292E-3</c:v>
                </c:pt>
                <c:pt idx="2008">
                  <c:v>1.2031559832394101E-2</c:v>
                </c:pt>
                <c:pt idx="2009">
                  <c:v>7.7521121129393604E-3</c:v>
                </c:pt>
                <c:pt idx="2010">
                  <c:v>2.8780498541891601E-3</c:v>
                </c:pt>
                <c:pt idx="2011">
                  <c:v>7.3233051225542996E-3</c:v>
                </c:pt>
                <c:pt idx="2012">
                  <c:v>1.1199769563973E-2</c:v>
                </c:pt>
                <c:pt idx="2013">
                  <c:v>1.02562187239528E-2</c:v>
                </c:pt>
                <c:pt idx="2014">
                  <c:v>2.23933532834053E-2</c:v>
                </c:pt>
                <c:pt idx="2015">
                  <c:v>2.4329636245965999E-2</c:v>
                </c:pt>
                <c:pt idx="2016">
                  <c:v>9.4785755500197393E-3</c:v>
                </c:pt>
                <c:pt idx="2017">
                  <c:v>0</c:v>
                </c:pt>
                <c:pt idx="2018">
                  <c:v>0</c:v>
                </c:pt>
                <c:pt idx="2019">
                  <c:v>0</c:v>
                </c:pt>
                <c:pt idx="2020">
                  <c:v>0</c:v>
                </c:pt>
                <c:pt idx="2021">
                  <c:v>0</c:v>
                </c:pt>
                <c:pt idx="2022">
                  <c:v>0</c:v>
                </c:pt>
                <c:pt idx="2023">
                  <c:v>0</c:v>
                </c:pt>
                <c:pt idx="2024">
                  <c:v>0</c:v>
                </c:pt>
                <c:pt idx="2025">
                  <c:v>0</c:v>
                </c:pt>
                <c:pt idx="2026">
                  <c:v>0</c:v>
                </c:pt>
                <c:pt idx="2027">
                  <c:v>3.7429062649607702E-3</c:v>
                </c:pt>
                <c:pt idx="2028">
                  <c:v>1.2448557652533099E-2</c:v>
                </c:pt>
                <c:pt idx="2029">
                  <c:v>2.6549341157078701E-2</c:v>
                </c:pt>
                <c:pt idx="2030">
                  <c:v>3.9740957319736502E-2</c:v>
                </c:pt>
                <c:pt idx="2031">
                  <c:v>3.7415340542793302E-2</c:v>
                </c:pt>
                <c:pt idx="2032">
                  <c:v>3.3746886998415E-2</c:v>
                </c:pt>
                <c:pt idx="2033">
                  <c:v>3.2852038741111797E-2</c:v>
                </c:pt>
                <c:pt idx="2034">
                  <c:v>1.6906440258026099E-2</c:v>
                </c:pt>
                <c:pt idx="2035">
                  <c:v>0</c:v>
                </c:pt>
                <c:pt idx="2036">
                  <c:v>0</c:v>
                </c:pt>
                <c:pt idx="2037">
                  <c:v>0</c:v>
                </c:pt>
                <c:pt idx="2038">
                  <c:v>3.1682730186730602E-3</c:v>
                </c:pt>
                <c:pt idx="2039">
                  <c:v>0</c:v>
                </c:pt>
                <c:pt idx="2040">
                  <c:v>0</c:v>
                </c:pt>
                <c:pt idx="2041">
                  <c:v>0</c:v>
                </c:pt>
                <c:pt idx="2042">
                  <c:v>0</c:v>
                </c:pt>
                <c:pt idx="2043">
                  <c:v>0</c:v>
                </c:pt>
                <c:pt idx="2044">
                  <c:v>0</c:v>
                </c:pt>
                <c:pt idx="2045">
                  <c:v>0</c:v>
                </c:pt>
                <c:pt idx="2046">
                  <c:v>0</c:v>
                </c:pt>
                <c:pt idx="2047">
                  <c:v>0</c:v>
                </c:pt>
                <c:pt idx="2048">
                  <c:v>0</c:v>
                </c:pt>
                <c:pt idx="2049">
                  <c:v>0</c:v>
                </c:pt>
                <c:pt idx="2050">
                  <c:v>9.9813900887966208E-3</c:v>
                </c:pt>
                <c:pt idx="2051">
                  <c:v>1.17125064134598E-2</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9.8459143191576004E-3</c:v>
                </c:pt>
                <c:pt idx="2070">
                  <c:v>2.2528968751430501E-2</c:v>
                </c:pt>
                <c:pt idx="2071">
                  <c:v>1.35956555604935E-2</c:v>
                </c:pt>
                <c:pt idx="2072">
                  <c:v>0</c:v>
                </c:pt>
                <c:pt idx="2073">
                  <c:v>0</c:v>
                </c:pt>
                <c:pt idx="2074">
                  <c:v>1.5659553930163401E-2</c:v>
                </c:pt>
                <c:pt idx="2075">
                  <c:v>2.18177884817123E-2</c:v>
                </c:pt>
                <c:pt idx="2076">
                  <c:v>4.9560315907001502E-2</c:v>
                </c:pt>
                <c:pt idx="2077">
                  <c:v>3.7270590662956203E-2</c:v>
                </c:pt>
                <c:pt idx="2078">
                  <c:v>0</c:v>
                </c:pt>
                <c:pt idx="2079">
                  <c:v>0</c:v>
                </c:pt>
                <c:pt idx="2080">
                  <c:v>0</c:v>
                </c:pt>
                <c:pt idx="2081">
                  <c:v>0</c:v>
                </c:pt>
                <c:pt idx="2082">
                  <c:v>0</c:v>
                </c:pt>
                <c:pt idx="2083">
                  <c:v>0</c:v>
                </c:pt>
                <c:pt idx="2084">
                  <c:v>0</c:v>
                </c:pt>
                <c:pt idx="2085">
                  <c:v>2.5723339058458801E-3</c:v>
                </c:pt>
                <c:pt idx="2086">
                  <c:v>0</c:v>
                </c:pt>
                <c:pt idx="2087">
                  <c:v>0</c:v>
                </c:pt>
                <c:pt idx="2088">
                  <c:v>0</c:v>
                </c:pt>
                <c:pt idx="2089">
                  <c:v>0</c:v>
                </c:pt>
                <c:pt idx="2090">
                  <c:v>0</c:v>
                </c:pt>
                <c:pt idx="2091">
                  <c:v>0</c:v>
                </c:pt>
                <c:pt idx="2092">
                  <c:v>0</c:v>
                </c:pt>
                <c:pt idx="2093">
                  <c:v>0</c:v>
                </c:pt>
                <c:pt idx="2094">
                  <c:v>2.8714755550026901E-2</c:v>
                </c:pt>
                <c:pt idx="2095">
                  <c:v>2.32448317110538E-2</c:v>
                </c:pt>
                <c:pt idx="2096">
                  <c:v>6.8445615470409393E-2</c:v>
                </c:pt>
                <c:pt idx="2097">
                  <c:v>4.3597482144832597E-2</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0.24355153739452401</c:v>
                </c:pt>
                <c:pt idx="2124">
                  <c:v>0.29505899548530601</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0.10729932785034201</c:v>
                </c:pt>
                <c:pt idx="2139">
                  <c:v>0</c:v>
                </c:pt>
                <c:pt idx="2140">
                  <c:v>0</c:v>
                </c:pt>
                <c:pt idx="2141">
                  <c:v>8.9749023318290697E-2</c:v>
                </c:pt>
                <c:pt idx="2142">
                  <c:v>0</c:v>
                </c:pt>
                <c:pt idx="2143">
                  <c:v>0</c:v>
                </c:pt>
                <c:pt idx="2144">
                  <c:v>0.26183474063873302</c:v>
                </c:pt>
                <c:pt idx="2145">
                  <c:v>0</c:v>
                </c:pt>
                <c:pt idx="2146">
                  <c:v>0</c:v>
                </c:pt>
                <c:pt idx="2147">
                  <c:v>0</c:v>
                </c:pt>
                <c:pt idx="2148">
                  <c:v>0</c:v>
                </c:pt>
                <c:pt idx="2149">
                  <c:v>0</c:v>
                </c:pt>
                <c:pt idx="2150">
                  <c:v>0</c:v>
                </c:pt>
              </c:numCache>
            </c:numRef>
          </c:yVal>
          <c:smooth val="1"/>
          <c:extLst>
            <c:ext xmlns:c16="http://schemas.microsoft.com/office/drawing/2014/chart" uri="{C3380CC4-5D6E-409C-BE32-E72D297353CC}">
              <c16:uniqueId val="{00000003-F6AD-4BFE-B03A-4E9C8BB4610D}"/>
            </c:ext>
          </c:extLst>
        </c:ser>
        <c:ser>
          <c:idx val="6"/>
          <c:order val="6"/>
          <c:tx>
            <c:v>Parking lot (Asphalt)</c:v>
          </c:tx>
          <c:spPr>
            <a:ln w="19050" cap="rnd">
              <a:noFill/>
              <a:round/>
            </a:ln>
            <a:effectLst/>
          </c:spPr>
          <c:marker>
            <c:symbol val="circle"/>
            <c:size val="8"/>
            <c:spPr>
              <a:solidFill>
                <a:srgbClr val="000000"/>
              </a:solidFill>
              <a:ln w="9525">
                <a:solidFill>
                  <a:schemeClr val="tx1"/>
                </a:solidFill>
              </a:ln>
              <a:effectLst/>
            </c:spPr>
          </c:marker>
          <c:xVal>
            <c:numRef>
              <c:f>Reflectance_Data!$A$4:$A$2154</c:f>
              <c:numCache>
                <c:formatCode>General</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001">
                  <c:v>1351</c:v>
                </c:pt>
                <c:pt idx="1002">
                  <c:v>1352</c:v>
                </c:pt>
                <c:pt idx="1003">
                  <c:v>1353</c:v>
                </c:pt>
                <c:pt idx="1004">
                  <c:v>1354</c:v>
                </c:pt>
                <c:pt idx="1005">
                  <c:v>1355</c:v>
                </c:pt>
                <c:pt idx="1006">
                  <c:v>1356</c:v>
                </c:pt>
                <c:pt idx="1007">
                  <c:v>1357</c:v>
                </c:pt>
                <c:pt idx="1008">
                  <c:v>1358</c:v>
                </c:pt>
                <c:pt idx="1009">
                  <c:v>1359</c:v>
                </c:pt>
                <c:pt idx="1010">
                  <c:v>1360</c:v>
                </c:pt>
                <c:pt idx="1011">
                  <c:v>1361</c:v>
                </c:pt>
                <c:pt idx="1012">
                  <c:v>1362</c:v>
                </c:pt>
                <c:pt idx="1013">
                  <c:v>1363</c:v>
                </c:pt>
                <c:pt idx="1014">
                  <c:v>1364</c:v>
                </c:pt>
                <c:pt idx="1015">
                  <c:v>1365</c:v>
                </c:pt>
                <c:pt idx="1016">
                  <c:v>1366</c:v>
                </c:pt>
                <c:pt idx="1017">
                  <c:v>1367</c:v>
                </c:pt>
                <c:pt idx="1018">
                  <c:v>1368</c:v>
                </c:pt>
                <c:pt idx="1019">
                  <c:v>1369</c:v>
                </c:pt>
                <c:pt idx="1020">
                  <c:v>1370</c:v>
                </c:pt>
                <c:pt idx="1021">
                  <c:v>1371</c:v>
                </c:pt>
                <c:pt idx="1022">
                  <c:v>1372</c:v>
                </c:pt>
                <c:pt idx="1023">
                  <c:v>1373</c:v>
                </c:pt>
                <c:pt idx="1024">
                  <c:v>1374</c:v>
                </c:pt>
                <c:pt idx="1025">
                  <c:v>1375</c:v>
                </c:pt>
                <c:pt idx="1026">
                  <c:v>1376</c:v>
                </c:pt>
                <c:pt idx="1027">
                  <c:v>1377</c:v>
                </c:pt>
                <c:pt idx="1028">
                  <c:v>1378</c:v>
                </c:pt>
                <c:pt idx="1029">
                  <c:v>1379</c:v>
                </c:pt>
                <c:pt idx="1030">
                  <c:v>1380</c:v>
                </c:pt>
                <c:pt idx="1031">
                  <c:v>1381</c:v>
                </c:pt>
                <c:pt idx="1032">
                  <c:v>1382</c:v>
                </c:pt>
                <c:pt idx="1033">
                  <c:v>1383</c:v>
                </c:pt>
                <c:pt idx="1034">
                  <c:v>1384</c:v>
                </c:pt>
                <c:pt idx="1035">
                  <c:v>1385</c:v>
                </c:pt>
                <c:pt idx="1036">
                  <c:v>1386</c:v>
                </c:pt>
                <c:pt idx="1037">
                  <c:v>1387</c:v>
                </c:pt>
                <c:pt idx="1038">
                  <c:v>1388</c:v>
                </c:pt>
                <c:pt idx="1039">
                  <c:v>1389</c:v>
                </c:pt>
                <c:pt idx="1040">
                  <c:v>1390</c:v>
                </c:pt>
                <c:pt idx="1041">
                  <c:v>1391</c:v>
                </c:pt>
                <c:pt idx="1042">
                  <c:v>1392</c:v>
                </c:pt>
                <c:pt idx="1043">
                  <c:v>1393</c:v>
                </c:pt>
                <c:pt idx="1044">
                  <c:v>1394</c:v>
                </c:pt>
                <c:pt idx="1045">
                  <c:v>1395</c:v>
                </c:pt>
                <c:pt idx="1046">
                  <c:v>1396</c:v>
                </c:pt>
                <c:pt idx="1047">
                  <c:v>1397</c:v>
                </c:pt>
                <c:pt idx="1048">
                  <c:v>1398</c:v>
                </c:pt>
                <c:pt idx="1049">
                  <c:v>1399</c:v>
                </c:pt>
                <c:pt idx="1050">
                  <c:v>1400</c:v>
                </c:pt>
                <c:pt idx="1051">
                  <c:v>1401</c:v>
                </c:pt>
                <c:pt idx="1052">
                  <c:v>1402</c:v>
                </c:pt>
                <c:pt idx="1053">
                  <c:v>1403</c:v>
                </c:pt>
                <c:pt idx="1054">
                  <c:v>1404</c:v>
                </c:pt>
                <c:pt idx="1055">
                  <c:v>1405</c:v>
                </c:pt>
                <c:pt idx="1056">
                  <c:v>1406</c:v>
                </c:pt>
                <c:pt idx="1057">
                  <c:v>1407</c:v>
                </c:pt>
                <c:pt idx="1058">
                  <c:v>1408</c:v>
                </c:pt>
                <c:pt idx="1059">
                  <c:v>1409</c:v>
                </c:pt>
                <c:pt idx="1060">
                  <c:v>1410</c:v>
                </c:pt>
                <c:pt idx="1061">
                  <c:v>1411</c:v>
                </c:pt>
                <c:pt idx="1062">
                  <c:v>1412</c:v>
                </c:pt>
                <c:pt idx="1063">
                  <c:v>1413</c:v>
                </c:pt>
                <c:pt idx="1064">
                  <c:v>1414</c:v>
                </c:pt>
                <c:pt idx="1065">
                  <c:v>1415</c:v>
                </c:pt>
                <c:pt idx="1066">
                  <c:v>1416</c:v>
                </c:pt>
                <c:pt idx="1067">
                  <c:v>1417</c:v>
                </c:pt>
                <c:pt idx="1068">
                  <c:v>1418</c:v>
                </c:pt>
                <c:pt idx="1069">
                  <c:v>1419</c:v>
                </c:pt>
                <c:pt idx="1070">
                  <c:v>1420</c:v>
                </c:pt>
                <c:pt idx="1071">
                  <c:v>1421</c:v>
                </c:pt>
                <c:pt idx="1072">
                  <c:v>1422</c:v>
                </c:pt>
                <c:pt idx="1073">
                  <c:v>1423</c:v>
                </c:pt>
                <c:pt idx="1074">
                  <c:v>1424</c:v>
                </c:pt>
                <c:pt idx="1075">
                  <c:v>1425</c:v>
                </c:pt>
                <c:pt idx="1076">
                  <c:v>1426</c:v>
                </c:pt>
                <c:pt idx="1077">
                  <c:v>1427</c:v>
                </c:pt>
                <c:pt idx="1078">
                  <c:v>1428</c:v>
                </c:pt>
                <c:pt idx="1079">
                  <c:v>1429</c:v>
                </c:pt>
                <c:pt idx="1080">
                  <c:v>1430</c:v>
                </c:pt>
                <c:pt idx="1081">
                  <c:v>1431</c:v>
                </c:pt>
                <c:pt idx="1082">
                  <c:v>1432</c:v>
                </c:pt>
                <c:pt idx="1083">
                  <c:v>1433</c:v>
                </c:pt>
                <c:pt idx="1084">
                  <c:v>1434</c:v>
                </c:pt>
                <c:pt idx="1085">
                  <c:v>1435</c:v>
                </c:pt>
                <c:pt idx="1086">
                  <c:v>1436</c:v>
                </c:pt>
                <c:pt idx="1087">
                  <c:v>1437</c:v>
                </c:pt>
                <c:pt idx="1088">
                  <c:v>1438</c:v>
                </c:pt>
                <c:pt idx="1089">
                  <c:v>1439</c:v>
                </c:pt>
                <c:pt idx="1090">
                  <c:v>1440</c:v>
                </c:pt>
                <c:pt idx="1091">
                  <c:v>1441</c:v>
                </c:pt>
                <c:pt idx="1092">
                  <c:v>1442</c:v>
                </c:pt>
                <c:pt idx="1093">
                  <c:v>1443</c:v>
                </c:pt>
                <c:pt idx="1094">
                  <c:v>1444</c:v>
                </c:pt>
                <c:pt idx="1095">
                  <c:v>1445</c:v>
                </c:pt>
                <c:pt idx="1096">
                  <c:v>1446</c:v>
                </c:pt>
                <c:pt idx="1097">
                  <c:v>1447</c:v>
                </c:pt>
                <c:pt idx="1098">
                  <c:v>1448</c:v>
                </c:pt>
                <c:pt idx="1099">
                  <c:v>1449</c:v>
                </c:pt>
                <c:pt idx="1100">
                  <c:v>1450</c:v>
                </c:pt>
                <c:pt idx="1101">
                  <c:v>1451</c:v>
                </c:pt>
                <c:pt idx="1102">
                  <c:v>1452</c:v>
                </c:pt>
                <c:pt idx="1103">
                  <c:v>1453</c:v>
                </c:pt>
                <c:pt idx="1104">
                  <c:v>1454</c:v>
                </c:pt>
                <c:pt idx="1105">
                  <c:v>1455</c:v>
                </c:pt>
                <c:pt idx="1106">
                  <c:v>1456</c:v>
                </c:pt>
                <c:pt idx="1107">
                  <c:v>1457</c:v>
                </c:pt>
                <c:pt idx="1108">
                  <c:v>1458</c:v>
                </c:pt>
                <c:pt idx="1109">
                  <c:v>1459</c:v>
                </c:pt>
                <c:pt idx="1110">
                  <c:v>1460</c:v>
                </c:pt>
                <c:pt idx="1111">
                  <c:v>1461</c:v>
                </c:pt>
                <c:pt idx="1112">
                  <c:v>1462</c:v>
                </c:pt>
                <c:pt idx="1113">
                  <c:v>1463</c:v>
                </c:pt>
                <c:pt idx="1114">
                  <c:v>1464</c:v>
                </c:pt>
                <c:pt idx="1115">
                  <c:v>1465</c:v>
                </c:pt>
                <c:pt idx="1116">
                  <c:v>1466</c:v>
                </c:pt>
                <c:pt idx="1117">
                  <c:v>1467</c:v>
                </c:pt>
                <c:pt idx="1118">
                  <c:v>1468</c:v>
                </c:pt>
                <c:pt idx="1119">
                  <c:v>1469</c:v>
                </c:pt>
                <c:pt idx="1120">
                  <c:v>1470</c:v>
                </c:pt>
                <c:pt idx="1121">
                  <c:v>1471</c:v>
                </c:pt>
                <c:pt idx="1122">
                  <c:v>1472</c:v>
                </c:pt>
                <c:pt idx="1123">
                  <c:v>1473</c:v>
                </c:pt>
                <c:pt idx="1124">
                  <c:v>1474</c:v>
                </c:pt>
                <c:pt idx="1125">
                  <c:v>1475</c:v>
                </c:pt>
                <c:pt idx="1126">
                  <c:v>1476</c:v>
                </c:pt>
                <c:pt idx="1127">
                  <c:v>1477</c:v>
                </c:pt>
                <c:pt idx="1128">
                  <c:v>1478</c:v>
                </c:pt>
                <c:pt idx="1129">
                  <c:v>1479</c:v>
                </c:pt>
                <c:pt idx="1130">
                  <c:v>1480</c:v>
                </c:pt>
                <c:pt idx="1131">
                  <c:v>1481</c:v>
                </c:pt>
                <c:pt idx="1132">
                  <c:v>1482</c:v>
                </c:pt>
                <c:pt idx="1133">
                  <c:v>1483</c:v>
                </c:pt>
                <c:pt idx="1134">
                  <c:v>1484</c:v>
                </c:pt>
                <c:pt idx="1135">
                  <c:v>1485</c:v>
                </c:pt>
                <c:pt idx="1136">
                  <c:v>1486</c:v>
                </c:pt>
                <c:pt idx="1137">
                  <c:v>1487</c:v>
                </c:pt>
                <c:pt idx="1138">
                  <c:v>1488</c:v>
                </c:pt>
                <c:pt idx="1139">
                  <c:v>1489</c:v>
                </c:pt>
                <c:pt idx="1140">
                  <c:v>1490</c:v>
                </c:pt>
                <c:pt idx="1141">
                  <c:v>1491</c:v>
                </c:pt>
                <c:pt idx="1142">
                  <c:v>1492</c:v>
                </c:pt>
                <c:pt idx="1143">
                  <c:v>1493</c:v>
                </c:pt>
                <c:pt idx="1144">
                  <c:v>1494</c:v>
                </c:pt>
                <c:pt idx="1145">
                  <c:v>1495</c:v>
                </c:pt>
                <c:pt idx="1146">
                  <c:v>1496</c:v>
                </c:pt>
                <c:pt idx="1147">
                  <c:v>1497</c:v>
                </c:pt>
                <c:pt idx="1148">
                  <c:v>1498</c:v>
                </c:pt>
                <c:pt idx="1149">
                  <c:v>1499</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pt idx="1451">
                  <c:v>1801</c:v>
                </c:pt>
                <c:pt idx="1452">
                  <c:v>1802</c:v>
                </c:pt>
                <c:pt idx="1453">
                  <c:v>1803</c:v>
                </c:pt>
                <c:pt idx="1454">
                  <c:v>1804</c:v>
                </c:pt>
                <c:pt idx="1455">
                  <c:v>1805</c:v>
                </c:pt>
                <c:pt idx="1456">
                  <c:v>1806</c:v>
                </c:pt>
                <c:pt idx="1457">
                  <c:v>1807</c:v>
                </c:pt>
                <c:pt idx="1458">
                  <c:v>1808</c:v>
                </c:pt>
                <c:pt idx="1459">
                  <c:v>1809</c:v>
                </c:pt>
                <c:pt idx="1460">
                  <c:v>1810</c:v>
                </c:pt>
                <c:pt idx="1461">
                  <c:v>1811</c:v>
                </c:pt>
                <c:pt idx="1462">
                  <c:v>1812</c:v>
                </c:pt>
                <c:pt idx="1463">
                  <c:v>1813</c:v>
                </c:pt>
                <c:pt idx="1464">
                  <c:v>1814</c:v>
                </c:pt>
                <c:pt idx="1465">
                  <c:v>1815</c:v>
                </c:pt>
                <c:pt idx="1466">
                  <c:v>1816</c:v>
                </c:pt>
                <c:pt idx="1467">
                  <c:v>1817</c:v>
                </c:pt>
                <c:pt idx="1468">
                  <c:v>1818</c:v>
                </c:pt>
                <c:pt idx="1469">
                  <c:v>1819</c:v>
                </c:pt>
                <c:pt idx="1470">
                  <c:v>1820</c:v>
                </c:pt>
                <c:pt idx="1471">
                  <c:v>1821</c:v>
                </c:pt>
                <c:pt idx="1472">
                  <c:v>1822</c:v>
                </c:pt>
                <c:pt idx="1473">
                  <c:v>1823</c:v>
                </c:pt>
                <c:pt idx="1474">
                  <c:v>1824</c:v>
                </c:pt>
                <c:pt idx="1475">
                  <c:v>1825</c:v>
                </c:pt>
                <c:pt idx="1476">
                  <c:v>1826</c:v>
                </c:pt>
                <c:pt idx="1477">
                  <c:v>1827</c:v>
                </c:pt>
                <c:pt idx="1478">
                  <c:v>1828</c:v>
                </c:pt>
                <c:pt idx="1479">
                  <c:v>1829</c:v>
                </c:pt>
                <c:pt idx="1480">
                  <c:v>1830</c:v>
                </c:pt>
                <c:pt idx="1481">
                  <c:v>1831</c:v>
                </c:pt>
                <c:pt idx="1482">
                  <c:v>1832</c:v>
                </c:pt>
                <c:pt idx="1483">
                  <c:v>1833</c:v>
                </c:pt>
                <c:pt idx="1484">
                  <c:v>1834</c:v>
                </c:pt>
                <c:pt idx="1485">
                  <c:v>1835</c:v>
                </c:pt>
                <c:pt idx="1486">
                  <c:v>1836</c:v>
                </c:pt>
                <c:pt idx="1487">
                  <c:v>1837</c:v>
                </c:pt>
                <c:pt idx="1488">
                  <c:v>1838</c:v>
                </c:pt>
                <c:pt idx="1489">
                  <c:v>1839</c:v>
                </c:pt>
                <c:pt idx="1490">
                  <c:v>1840</c:v>
                </c:pt>
                <c:pt idx="1491">
                  <c:v>1841</c:v>
                </c:pt>
                <c:pt idx="1492">
                  <c:v>1842</c:v>
                </c:pt>
                <c:pt idx="1493">
                  <c:v>1843</c:v>
                </c:pt>
                <c:pt idx="1494">
                  <c:v>1844</c:v>
                </c:pt>
                <c:pt idx="1495">
                  <c:v>1845</c:v>
                </c:pt>
                <c:pt idx="1496">
                  <c:v>1846</c:v>
                </c:pt>
                <c:pt idx="1497">
                  <c:v>1847</c:v>
                </c:pt>
                <c:pt idx="1498">
                  <c:v>1848</c:v>
                </c:pt>
                <c:pt idx="1499">
                  <c:v>1849</c:v>
                </c:pt>
                <c:pt idx="1500">
                  <c:v>1850</c:v>
                </c:pt>
                <c:pt idx="1501">
                  <c:v>1851</c:v>
                </c:pt>
                <c:pt idx="1502">
                  <c:v>1852</c:v>
                </c:pt>
                <c:pt idx="1503">
                  <c:v>1853</c:v>
                </c:pt>
                <c:pt idx="1504">
                  <c:v>1854</c:v>
                </c:pt>
                <c:pt idx="1505">
                  <c:v>1855</c:v>
                </c:pt>
                <c:pt idx="1506">
                  <c:v>1856</c:v>
                </c:pt>
                <c:pt idx="1507">
                  <c:v>1857</c:v>
                </c:pt>
                <c:pt idx="1508">
                  <c:v>1858</c:v>
                </c:pt>
                <c:pt idx="1509">
                  <c:v>1859</c:v>
                </c:pt>
                <c:pt idx="1510">
                  <c:v>1860</c:v>
                </c:pt>
                <c:pt idx="1511">
                  <c:v>1861</c:v>
                </c:pt>
                <c:pt idx="1512">
                  <c:v>1862</c:v>
                </c:pt>
                <c:pt idx="1513">
                  <c:v>1863</c:v>
                </c:pt>
                <c:pt idx="1514">
                  <c:v>1864</c:v>
                </c:pt>
                <c:pt idx="1515">
                  <c:v>1865</c:v>
                </c:pt>
                <c:pt idx="1516">
                  <c:v>1866</c:v>
                </c:pt>
                <c:pt idx="1517">
                  <c:v>1867</c:v>
                </c:pt>
                <c:pt idx="1518">
                  <c:v>1868</c:v>
                </c:pt>
                <c:pt idx="1519">
                  <c:v>1869</c:v>
                </c:pt>
                <c:pt idx="1520">
                  <c:v>1870</c:v>
                </c:pt>
                <c:pt idx="1521">
                  <c:v>1871</c:v>
                </c:pt>
                <c:pt idx="1522">
                  <c:v>1872</c:v>
                </c:pt>
                <c:pt idx="1523">
                  <c:v>1873</c:v>
                </c:pt>
                <c:pt idx="1524">
                  <c:v>1874</c:v>
                </c:pt>
                <c:pt idx="1525">
                  <c:v>1875</c:v>
                </c:pt>
                <c:pt idx="1526">
                  <c:v>1876</c:v>
                </c:pt>
                <c:pt idx="1527">
                  <c:v>1877</c:v>
                </c:pt>
                <c:pt idx="1528">
                  <c:v>1878</c:v>
                </c:pt>
                <c:pt idx="1529">
                  <c:v>1879</c:v>
                </c:pt>
                <c:pt idx="1530">
                  <c:v>1880</c:v>
                </c:pt>
                <c:pt idx="1531">
                  <c:v>1881</c:v>
                </c:pt>
                <c:pt idx="1532">
                  <c:v>1882</c:v>
                </c:pt>
                <c:pt idx="1533">
                  <c:v>1883</c:v>
                </c:pt>
                <c:pt idx="1534">
                  <c:v>1884</c:v>
                </c:pt>
                <c:pt idx="1535">
                  <c:v>1885</c:v>
                </c:pt>
                <c:pt idx="1536">
                  <c:v>1886</c:v>
                </c:pt>
                <c:pt idx="1537">
                  <c:v>1887</c:v>
                </c:pt>
                <c:pt idx="1538">
                  <c:v>1888</c:v>
                </c:pt>
                <c:pt idx="1539">
                  <c:v>1889</c:v>
                </c:pt>
                <c:pt idx="1540">
                  <c:v>1890</c:v>
                </c:pt>
                <c:pt idx="1541">
                  <c:v>1891</c:v>
                </c:pt>
                <c:pt idx="1542">
                  <c:v>1892</c:v>
                </c:pt>
                <c:pt idx="1543">
                  <c:v>1893</c:v>
                </c:pt>
                <c:pt idx="1544">
                  <c:v>1894</c:v>
                </c:pt>
                <c:pt idx="1545">
                  <c:v>1895</c:v>
                </c:pt>
                <c:pt idx="1546">
                  <c:v>1896</c:v>
                </c:pt>
                <c:pt idx="1547">
                  <c:v>1897</c:v>
                </c:pt>
                <c:pt idx="1548">
                  <c:v>1898</c:v>
                </c:pt>
                <c:pt idx="1549">
                  <c:v>1899</c:v>
                </c:pt>
                <c:pt idx="1550">
                  <c:v>1900</c:v>
                </c:pt>
                <c:pt idx="1551">
                  <c:v>1901</c:v>
                </c:pt>
                <c:pt idx="1552">
                  <c:v>1902</c:v>
                </c:pt>
                <c:pt idx="1553">
                  <c:v>1903</c:v>
                </c:pt>
                <c:pt idx="1554">
                  <c:v>1904</c:v>
                </c:pt>
                <c:pt idx="1555">
                  <c:v>1905</c:v>
                </c:pt>
                <c:pt idx="1556">
                  <c:v>1906</c:v>
                </c:pt>
                <c:pt idx="1557">
                  <c:v>1907</c:v>
                </c:pt>
                <c:pt idx="1558">
                  <c:v>1908</c:v>
                </c:pt>
                <c:pt idx="1559">
                  <c:v>1909</c:v>
                </c:pt>
                <c:pt idx="1560">
                  <c:v>1910</c:v>
                </c:pt>
                <c:pt idx="1561">
                  <c:v>1911</c:v>
                </c:pt>
                <c:pt idx="1562">
                  <c:v>1912</c:v>
                </c:pt>
                <c:pt idx="1563">
                  <c:v>1913</c:v>
                </c:pt>
                <c:pt idx="1564">
                  <c:v>1914</c:v>
                </c:pt>
                <c:pt idx="1565">
                  <c:v>1915</c:v>
                </c:pt>
                <c:pt idx="1566">
                  <c:v>1916</c:v>
                </c:pt>
                <c:pt idx="1567">
                  <c:v>1917</c:v>
                </c:pt>
                <c:pt idx="1568">
                  <c:v>1918</c:v>
                </c:pt>
                <c:pt idx="1569">
                  <c:v>1919</c:v>
                </c:pt>
                <c:pt idx="1570">
                  <c:v>1920</c:v>
                </c:pt>
                <c:pt idx="1571">
                  <c:v>1921</c:v>
                </c:pt>
                <c:pt idx="1572">
                  <c:v>1922</c:v>
                </c:pt>
                <c:pt idx="1573">
                  <c:v>1923</c:v>
                </c:pt>
                <c:pt idx="1574">
                  <c:v>1924</c:v>
                </c:pt>
                <c:pt idx="1575">
                  <c:v>1925</c:v>
                </c:pt>
                <c:pt idx="1576">
                  <c:v>1926</c:v>
                </c:pt>
                <c:pt idx="1577">
                  <c:v>1927</c:v>
                </c:pt>
                <c:pt idx="1578">
                  <c:v>1928</c:v>
                </c:pt>
                <c:pt idx="1579">
                  <c:v>1929</c:v>
                </c:pt>
                <c:pt idx="1580">
                  <c:v>1930</c:v>
                </c:pt>
                <c:pt idx="1581">
                  <c:v>1931</c:v>
                </c:pt>
                <c:pt idx="1582">
                  <c:v>1932</c:v>
                </c:pt>
                <c:pt idx="1583">
                  <c:v>1933</c:v>
                </c:pt>
                <c:pt idx="1584">
                  <c:v>1934</c:v>
                </c:pt>
                <c:pt idx="1585">
                  <c:v>1935</c:v>
                </c:pt>
                <c:pt idx="1586">
                  <c:v>1936</c:v>
                </c:pt>
                <c:pt idx="1587">
                  <c:v>1937</c:v>
                </c:pt>
                <c:pt idx="1588">
                  <c:v>1938</c:v>
                </c:pt>
                <c:pt idx="1589">
                  <c:v>1939</c:v>
                </c:pt>
                <c:pt idx="1590">
                  <c:v>1940</c:v>
                </c:pt>
                <c:pt idx="1591">
                  <c:v>1941</c:v>
                </c:pt>
                <c:pt idx="1592">
                  <c:v>1942</c:v>
                </c:pt>
                <c:pt idx="1593">
                  <c:v>1943</c:v>
                </c:pt>
                <c:pt idx="1594">
                  <c:v>1944</c:v>
                </c:pt>
                <c:pt idx="1595">
                  <c:v>1945</c:v>
                </c:pt>
                <c:pt idx="1596">
                  <c:v>1946</c:v>
                </c:pt>
                <c:pt idx="1597">
                  <c:v>1947</c:v>
                </c:pt>
                <c:pt idx="1598">
                  <c:v>1948</c:v>
                </c:pt>
                <c:pt idx="1599">
                  <c:v>1949</c:v>
                </c:pt>
                <c:pt idx="1600">
                  <c:v>1950</c:v>
                </c:pt>
                <c:pt idx="1601">
                  <c:v>1951</c:v>
                </c:pt>
                <c:pt idx="1602">
                  <c:v>1952</c:v>
                </c:pt>
                <c:pt idx="1603">
                  <c:v>1953</c:v>
                </c:pt>
                <c:pt idx="1604">
                  <c:v>1954</c:v>
                </c:pt>
                <c:pt idx="1605">
                  <c:v>1955</c:v>
                </c:pt>
                <c:pt idx="1606">
                  <c:v>1956</c:v>
                </c:pt>
                <c:pt idx="1607">
                  <c:v>1957</c:v>
                </c:pt>
                <c:pt idx="1608">
                  <c:v>1958</c:v>
                </c:pt>
                <c:pt idx="1609">
                  <c:v>1959</c:v>
                </c:pt>
                <c:pt idx="1610">
                  <c:v>1960</c:v>
                </c:pt>
                <c:pt idx="1611">
                  <c:v>1961</c:v>
                </c:pt>
                <c:pt idx="1612">
                  <c:v>1962</c:v>
                </c:pt>
                <c:pt idx="1613">
                  <c:v>1963</c:v>
                </c:pt>
                <c:pt idx="1614">
                  <c:v>1964</c:v>
                </c:pt>
                <c:pt idx="1615">
                  <c:v>1965</c:v>
                </c:pt>
                <c:pt idx="1616">
                  <c:v>1966</c:v>
                </c:pt>
                <c:pt idx="1617">
                  <c:v>1967</c:v>
                </c:pt>
                <c:pt idx="1618">
                  <c:v>1968</c:v>
                </c:pt>
                <c:pt idx="1619">
                  <c:v>1969</c:v>
                </c:pt>
                <c:pt idx="1620">
                  <c:v>1970</c:v>
                </c:pt>
                <c:pt idx="1621">
                  <c:v>1971</c:v>
                </c:pt>
                <c:pt idx="1622">
                  <c:v>1972</c:v>
                </c:pt>
                <c:pt idx="1623">
                  <c:v>1973</c:v>
                </c:pt>
                <c:pt idx="1624">
                  <c:v>1974</c:v>
                </c:pt>
                <c:pt idx="1625">
                  <c:v>1975</c:v>
                </c:pt>
                <c:pt idx="1626">
                  <c:v>1976</c:v>
                </c:pt>
                <c:pt idx="1627">
                  <c:v>1977</c:v>
                </c:pt>
                <c:pt idx="1628">
                  <c:v>1978</c:v>
                </c:pt>
                <c:pt idx="1629">
                  <c:v>1979</c:v>
                </c:pt>
                <c:pt idx="1630">
                  <c:v>1980</c:v>
                </c:pt>
                <c:pt idx="1631">
                  <c:v>1981</c:v>
                </c:pt>
                <c:pt idx="1632">
                  <c:v>1982</c:v>
                </c:pt>
                <c:pt idx="1633">
                  <c:v>1983</c:v>
                </c:pt>
                <c:pt idx="1634">
                  <c:v>1984</c:v>
                </c:pt>
                <c:pt idx="1635">
                  <c:v>1985</c:v>
                </c:pt>
                <c:pt idx="1636">
                  <c:v>1986</c:v>
                </c:pt>
                <c:pt idx="1637">
                  <c:v>1987</c:v>
                </c:pt>
                <c:pt idx="1638">
                  <c:v>1988</c:v>
                </c:pt>
                <c:pt idx="1639">
                  <c:v>1989</c:v>
                </c:pt>
                <c:pt idx="1640">
                  <c:v>1990</c:v>
                </c:pt>
                <c:pt idx="1641">
                  <c:v>1991</c:v>
                </c:pt>
                <c:pt idx="1642">
                  <c:v>1992</c:v>
                </c:pt>
                <c:pt idx="1643">
                  <c:v>1993</c:v>
                </c:pt>
                <c:pt idx="1644">
                  <c:v>1994</c:v>
                </c:pt>
                <c:pt idx="1645">
                  <c:v>1995</c:v>
                </c:pt>
                <c:pt idx="1646">
                  <c:v>1996</c:v>
                </c:pt>
                <c:pt idx="1647">
                  <c:v>1997</c:v>
                </c:pt>
                <c:pt idx="1648">
                  <c:v>1998</c:v>
                </c:pt>
                <c:pt idx="1649">
                  <c:v>1999</c:v>
                </c:pt>
                <c:pt idx="1650">
                  <c:v>2000</c:v>
                </c:pt>
                <c:pt idx="1651">
                  <c:v>2001</c:v>
                </c:pt>
                <c:pt idx="1652">
                  <c:v>2002</c:v>
                </c:pt>
                <c:pt idx="1653">
                  <c:v>2003</c:v>
                </c:pt>
                <c:pt idx="1654">
                  <c:v>2004</c:v>
                </c:pt>
                <c:pt idx="1655">
                  <c:v>2005</c:v>
                </c:pt>
                <c:pt idx="1656">
                  <c:v>2006</c:v>
                </c:pt>
                <c:pt idx="1657">
                  <c:v>2007</c:v>
                </c:pt>
                <c:pt idx="1658">
                  <c:v>2008</c:v>
                </c:pt>
                <c:pt idx="1659">
                  <c:v>2009</c:v>
                </c:pt>
                <c:pt idx="1660">
                  <c:v>2010</c:v>
                </c:pt>
                <c:pt idx="1661">
                  <c:v>2011</c:v>
                </c:pt>
                <c:pt idx="1662">
                  <c:v>2012</c:v>
                </c:pt>
                <c:pt idx="1663">
                  <c:v>2013</c:v>
                </c:pt>
                <c:pt idx="1664">
                  <c:v>2014</c:v>
                </c:pt>
                <c:pt idx="1665">
                  <c:v>2015</c:v>
                </c:pt>
                <c:pt idx="1666">
                  <c:v>2016</c:v>
                </c:pt>
                <c:pt idx="1667">
                  <c:v>2017</c:v>
                </c:pt>
                <c:pt idx="1668">
                  <c:v>2018</c:v>
                </c:pt>
                <c:pt idx="1669">
                  <c:v>2019</c:v>
                </c:pt>
                <c:pt idx="1670">
                  <c:v>2020</c:v>
                </c:pt>
                <c:pt idx="1671">
                  <c:v>2021</c:v>
                </c:pt>
                <c:pt idx="1672">
                  <c:v>2022</c:v>
                </c:pt>
                <c:pt idx="1673">
                  <c:v>2023</c:v>
                </c:pt>
                <c:pt idx="1674">
                  <c:v>2024</c:v>
                </c:pt>
                <c:pt idx="1675">
                  <c:v>2025</c:v>
                </c:pt>
                <c:pt idx="1676">
                  <c:v>2026</c:v>
                </c:pt>
                <c:pt idx="1677">
                  <c:v>2027</c:v>
                </c:pt>
                <c:pt idx="1678">
                  <c:v>2028</c:v>
                </c:pt>
                <c:pt idx="1679">
                  <c:v>2029</c:v>
                </c:pt>
                <c:pt idx="1680">
                  <c:v>2030</c:v>
                </c:pt>
                <c:pt idx="1681">
                  <c:v>2031</c:v>
                </c:pt>
                <c:pt idx="1682">
                  <c:v>2032</c:v>
                </c:pt>
                <c:pt idx="1683">
                  <c:v>2033</c:v>
                </c:pt>
                <c:pt idx="1684">
                  <c:v>2034</c:v>
                </c:pt>
                <c:pt idx="1685">
                  <c:v>2035</c:v>
                </c:pt>
                <c:pt idx="1686">
                  <c:v>2036</c:v>
                </c:pt>
                <c:pt idx="1687">
                  <c:v>2037</c:v>
                </c:pt>
                <c:pt idx="1688">
                  <c:v>2038</c:v>
                </c:pt>
                <c:pt idx="1689">
                  <c:v>2039</c:v>
                </c:pt>
                <c:pt idx="1690">
                  <c:v>2040</c:v>
                </c:pt>
                <c:pt idx="1691">
                  <c:v>2041</c:v>
                </c:pt>
                <c:pt idx="1692">
                  <c:v>2042</c:v>
                </c:pt>
                <c:pt idx="1693">
                  <c:v>2043</c:v>
                </c:pt>
                <c:pt idx="1694">
                  <c:v>2044</c:v>
                </c:pt>
                <c:pt idx="1695">
                  <c:v>2045</c:v>
                </c:pt>
                <c:pt idx="1696">
                  <c:v>2046</c:v>
                </c:pt>
                <c:pt idx="1697">
                  <c:v>2047</c:v>
                </c:pt>
                <c:pt idx="1698">
                  <c:v>2048</c:v>
                </c:pt>
                <c:pt idx="1699">
                  <c:v>2049</c:v>
                </c:pt>
                <c:pt idx="1700">
                  <c:v>2050</c:v>
                </c:pt>
                <c:pt idx="1701">
                  <c:v>2051</c:v>
                </c:pt>
                <c:pt idx="1702">
                  <c:v>2052</c:v>
                </c:pt>
                <c:pt idx="1703">
                  <c:v>2053</c:v>
                </c:pt>
                <c:pt idx="1704">
                  <c:v>2054</c:v>
                </c:pt>
                <c:pt idx="1705">
                  <c:v>2055</c:v>
                </c:pt>
                <c:pt idx="1706">
                  <c:v>2056</c:v>
                </c:pt>
                <c:pt idx="1707">
                  <c:v>2057</c:v>
                </c:pt>
                <c:pt idx="1708">
                  <c:v>2058</c:v>
                </c:pt>
                <c:pt idx="1709">
                  <c:v>2059</c:v>
                </c:pt>
                <c:pt idx="1710">
                  <c:v>2060</c:v>
                </c:pt>
                <c:pt idx="1711">
                  <c:v>2061</c:v>
                </c:pt>
                <c:pt idx="1712">
                  <c:v>2062</c:v>
                </c:pt>
                <c:pt idx="1713">
                  <c:v>2063</c:v>
                </c:pt>
                <c:pt idx="1714">
                  <c:v>2064</c:v>
                </c:pt>
                <c:pt idx="1715">
                  <c:v>2065</c:v>
                </c:pt>
                <c:pt idx="1716">
                  <c:v>2066</c:v>
                </c:pt>
                <c:pt idx="1717">
                  <c:v>2067</c:v>
                </c:pt>
                <c:pt idx="1718">
                  <c:v>2068</c:v>
                </c:pt>
                <c:pt idx="1719">
                  <c:v>2069</c:v>
                </c:pt>
                <c:pt idx="1720">
                  <c:v>2070</c:v>
                </c:pt>
                <c:pt idx="1721">
                  <c:v>2071</c:v>
                </c:pt>
                <c:pt idx="1722">
                  <c:v>2072</c:v>
                </c:pt>
                <c:pt idx="1723">
                  <c:v>2073</c:v>
                </c:pt>
                <c:pt idx="1724">
                  <c:v>2074</c:v>
                </c:pt>
                <c:pt idx="1725">
                  <c:v>2075</c:v>
                </c:pt>
                <c:pt idx="1726">
                  <c:v>2076</c:v>
                </c:pt>
                <c:pt idx="1727">
                  <c:v>2077</c:v>
                </c:pt>
                <c:pt idx="1728">
                  <c:v>2078</c:v>
                </c:pt>
                <c:pt idx="1729">
                  <c:v>2079</c:v>
                </c:pt>
                <c:pt idx="1730">
                  <c:v>2080</c:v>
                </c:pt>
                <c:pt idx="1731">
                  <c:v>2081</c:v>
                </c:pt>
                <c:pt idx="1732">
                  <c:v>2082</c:v>
                </c:pt>
                <c:pt idx="1733">
                  <c:v>2083</c:v>
                </c:pt>
                <c:pt idx="1734">
                  <c:v>2084</c:v>
                </c:pt>
                <c:pt idx="1735">
                  <c:v>2085</c:v>
                </c:pt>
                <c:pt idx="1736">
                  <c:v>2086</c:v>
                </c:pt>
                <c:pt idx="1737">
                  <c:v>2087</c:v>
                </c:pt>
                <c:pt idx="1738">
                  <c:v>2088</c:v>
                </c:pt>
                <c:pt idx="1739">
                  <c:v>2089</c:v>
                </c:pt>
                <c:pt idx="1740">
                  <c:v>2090</c:v>
                </c:pt>
                <c:pt idx="1741">
                  <c:v>2091</c:v>
                </c:pt>
                <c:pt idx="1742">
                  <c:v>2092</c:v>
                </c:pt>
                <c:pt idx="1743">
                  <c:v>2093</c:v>
                </c:pt>
                <c:pt idx="1744">
                  <c:v>2094</c:v>
                </c:pt>
                <c:pt idx="1745">
                  <c:v>2095</c:v>
                </c:pt>
                <c:pt idx="1746">
                  <c:v>2096</c:v>
                </c:pt>
                <c:pt idx="1747">
                  <c:v>2097</c:v>
                </c:pt>
                <c:pt idx="1748">
                  <c:v>2098</c:v>
                </c:pt>
                <c:pt idx="1749">
                  <c:v>2099</c:v>
                </c:pt>
                <c:pt idx="1750">
                  <c:v>2100</c:v>
                </c:pt>
                <c:pt idx="1751">
                  <c:v>2101</c:v>
                </c:pt>
                <c:pt idx="1752">
                  <c:v>2102</c:v>
                </c:pt>
                <c:pt idx="1753">
                  <c:v>2103</c:v>
                </c:pt>
                <c:pt idx="1754">
                  <c:v>2104</c:v>
                </c:pt>
                <c:pt idx="1755">
                  <c:v>2105</c:v>
                </c:pt>
                <c:pt idx="1756">
                  <c:v>2106</c:v>
                </c:pt>
                <c:pt idx="1757">
                  <c:v>2107</c:v>
                </c:pt>
                <c:pt idx="1758">
                  <c:v>2108</c:v>
                </c:pt>
                <c:pt idx="1759">
                  <c:v>2109</c:v>
                </c:pt>
                <c:pt idx="1760">
                  <c:v>2110</c:v>
                </c:pt>
                <c:pt idx="1761">
                  <c:v>2111</c:v>
                </c:pt>
                <c:pt idx="1762">
                  <c:v>2112</c:v>
                </c:pt>
                <c:pt idx="1763">
                  <c:v>2113</c:v>
                </c:pt>
                <c:pt idx="1764">
                  <c:v>2114</c:v>
                </c:pt>
                <c:pt idx="1765">
                  <c:v>2115</c:v>
                </c:pt>
                <c:pt idx="1766">
                  <c:v>2116</c:v>
                </c:pt>
                <c:pt idx="1767">
                  <c:v>2117</c:v>
                </c:pt>
                <c:pt idx="1768">
                  <c:v>2118</c:v>
                </c:pt>
                <c:pt idx="1769">
                  <c:v>2119</c:v>
                </c:pt>
                <c:pt idx="1770">
                  <c:v>2120</c:v>
                </c:pt>
                <c:pt idx="1771">
                  <c:v>2121</c:v>
                </c:pt>
                <c:pt idx="1772">
                  <c:v>2122</c:v>
                </c:pt>
                <c:pt idx="1773">
                  <c:v>2123</c:v>
                </c:pt>
                <c:pt idx="1774">
                  <c:v>2124</c:v>
                </c:pt>
                <c:pt idx="1775">
                  <c:v>2125</c:v>
                </c:pt>
                <c:pt idx="1776">
                  <c:v>2126</c:v>
                </c:pt>
                <c:pt idx="1777">
                  <c:v>2127</c:v>
                </c:pt>
                <c:pt idx="1778">
                  <c:v>2128</c:v>
                </c:pt>
                <c:pt idx="1779">
                  <c:v>2129</c:v>
                </c:pt>
                <c:pt idx="1780">
                  <c:v>2130</c:v>
                </c:pt>
                <c:pt idx="1781">
                  <c:v>2131</c:v>
                </c:pt>
                <c:pt idx="1782">
                  <c:v>2132</c:v>
                </c:pt>
                <c:pt idx="1783">
                  <c:v>2133</c:v>
                </c:pt>
                <c:pt idx="1784">
                  <c:v>2134</c:v>
                </c:pt>
                <c:pt idx="1785">
                  <c:v>2135</c:v>
                </c:pt>
                <c:pt idx="1786">
                  <c:v>2136</c:v>
                </c:pt>
                <c:pt idx="1787">
                  <c:v>2137</c:v>
                </c:pt>
                <c:pt idx="1788">
                  <c:v>2138</c:v>
                </c:pt>
                <c:pt idx="1789">
                  <c:v>2139</c:v>
                </c:pt>
                <c:pt idx="1790">
                  <c:v>2140</c:v>
                </c:pt>
                <c:pt idx="1791">
                  <c:v>2141</c:v>
                </c:pt>
                <c:pt idx="1792">
                  <c:v>2142</c:v>
                </c:pt>
                <c:pt idx="1793">
                  <c:v>2143</c:v>
                </c:pt>
                <c:pt idx="1794">
                  <c:v>2144</c:v>
                </c:pt>
                <c:pt idx="1795">
                  <c:v>2145</c:v>
                </c:pt>
                <c:pt idx="1796">
                  <c:v>2146</c:v>
                </c:pt>
                <c:pt idx="1797">
                  <c:v>2147</c:v>
                </c:pt>
                <c:pt idx="1798">
                  <c:v>2148</c:v>
                </c:pt>
                <c:pt idx="1799">
                  <c:v>2149</c:v>
                </c:pt>
                <c:pt idx="1800">
                  <c:v>2150</c:v>
                </c:pt>
                <c:pt idx="1801">
                  <c:v>2151</c:v>
                </c:pt>
                <c:pt idx="1802">
                  <c:v>2152</c:v>
                </c:pt>
                <c:pt idx="1803">
                  <c:v>2153</c:v>
                </c:pt>
                <c:pt idx="1804">
                  <c:v>2154</c:v>
                </c:pt>
                <c:pt idx="1805">
                  <c:v>2155</c:v>
                </c:pt>
                <c:pt idx="1806">
                  <c:v>2156</c:v>
                </c:pt>
                <c:pt idx="1807">
                  <c:v>2157</c:v>
                </c:pt>
                <c:pt idx="1808">
                  <c:v>2158</c:v>
                </c:pt>
                <c:pt idx="1809">
                  <c:v>2159</c:v>
                </c:pt>
                <c:pt idx="1810">
                  <c:v>2160</c:v>
                </c:pt>
                <c:pt idx="1811">
                  <c:v>2161</c:v>
                </c:pt>
                <c:pt idx="1812">
                  <c:v>2162</c:v>
                </c:pt>
                <c:pt idx="1813">
                  <c:v>2163</c:v>
                </c:pt>
                <c:pt idx="1814">
                  <c:v>2164</c:v>
                </c:pt>
                <c:pt idx="1815">
                  <c:v>2165</c:v>
                </c:pt>
                <c:pt idx="1816">
                  <c:v>2166</c:v>
                </c:pt>
                <c:pt idx="1817">
                  <c:v>2167</c:v>
                </c:pt>
                <c:pt idx="1818">
                  <c:v>2168</c:v>
                </c:pt>
                <c:pt idx="1819">
                  <c:v>2169</c:v>
                </c:pt>
                <c:pt idx="1820">
                  <c:v>2170</c:v>
                </c:pt>
                <c:pt idx="1821">
                  <c:v>2171</c:v>
                </c:pt>
                <c:pt idx="1822">
                  <c:v>2172</c:v>
                </c:pt>
                <c:pt idx="1823">
                  <c:v>2173</c:v>
                </c:pt>
                <c:pt idx="1824">
                  <c:v>2174</c:v>
                </c:pt>
                <c:pt idx="1825">
                  <c:v>2175</c:v>
                </c:pt>
                <c:pt idx="1826">
                  <c:v>2176</c:v>
                </c:pt>
                <c:pt idx="1827">
                  <c:v>2177</c:v>
                </c:pt>
                <c:pt idx="1828">
                  <c:v>2178</c:v>
                </c:pt>
                <c:pt idx="1829">
                  <c:v>2179</c:v>
                </c:pt>
                <c:pt idx="1830">
                  <c:v>2180</c:v>
                </c:pt>
                <c:pt idx="1831">
                  <c:v>2181</c:v>
                </c:pt>
                <c:pt idx="1832">
                  <c:v>2182</c:v>
                </c:pt>
                <c:pt idx="1833">
                  <c:v>2183</c:v>
                </c:pt>
                <c:pt idx="1834">
                  <c:v>2184</c:v>
                </c:pt>
                <c:pt idx="1835">
                  <c:v>2185</c:v>
                </c:pt>
                <c:pt idx="1836">
                  <c:v>2186</c:v>
                </c:pt>
                <c:pt idx="1837">
                  <c:v>2187</c:v>
                </c:pt>
                <c:pt idx="1838">
                  <c:v>2188</c:v>
                </c:pt>
                <c:pt idx="1839">
                  <c:v>2189</c:v>
                </c:pt>
                <c:pt idx="1840">
                  <c:v>2190</c:v>
                </c:pt>
                <c:pt idx="1841">
                  <c:v>2191</c:v>
                </c:pt>
                <c:pt idx="1842">
                  <c:v>2192</c:v>
                </c:pt>
                <c:pt idx="1843">
                  <c:v>2193</c:v>
                </c:pt>
                <c:pt idx="1844">
                  <c:v>2194</c:v>
                </c:pt>
                <c:pt idx="1845">
                  <c:v>2195</c:v>
                </c:pt>
                <c:pt idx="1846">
                  <c:v>2196</c:v>
                </c:pt>
                <c:pt idx="1847">
                  <c:v>2197</c:v>
                </c:pt>
                <c:pt idx="1848">
                  <c:v>2198</c:v>
                </c:pt>
                <c:pt idx="1849">
                  <c:v>2199</c:v>
                </c:pt>
                <c:pt idx="1850">
                  <c:v>2200</c:v>
                </c:pt>
                <c:pt idx="1851">
                  <c:v>2201</c:v>
                </c:pt>
                <c:pt idx="1852">
                  <c:v>2202</c:v>
                </c:pt>
                <c:pt idx="1853">
                  <c:v>2203</c:v>
                </c:pt>
                <c:pt idx="1854">
                  <c:v>2204</c:v>
                </c:pt>
                <c:pt idx="1855">
                  <c:v>2205</c:v>
                </c:pt>
                <c:pt idx="1856">
                  <c:v>2206</c:v>
                </c:pt>
                <c:pt idx="1857">
                  <c:v>2207</c:v>
                </c:pt>
                <c:pt idx="1858">
                  <c:v>2208</c:v>
                </c:pt>
                <c:pt idx="1859">
                  <c:v>2209</c:v>
                </c:pt>
                <c:pt idx="1860">
                  <c:v>2210</c:v>
                </c:pt>
                <c:pt idx="1861">
                  <c:v>2211</c:v>
                </c:pt>
                <c:pt idx="1862">
                  <c:v>2212</c:v>
                </c:pt>
                <c:pt idx="1863">
                  <c:v>2213</c:v>
                </c:pt>
                <c:pt idx="1864">
                  <c:v>2214</c:v>
                </c:pt>
                <c:pt idx="1865">
                  <c:v>2215</c:v>
                </c:pt>
                <c:pt idx="1866">
                  <c:v>2216</c:v>
                </c:pt>
                <c:pt idx="1867">
                  <c:v>2217</c:v>
                </c:pt>
                <c:pt idx="1868">
                  <c:v>2218</c:v>
                </c:pt>
                <c:pt idx="1869">
                  <c:v>2219</c:v>
                </c:pt>
                <c:pt idx="1870">
                  <c:v>2220</c:v>
                </c:pt>
                <c:pt idx="1871">
                  <c:v>2221</c:v>
                </c:pt>
                <c:pt idx="1872">
                  <c:v>2222</c:v>
                </c:pt>
                <c:pt idx="1873">
                  <c:v>2223</c:v>
                </c:pt>
                <c:pt idx="1874">
                  <c:v>2224</c:v>
                </c:pt>
                <c:pt idx="1875">
                  <c:v>2225</c:v>
                </c:pt>
                <c:pt idx="1876">
                  <c:v>2226</c:v>
                </c:pt>
                <c:pt idx="1877">
                  <c:v>2227</c:v>
                </c:pt>
                <c:pt idx="1878">
                  <c:v>2228</c:v>
                </c:pt>
                <c:pt idx="1879">
                  <c:v>2229</c:v>
                </c:pt>
                <c:pt idx="1880">
                  <c:v>2230</c:v>
                </c:pt>
                <c:pt idx="1881">
                  <c:v>2231</c:v>
                </c:pt>
                <c:pt idx="1882">
                  <c:v>2232</c:v>
                </c:pt>
                <c:pt idx="1883">
                  <c:v>2233</c:v>
                </c:pt>
                <c:pt idx="1884">
                  <c:v>2234</c:v>
                </c:pt>
                <c:pt idx="1885">
                  <c:v>2235</c:v>
                </c:pt>
                <c:pt idx="1886">
                  <c:v>2236</c:v>
                </c:pt>
                <c:pt idx="1887">
                  <c:v>2237</c:v>
                </c:pt>
                <c:pt idx="1888">
                  <c:v>2238</c:v>
                </c:pt>
                <c:pt idx="1889">
                  <c:v>2239</c:v>
                </c:pt>
                <c:pt idx="1890">
                  <c:v>2240</c:v>
                </c:pt>
                <c:pt idx="1891">
                  <c:v>2241</c:v>
                </c:pt>
                <c:pt idx="1892">
                  <c:v>2242</c:v>
                </c:pt>
                <c:pt idx="1893">
                  <c:v>2243</c:v>
                </c:pt>
                <c:pt idx="1894">
                  <c:v>2244</c:v>
                </c:pt>
                <c:pt idx="1895">
                  <c:v>2245</c:v>
                </c:pt>
                <c:pt idx="1896">
                  <c:v>2246</c:v>
                </c:pt>
                <c:pt idx="1897">
                  <c:v>2247</c:v>
                </c:pt>
                <c:pt idx="1898">
                  <c:v>2248</c:v>
                </c:pt>
                <c:pt idx="1899">
                  <c:v>2249</c:v>
                </c:pt>
                <c:pt idx="1900">
                  <c:v>2250</c:v>
                </c:pt>
                <c:pt idx="1901">
                  <c:v>2251</c:v>
                </c:pt>
                <c:pt idx="1902">
                  <c:v>2252</c:v>
                </c:pt>
                <c:pt idx="1903">
                  <c:v>2253</c:v>
                </c:pt>
                <c:pt idx="1904">
                  <c:v>2254</c:v>
                </c:pt>
                <c:pt idx="1905">
                  <c:v>2255</c:v>
                </c:pt>
                <c:pt idx="1906">
                  <c:v>2256</c:v>
                </c:pt>
                <c:pt idx="1907">
                  <c:v>2257</c:v>
                </c:pt>
                <c:pt idx="1908">
                  <c:v>2258</c:v>
                </c:pt>
                <c:pt idx="1909">
                  <c:v>2259</c:v>
                </c:pt>
                <c:pt idx="1910">
                  <c:v>2260</c:v>
                </c:pt>
                <c:pt idx="1911">
                  <c:v>2261</c:v>
                </c:pt>
                <c:pt idx="1912">
                  <c:v>2262</c:v>
                </c:pt>
                <c:pt idx="1913">
                  <c:v>2263</c:v>
                </c:pt>
                <c:pt idx="1914">
                  <c:v>2264</c:v>
                </c:pt>
                <c:pt idx="1915">
                  <c:v>2265</c:v>
                </c:pt>
                <c:pt idx="1916">
                  <c:v>2266</c:v>
                </c:pt>
                <c:pt idx="1917">
                  <c:v>2267</c:v>
                </c:pt>
                <c:pt idx="1918">
                  <c:v>2268</c:v>
                </c:pt>
                <c:pt idx="1919">
                  <c:v>2269</c:v>
                </c:pt>
                <c:pt idx="1920">
                  <c:v>2270</c:v>
                </c:pt>
                <c:pt idx="1921">
                  <c:v>2271</c:v>
                </c:pt>
                <c:pt idx="1922">
                  <c:v>2272</c:v>
                </c:pt>
                <c:pt idx="1923">
                  <c:v>2273</c:v>
                </c:pt>
                <c:pt idx="1924">
                  <c:v>2274</c:v>
                </c:pt>
                <c:pt idx="1925">
                  <c:v>2275</c:v>
                </c:pt>
                <c:pt idx="1926">
                  <c:v>2276</c:v>
                </c:pt>
                <c:pt idx="1927">
                  <c:v>2277</c:v>
                </c:pt>
                <c:pt idx="1928">
                  <c:v>2278</c:v>
                </c:pt>
                <c:pt idx="1929">
                  <c:v>2279</c:v>
                </c:pt>
                <c:pt idx="1930">
                  <c:v>2280</c:v>
                </c:pt>
                <c:pt idx="1931">
                  <c:v>2281</c:v>
                </c:pt>
                <c:pt idx="1932">
                  <c:v>2282</c:v>
                </c:pt>
                <c:pt idx="1933">
                  <c:v>2283</c:v>
                </c:pt>
                <c:pt idx="1934">
                  <c:v>2284</c:v>
                </c:pt>
                <c:pt idx="1935">
                  <c:v>2285</c:v>
                </c:pt>
                <c:pt idx="1936">
                  <c:v>2286</c:v>
                </c:pt>
                <c:pt idx="1937">
                  <c:v>2287</c:v>
                </c:pt>
                <c:pt idx="1938">
                  <c:v>2288</c:v>
                </c:pt>
                <c:pt idx="1939">
                  <c:v>2289</c:v>
                </c:pt>
                <c:pt idx="1940">
                  <c:v>2290</c:v>
                </c:pt>
                <c:pt idx="1941">
                  <c:v>2291</c:v>
                </c:pt>
                <c:pt idx="1942">
                  <c:v>2292</c:v>
                </c:pt>
                <c:pt idx="1943">
                  <c:v>2293</c:v>
                </c:pt>
                <c:pt idx="1944">
                  <c:v>2294</c:v>
                </c:pt>
                <c:pt idx="1945">
                  <c:v>2295</c:v>
                </c:pt>
                <c:pt idx="1946">
                  <c:v>2296</c:v>
                </c:pt>
                <c:pt idx="1947">
                  <c:v>2297</c:v>
                </c:pt>
                <c:pt idx="1948">
                  <c:v>2298</c:v>
                </c:pt>
                <c:pt idx="1949">
                  <c:v>2299</c:v>
                </c:pt>
                <c:pt idx="1950">
                  <c:v>2300</c:v>
                </c:pt>
                <c:pt idx="1951">
                  <c:v>2301</c:v>
                </c:pt>
                <c:pt idx="1952">
                  <c:v>2302</c:v>
                </c:pt>
                <c:pt idx="1953">
                  <c:v>2303</c:v>
                </c:pt>
                <c:pt idx="1954">
                  <c:v>2304</c:v>
                </c:pt>
                <c:pt idx="1955">
                  <c:v>2305</c:v>
                </c:pt>
                <c:pt idx="1956">
                  <c:v>2306</c:v>
                </c:pt>
                <c:pt idx="1957">
                  <c:v>2307</c:v>
                </c:pt>
                <c:pt idx="1958">
                  <c:v>2308</c:v>
                </c:pt>
                <c:pt idx="1959">
                  <c:v>2309</c:v>
                </c:pt>
                <c:pt idx="1960">
                  <c:v>2310</c:v>
                </c:pt>
                <c:pt idx="1961">
                  <c:v>2311</c:v>
                </c:pt>
                <c:pt idx="1962">
                  <c:v>2312</c:v>
                </c:pt>
                <c:pt idx="1963">
                  <c:v>2313</c:v>
                </c:pt>
                <c:pt idx="1964">
                  <c:v>2314</c:v>
                </c:pt>
                <c:pt idx="1965">
                  <c:v>2315</c:v>
                </c:pt>
                <c:pt idx="1966">
                  <c:v>2316</c:v>
                </c:pt>
                <c:pt idx="1967">
                  <c:v>2317</c:v>
                </c:pt>
                <c:pt idx="1968">
                  <c:v>2318</c:v>
                </c:pt>
                <c:pt idx="1969">
                  <c:v>2319</c:v>
                </c:pt>
                <c:pt idx="1970">
                  <c:v>2320</c:v>
                </c:pt>
                <c:pt idx="1971">
                  <c:v>2321</c:v>
                </c:pt>
                <c:pt idx="1972">
                  <c:v>2322</c:v>
                </c:pt>
                <c:pt idx="1973">
                  <c:v>2323</c:v>
                </c:pt>
                <c:pt idx="1974">
                  <c:v>2324</c:v>
                </c:pt>
                <c:pt idx="1975">
                  <c:v>2325</c:v>
                </c:pt>
                <c:pt idx="1976">
                  <c:v>2326</c:v>
                </c:pt>
                <c:pt idx="1977">
                  <c:v>2327</c:v>
                </c:pt>
                <c:pt idx="1978">
                  <c:v>2328</c:v>
                </c:pt>
                <c:pt idx="1979">
                  <c:v>2329</c:v>
                </c:pt>
                <c:pt idx="1980">
                  <c:v>2330</c:v>
                </c:pt>
                <c:pt idx="1981">
                  <c:v>2331</c:v>
                </c:pt>
                <c:pt idx="1982">
                  <c:v>2332</c:v>
                </c:pt>
                <c:pt idx="1983">
                  <c:v>2333</c:v>
                </c:pt>
                <c:pt idx="1984">
                  <c:v>2334</c:v>
                </c:pt>
                <c:pt idx="1985">
                  <c:v>2335</c:v>
                </c:pt>
                <c:pt idx="1986">
                  <c:v>2336</c:v>
                </c:pt>
                <c:pt idx="1987">
                  <c:v>2337</c:v>
                </c:pt>
                <c:pt idx="1988">
                  <c:v>2338</c:v>
                </c:pt>
                <c:pt idx="1989">
                  <c:v>2339</c:v>
                </c:pt>
                <c:pt idx="1990">
                  <c:v>2340</c:v>
                </c:pt>
                <c:pt idx="1991">
                  <c:v>2341</c:v>
                </c:pt>
                <c:pt idx="1992">
                  <c:v>2342</c:v>
                </c:pt>
                <c:pt idx="1993">
                  <c:v>2343</c:v>
                </c:pt>
                <c:pt idx="1994">
                  <c:v>2344</c:v>
                </c:pt>
                <c:pt idx="1995">
                  <c:v>2345</c:v>
                </c:pt>
                <c:pt idx="1996">
                  <c:v>2346</c:v>
                </c:pt>
                <c:pt idx="1997">
                  <c:v>2347</c:v>
                </c:pt>
                <c:pt idx="1998">
                  <c:v>2348</c:v>
                </c:pt>
                <c:pt idx="1999">
                  <c:v>2349</c:v>
                </c:pt>
                <c:pt idx="2000">
                  <c:v>2350</c:v>
                </c:pt>
                <c:pt idx="2001">
                  <c:v>2351</c:v>
                </c:pt>
                <c:pt idx="2002">
                  <c:v>2352</c:v>
                </c:pt>
                <c:pt idx="2003">
                  <c:v>2353</c:v>
                </c:pt>
                <c:pt idx="2004">
                  <c:v>2354</c:v>
                </c:pt>
                <c:pt idx="2005">
                  <c:v>2355</c:v>
                </c:pt>
                <c:pt idx="2006">
                  <c:v>2356</c:v>
                </c:pt>
                <c:pt idx="2007">
                  <c:v>2357</c:v>
                </c:pt>
                <c:pt idx="2008">
                  <c:v>2358</c:v>
                </c:pt>
                <c:pt idx="2009">
                  <c:v>2359</c:v>
                </c:pt>
                <c:pt idx="2010">
                  <c:v>2360</c:v>
                </c:pt>
                <c:pt idx="2011">
                  <c:v>2361</c:v>
                </c:pt>
                <c:pt idx="2012">
                  <c:v>2362</c:v>
                </c:pt>
                <c:pt idx="2013">
                  <c:v>2363</c:v>
                </c:pt>
                <c:pt idx="2014">
                  <c:v>2364</c:v>
                </c:pt>
                <c:pt idx="2015">
                  <c:v>2365</c:v>
                </c:pt>
                <c:pt idx="2016">
                  <c:v>2366</c:v>
                </c:pt>
                <c:pt idx="2017">
                  <c:v>2367</c:v>
                </c:pt>
                <c:pt idx="2018">
                  <c:v>2368</c:v>
                </c:pt>
                <c:pt idx="2019">
                  <c:v>2369</c:v>
                </c:pt>
                <c:pt idx="2020">
                  <c:v>2370</c:v>
                </c:pt>
                <c:pt idx="2021">
                  <c:v>2371</c:v>
                </c:pt>
                <c:pt idx="2022">
                  <c:v>2372</c:v>
                </c:pt>
                <c:pt idx="2023">
                  <c:v>2373</c:v>
                </c:pt>
                <c:pt idx="2024">
                  <c:v>2374</c:v>
                </c:pt>
                <c:pt idx="2025">
                  <c:v>2375</c:v>
                </c:pt>
                <c:pt idx="2026">
                  <c:v>2376</c:v>
                </c:pt>
                <c:pt idx="2027">
                  <c:v>2377</c:v>
                </c:pt>
                <c:pt idx="2028">
                  <c:v>2378</c:v>
                </c:pt>
                <c:pt idx="2029">
                  <c:v>2379</c:v>
                </c:pt>
                <c:pt idx="2030">
                  <c:v>2380</c:v>
                </c:pt>
                <c:pt idx="2031">
                  <c:v>2381</c:v>
                </c:pt>
                <c:pt idx="2032">
                  <c:v>2382</c:v>
                </c:pt>
                <c:pt idx="2033">
                  <c:v>2383</c:v>
                </c:pt>
                <c:pt idx="2034">
                  <c:v>2384</c:v>
                </c:pt>
                <c:pt idx="2035">
                  <c:v>2385</c:v>
                </c:pt>
                <c:pt idx="2036">
                  <c:v>2386</c:v>
                </c:pt>
                <c:pt idx="2037">
                  <c:v>2387</c:v>
                </c:pt>
                <c:pt idx="2038">
                  <c:v>2388</c:v>
                </c:pt>
                <c:pt idx="2039">
                  <c:v>2389</c:v>
                </c:pt>
                <c:pt idx="2040">
                  <c:v>2390</c:v>
                </c:pt>
                <c:pt idx="2041">
                  <c:v>2391</c:v>
                </c:pt>
                <c:pt idx="2042">
                  <c:v>2392</c:v>
                </c:pt>
                <c:pt idx="2043">
                  <c:v>2393</c:v>
                </c:pt>
                <c:pt idx="2044">
                  <c:v>2394</c:v>
                </c:pt>
                <c:pt idx="2045">
                  <c:v>2395</c:v>
                </c:pt>
                <c:pt idx="2046">
                  <c:v>2396</c:v>
                </c:pt>
                <c:pt idx="2047">
                  <c:v>2397</c:v>
                </c:pt>
                <c:pt idx="2048">
                  <c:v>2398</c:v>
                </c:pt>
                <c:pt idx="2049">
                  <c:v>2399</c:v>
                </c:pt>
                <c:pt idx="2050">
                  <c:v>2400</c:v>
                </c:pt>
                <c:pt idx="2051">
                  <c:v>2401</c:v>
                </c:pt>
                <c:pt idx="2052">
                  <c:v>2402</c:v>
                </c:pt>
                <c:pt idx="2053">
                  <c:v>2403</c:v>
                </c:pt>
                <c:pt idx="2054">
                  <c:v>2404</c:v>
                </c:pt>
                <c:pt idx="2055">
                  <c:v>2405</c:v>
                </c:pt>
                <c:pt idx="2056">
                  <c:v>2406</c:v>
                </c:pt>
                <c:pt idx="2057">
                  <c:v>2407</c:v>
                </c:pt>
                <c:pt idx="2058">
                  <c:v>2408</c:v>
                </c:pt>
                <c:pt idx="2059">
                  <c:v>2409</c:v>
                </c:pt>
                <c:pt idx="2060">
                  <c:v>2410</c:v>
                </c:pt>
                <c:pt idx="2061">
                  <c:v>2411</c:v>
                </c:pt>
                <c:pt idx="2062">
                  <c:v>2412</c:v>
                </c:pt>
                <c:pt idx="2063">
                  <c:v>2413</c:v>
                </c:pt>
                <c:pt idx="2064">
                  <c:v>2414</c:v>
                </c:pt>
                <c:pt idx="2065">
                  <c:v>2415</c:v>
                </c:pt>
                <c:pt idx="2066">
                  <c:v>2416</c:v>
                </c:pt>
                <c:pt idx="2067">
                  <c:v>2417</c:v>
                </c:pt>
                <c:pt idx="2068">
                  <c:v>2418</c:v>
                </c:pt>
                <c:pt idx="2069">
                  <c:v>2419</c:v>
                </c:pt>
                <c:pt idx="2070">
                  <c:v>2420</c:v>
                </c:pt>
                <c:pt idx="2071">
                  <c:v>2421</c:v>
                </c:pt>
                <c:pt idx="2072">
                  <c:v>2422</c:v>
                </c:pt>
                <c:pt idx="2073">
                  <c:v>2423</c:v>
                </c:pt>
                <c:pt idx="2074">
                  <c:v>2424</c:v>
                </c:pt>
                <c:pt idx="2075">
                  <c:v>2425</c:v>
                </c:pt>
                <c:pt idx="2076">
                  <c:v>2426</c:v>
                </c:pt>
                <c:pt idx="2077">
                  <c:v>2427</c:v>
                </c:pt>
                <c:pt idx="2078">
                  <c:v>2428</c:v>
                </c:pt>
                <c:pt idx="2079">
                  <c:v>2429</c:v>
                </c:pt>
                <c:pt idx="2080">
                  <c:v>2430</c:v>
                </c:pt>
                <c:pt idx="2081">
                  <c:v>2431</c:v>
                </c:pt>
                <c:pt idx="2082">
                  <c:v>2432</c:v>
                </c:pt>
                <c:pt idx="2083">
                  <c:v>2433</c:v>
                </c:pt>
                <c:pt idx="2084">
                  <c:v>2434</c:v>
                </c:pt>
                <c:pt idx="2085">
                  <c:v>2435</c:v>
                </c:pt>
                <c:pt idx="2086">
                  <c:v>2436</c:v>
                </c:pt>
                <c:pt idx="2087">
                  <c:v>2437</c:v>
                </c:pt>
                <c:pt idx="2088">
                  <c:v>2438</c:v>
                </c:pt>
                <c:pt idx="2089">
                  <c:v>2439</c:v>
                </c:pt>
                <c:pt idx="2090">
                  <c:v>2440</c:v>
                </c:pt>
                <c:pt idx="2091">
                  <c:v>2441</c:v>
                </c:pt>
                <c:pt idx="2092">
                  <c:v>2442</c:v>
                </c:pt>
                <c:pt idx="2093">
                  <c:v>2443</c:v>
                </c:pt>
                <c:pt idx="2094">
                  <c:v>2444</c:v>
                </c:pt>
                <c:pt idx="2095">
                  <c:v>2445</c:v>
                </c:pt>
                <c:pt idx="2096">
                  <c:v>2446</c:v>
                </c:pt>
                <c:pt idx="2097">
                  <c:v>2447</c:v>
                </c:pt>
                <c:pt idx="2098">
                  <c:v>2448</c:v>
                </c:pt>
                <c:pt idx="2099">
                  <c:v>2449</c:v>
                </c:pt>
                <c:pt idx="2100">
                  <c:v>2450</c:v>
                </c:pt>
                <c:pt idx="2101">
                  <c:v>2451</c:v>
                </c:pt>
                <c:pt idx="2102">
                  <c:v>2452</c:v>
                </c:pt>
                <c:pt idx="2103">
                  <c:v>2453</c:v>
                </c:pt>
                <c:pt idx="2104">
                  <c:v>2454</c:v>
                </c:pt>
                <c:pt idx="2105">
                  <c:v>2455</c:v>
                </c:pt>
                <c:pt idx="2106">
                  <c:v>2456</c:v>
                </c:pt>
                <c:pt idx="2107">
                  <c:v>2457</c:v>
                </c:pt>
                <c:pt idx="2108">
                  <c:v>2458</c:v>
                </c:pt>
                <c:pt idx="2109">
                  <c:v>2459</c:v>
                </c:pt>
                <c:pt idx="2110">
                  <c:v>2460</c:v>
                </c:pt>
                <c:pt idx="2111">
                  <c:v>2461</c:v>
                </c:pt>
                <c:pt idx="2112">
                  <c:v>2462</c:v>
                </c:pt>
                <c:pt idx="2113">
                  <c:v>2463</c:v>
                </c:pt>
                <c:pt idx="2114">
                  <c:v>2464</c:v>
                </c:pt>
                <c:pt idx="2115">
                  <c:v>2465</c:v>
                </c:pt>
                <c:pt idx="2116">
                  <c:v>2466</c:v>
                </c:pt>
                <c:pt idx="2117">
                  <c:v>2467</c:v>
                </c:pt>
                <c:pt idx="2118">
                  <c:v>2468</c:v>
                </c:pt>
                <c:pt idx="2119">
                  <c:v>2469</c:v>
                </c:pt>
                <c:pt idx="2120">
                  <c:v>2470</c:v>
                </c:pt>
                <c:pt idx="2121">
                  <c:v>2471</c:v>
                </c:pt>
                <c:pt idx="2122">
                  <c:v>2472</c:v>
                </c:pt>
                <c:pt idx="2123">
                  <c:v>2473</c:v>
                </c:pt>
                <c:pt idx="2124">
                  <c:v>2474</c:v>
                </c:pt>
                <c:pt idx="2125">
                  <c:v>2475</c:v>
                </c:pt>
                <c:pt idx="2126">
                  <c:v>2476</c:v>
                </c:pt>
                <c:pt idx="2127">
                  <c:v>2477</c:v>
                </c:pt>
                <c:pt idx="2128">
                  <c:v>2478</c:v>
                </c:pt>
                <c:pt idx="2129">
                  <c:v>2479</c:v>
                </c:pt>
                <c:pt idx="2130">
                  <c:v>2480</c:v>
                </c:pt>
                <c:pt idx="2131">
                  <c:v>2481</c:v>
                </c:pt>
                <c:pt idx="2132">
                  <c:v>2482</c:v>
                </c:pt>
                <c:pt idx="2133">
                  <c:v>2483</c:v>
                </c:pt>
                <c:pt idx="2134">
                  <c:v>2484</c:v>
                </c:pt>
                <c:pt idx="2135">
                  <c:v>2485</c:v>
                </c:pt>
                <c:pt idx="2136">
                  <c:v>2486</c:v>
                </c:pt>
                <c:pt idx="2137">
                  <c:v>2487</c:v>
                </c:pt>
                <c:pt idx="2138">
                  <c:v>2488</c:v>
                </c:pt>
                <c:pt idx="2139">
                  <c:v>2489</c:v>
                </c:pt>
                <c:pt idx="2140">
                  <c:v>2490</c:v>
                </c:pt>
                <c:pt idx="2141">
                  <c:v>2491</c:v>
                </c:pt>
                <c:pt idx="2142">
                  <c:v>2492</c:v>
                </c:pt>
                <c:pt idx="2143">
                  <c:v>2493</c:v>
                </c:pt>
                <c:pt idx="2144">
                  <c:v>2494</c:v>
                </c:pt>
                <c:pt idx="2145">
                  <c:v>2495</c:v>
                </c:pt>
                <c:pt idx="2146">
                  <c:v>2496</c:v>
                </c:pt>
                <c:pt idx="2147">
                  <c:v>2497</c:v>
                </c:pt>
                <c:pt idx="2148">
                  <c:v>2498</c:v>
                </c:pt>
                <c:pt idx="2149">
                  <c:v>2499</c:v>
                </c:pt>
                <c:pt idx="2150">
                  <c:v>2500</c:v>
                </c:pt>
              </c:numCache>
            </c:numRef>
          </c:xVal>
          <c:yVal>
            <c:numRef>
              <c:f>Reflectance_Data!$U$4:$U$2154</c:f>
              <c:numCache>
                <c:formatCode>0.00E+00</c:formatCode>
                <c:ptCount val="2151"/>
                <c:pt idx="0">
                  <c:v>5.8917179703712498E-2</c:v>
                </c:pt>
                <c:pt idx="1">
                  <c:v>5.8581575751304599E-2</c:v>
                </c:pt>
                <c:pt idx="2">
                  <c:v>5.9151954948902102E-2</c:v>
                </c:pt>
                <c:pt idx="3">
                  <c:v>5.9872116893529899E-2</c:v>
                </c:pt>
                <c:pt idx="4">
                  <c:v>5.8824926614761401E-2</c:v>
                </c:pt>
                <c:pt idx="5">
                  <c:v>5.9085585176944698E-2</c:v>
                </c:pt>
                <c:pt idx="6">
                  <c:v>5.9659965336322798E-2</c:v>
                </c:pt>
                <c:pt idx="7">
                  <c:v>5.9437915682792698E-2</c:v>
                </c:pt>
                <c:pt idx="8">
                  <c:v>5.8541744947433499E-2</c:v>
                </c:pt>
                <c:pt idx="9">
                  <c:v>5.8824174106121098E-2</c:v>
                </c:pt>
                <c:pt idx="10">
                  <c:v>5.9447810053825399E-2</c:v>
                </c:pt>
                <c:pt idx="11">
                  <c:v>5.93059845268726E-2</c:v>
                </c:pt>
                <c:pt idx="12">
                  <c:v>6.0059510171413401E-2</c:v>
                </c:pt>
                <c:pt idx="13">
                  <c:v>5.9491824358701699E-2</c:v>
                </c:pt>
                <c:pt idx="14">
                  <c:v>5.86499571800232E-2</c:v>
                </c:pt>
                <c:pt idx="15">
                  <c:v>5.9945791959762601E-2</c:v>
                </c:pt>
                <c:pt idx="16">
                  <c:v>5.9440288692712798E-2</c:v>
                </c:pt>
                <c:pt idx="17">
                  <c:v>5.93731924891472E-2</c:v>
                </c:pt>
                <c:pt idx="18">
                  <c:v>6.02142624557018E-2</c:v>
                </c:pt>
                <c:pt idx="19">
                  <c:v>5.9638667851686498E-2</c:v>
                </c:pt>
                <c:pt idx="20">
                  <c:v>5.9613794088363599E-2</c:v>
                </c:pt>
                <c:pt idx="21">
                  <c:v>5.9530239552259397E-2</c:v>
                </c:pt>
                <c:pt idx="22">
                  <c:v>5.9091139584779698E-2</c:v>
                </c:pt>
                <c:pt idx="23">
                  <c:v>6.0405503958463697E-2</c:v>
                </c:pt>
                <c:pt idx="24">
                  <c:v>6.01396635174751E-2</c:v>
                </c:pt>
                <c:pt idx="25">
                  <c:v>5.9352695941925E-2</c:v>
                </c:pt>
                <c:pt idx="26">
                  <c:v>6.01376034319401E-2</c:v>
                </c:pt>
                <c:pt idx="27">
                  <c:v>5.9939473867416403E-2</c:v>
                </c:pt>
                <c:pt idx="28">
                  <c:v>5.9594906866550397E-2</c:v>
                </c:pt>
                <c:pt idx="29">
                  <c:v>5.9554133564233801E-2</c:v>
                </c:pt>
                <c:pt idx="30">
                  <c:v>5.9792660176753998E-2</c:v>
                </c:pt>
                <c:pt idx="31">
                  <c:v>6.0453467071056401E-2</c:v>
                </c:pt>
                <c:pt idx="32">
                  <c:v>6.05368614196777E-2</c:v>
                </c:pt>
                <c:pt idx="33">
                  <c:v>5.9815071523189503E-2</c:v>
                </c:pt>
                <c:pt idx="34">
                  <c:v>5.9570886194705998E-2</c:v>
                </c:pt>
                <c:pt idx="35">
                  <c:v>5.9946693480014801E-2</c:v>
                </c:pt>
                <c:pt idx="36">
                  <c:v>6.0370288789272301E-2</c:v>
                </c:pt>
                <c:pt idx="37">
                  <c:v>6.0312617570161799E-2</c:v>
                </c:pt>
                <c:pt idx="38">
                  <c:v>6.0160014778375598E-2</c:v>
                </c:pt>
                <c:pt idx="39">
                  <c:v>6.0262318700552001E-2</c:v>
                </c:pt>
                <c:pt idx="40">
                  <c:v>6.0397978872060797E-2</c:v>
                </c:pt>
                <c:pt idx="41">
                  <c:v>6.0183528810739503E-2</c:v>
                </c:pt>
                <c:pt idx="42">
                  <c:v>6.0329321771860102E-2</c:v>
                </c:pt>
                <c:pt idx="43">
                  <c:v>6.0334309935569798E-2</c:v>
                </c:pt>
                <c:pt idx="44">
                  <c:v>6.0122966766357401E-2</c:v>
                </c:pt>
                <c:pt idx="45">
                  <c:v>6.0146953910589197E-2</c:v>
                </c:pt>
                <c:pt idx="46">
                  <c:v>6.0802824795246103E-2</c:v>
                </c:pt>
                <c:pt idx="47">
                  <c:v>6.1173260211944601E-2</c:v>
                </c:pt>
                <c:pt idx="48">
                  <c:v>6.0790017247199998E-2</c:v>
                </c:pt>
                <c:pt idx="49">
                  <c:v>6.02994672954082E-2</c:v>
                </c:pt>
                <c:pt idx="50">
                  <c:v>6.09504692256451E-2</c:v>
                </c:pt>
                <c:pt idx="51">
                  <c:v>6.1617728322744397E-2</c:v>
                </c:pt>
                <c:pt idx="52">
                  <c:v>6.1080694198608398E-2</c:v>
                </c:pt>
                <c:pt idx="53">
                  <c:v>6.0871925204992301E-2</c:v>
                </c:pt>
                <c:pt idx="54">
                  <c:v>6.0911260545253802E-2</c:v>
                </c:pt>
                <c:pt idx="55">
                  <c:v>6.0957714915275601E-2</c:v>
                </c:pt>
                <c:pt idx="56">
                  <c:v>6.0759712010621997E-2</c:v>
                </c:pt>
                <c:pt idx="57">
                  <c:v>6.0914523899555199E-2</c:v>
                </c:pt>
                <c:pt idx="58">
                  <c:v>6.1164293438196203E-2</c:v>
                </c:pt>
                <c:pt idx="59">
                  <c:v>6.1207693070173298E-2</c:v>
                </c:pt>
                <c:pt idx="60">
                  <c:v>6.0844421386718799E-2</c:v>
                </c:pt>
                <c:pt idx="61">
                  <c:v>6.1068560928106301E-2</c:v>
                </c:pt>
                <c:pt idx="62">
                  <c:v>6.1327274888753898E-2</c:v>
                </c:pt>
                <c:pt idx="63">
                  <c:v>6.1026591807603801E-2</c:v>
                </c:pt>
                <c:pt idx="64">
                  <c:v>6.1074636876583099E-2</c:v>
                </c:pt>
                <c:pt idx="65">
                  <c:v>6.1178985983133302E-2</c:v>
                </c:pt>
                <c:pt idx="66">
                  <c:v>6.1179880052804898E-2</c:v>
                </c:pt>
                <c:pt idx="67">
                  <c:v>6.10470250248909E-2</c:v>
                </c:pt>
                <c:pt idx="68">
                  <c:v>6.0991965234279598E-2</c:v>
                </c:pt>
                <c:pt idx="69">
                  <c:v>6.1090156435966499E-2</c:v>
                </c:pt>
                <c:pt idx="70">
                  <c:v>6.1212632805109003E-2</c:v>
                </c:pt>
                <c:pt idx="71">
                  <c:v>6.09818212687969E-2</c:v>
                </c:pt>
                <c:pt idx="72">
                  <c:v>6.0962397605180699E-2</c:v>
                </c:pt>
                <c:pt idx="73">
                  <c:v>6.1048634350299801E-2</c:v>
                </c:pt>
                <c:pt idx="74">
                  <c:v>6.1046686023473698E-2</c:v>
                </c:pt>
                <c:pt idx="75">
                  <c:v>6.1062268912792199E-2</c:v>
                </c:pt>
                <c:pt idx="76">
                  <c:v>6.0992442071437801E-2</c:v>
                </c:pt>
                <c:pt idx="77">
                  <c:v>6.1080668121576302E-2</c:v>
                </c:pt>
                <c:pt idx="78">
                  <c:v>6.1595764011144603E-2</c:v>
                </c:pt>
                <c:pt idx="79">
                  <c:v>6.1457861214876203E-2</c:v>
                </c:pt>
                <c:pt idx="80">
                  <c:v>6.1259191483259201E-2</c:v>
                </c:pt>
                <c:pt idx="81">
                  <c:v>6.1315968632698101E-2</c:v>
                </c:pt>
                <c:pt idx="82">
                  <c:v>6.1371777206659303E-2</c:v>
                </c:pt>
                <c:pt idx="83">
                  <c:v>6.1397954821586602E-2</c:v>
                </c:pt>
                <c:pt idx="84">
                  <c:v>6.1458580195903799E-2</c:v>
                </c:pt>
                <c:pt idx="85">
                  <c:v>6.1558514833450297E-2</c:v>
                </c:pt>
                <c:pt idx="86">
                  <c:v>6.1469215899705901E-2</c:v>
                </c:pt>
                <c:pt idx="87">
                  <c:v>6.1361636966466897E-2</c:v>
                </c:pt>
                <c:pt idx="88">
                  <c:v>6.1374396085739101E-2</c:v>
                </c:pt>
                <c:pt idx="89">
                  <c:v>6.1559274792671197E-2</c:v>
                </c:pt>
                <c:pt idx="90">
                  <c:v>6.1505336314439801E-2</c:v>
                </c:pt>
                <c:pt idx="91">
                  <c:v>6.15643709897995E-2</c:v>
                </c:pt>
                <c:pt idx="92">
                  <c:v>6.1757858842611299E-2</c:v>
                </c:pt>
                <c:pt idx="93">
                  <c:v>6.1666376888751998E-2</c:v>
                </c:pt>
                <c:pt idx="94">
                  <c:v>6.1332307755947099E-2</c:v>
                </c:pt>
                <c:pt idx="95">
                  <c:v>6.1339337378740297E-2</c:v>
                </c:pt>
                <c:pt idx="96">
                  <c:v>6.1869021505117403E-2</c:v>
                </c:pt>
                <c:pt idx="97">
                  <c:v>6.1693850904703099E-2</c:v>
                </c:pt>
                <c:pt idx="98">
                  <c:v>6.1603911221027402E-2</c:v>
                </c:pt>
                <c:pt idx="99">
                  <c:v>6.1679076403379399E-2</c:v>
                </c:pt>
                <c:pt idx="100">
                  <c:v>6.1680294573307003E-2</c:v>
                </c:pt>
                <c:pt idx="101">
                  <c:v>6.1638351529836703E-2</c:v>
                </c:pt>
                <c:pt idx="102">
                  <c:v>6.1631374061107601E-2</c:v>
                </c:pt>
                <c:pt idx="103">
                  <c:v>6.1670534312725102E-2</c:v>
                </c:pt>
                <c:pt idx="104">
                  <c:v>6.1679963022470502E-2</c:v>
                </c:pt>
                <c:pt idx="105">
                  <c:v>6.1633702367544202E-2</c:v>
                </c:pt>
                <c:pt idx="106">
                  <c:v>6.1713688075542499E-2</c:v>
                </c:pt>
                <c:pt idx="107">
                  <c:v>6.1927989125251798E-2</c:v>
                </c:pt>
                <c:pt idx="108">
                  <c:v>6.1593513935804402E-2</c:v>
                </c:pt>
                <c:pt idx="109">
                  <c:v>6.15387633442879E-2</c:v>
                </c:pt>
                <c:pt idx="110">
                  <c:v>6.1809472739696503E-2</c:v>
                </c:pt>
                <c:pt idx="111">
                  <c:v>6.2010429799556697E-2</c:v>
                </c:pt>
                <c:pt idx="112">
                  <c:v>6.17936104536057E-2</c:v>
                </c:pt>
                <c:pt idx="113">
                  <c:v>6.1625912785530097E-2</c:v>
                </c:pt>
                <c:pt idx="114">
                  <c:v>6.1726056039333302E-2</c:v>
                </c:pt>
                <c:pt idx="115">
                  <c:v>6.1884760856628397E-2</c:v>
                </c:pt>
                <c:pt idx="116">
                  <c:v>6.1902470886707299E-2</c:v>
                </c:pt>
                <c:pt idx="117">
                  <c:v>6.1809752136468901E-2</c:v>
                </c:pt>
                <c:pt idx="118">
                  <c:v>6.1729513108730302E-2</c:v>
                </c:pt>
                <c:pt idx="119">
                  <c:v>6.1853539198637002E-2</c:v>
                </c:pt>
                <c:pt idx="120">
                  <c:v>6.1894293874502203E-2</c:v>
                </c:pt>
                <c:pt idx="121">
                  <c:v>6.1860710382461499E-2</c:v>
                </c:pt>
                <c:pt idx="122">
                  <c:v>6.1898093670606599E-2</c:v>
                </c:pt>
                <c:pt idx="123">
                  <c:v>6.17777854204178E-2</c:v>
                </c:pt>
                <c:pt idx="124">
                  <c:v>6.1758205294609098E-2</c:v>
                </c:pt>
                <c:pt idx="125">
                  <c:v>6.19036629796028E-2</c:v>
                </c:pt>
                <c:pt idx="126">
                  <c:v>6.19555115699768E-2</c:v>
                </c:pt>
                <c:pt idx="127">
                  <c:v>6.1956971883773797E-2</c:v>
                </c:pt>
                <c:pt idx="128">
                  <c:v>6.1779309064149898E-2</c:v>
                </c:pt>
                <c:pt idx="129">
                  <c:v>6.1504885554313701E-2</c:v>
                </c:pt>
                <c:pt idx="130">
                  <c:v>6.2092144042253501E-2</c:v>
                </c:pt>
                <c:pt idx="131">
                  <c:v>6.2201350927352898E-2</c:v>
                </c:pt>
                <c:pt idx="132">
                  <c:v>6.1881422996521003E-2</c:v>
                </c:pt>
                <c:pt idx="133">
                  <c:v>6.1971101909875898E-2</c:v>
                </c:pt>
                <c:pt idx="134">
                  <c:v>6.1922606080770499E-2</c:v>
                </c:pt>
                <c:pt idx="135">
                  <c:v>6.1953924596309697E-2</c:v>
                </c:pt>
                <c:pt idx="136">
                  <c:v>6.2122810631990398E-2</c:v>
                </c:pt>
                <c:pt idx="137">
                  <c:v>6.2082987278699903E-2</c:v>
                </c:pt>
                <c:pt idx="138">
                  <c:v>6.1930540949106203E-2</c:v>
                </c:pt>
                <c:pt idx="139">
                  <c:v>6.1868473887443501E-2</c:v>
                </c:pt>
                <c:pt idx="140">
                  <c:v>6.2028367072343799E-2</c:v>
                </c:pt>
                <c:pt idx="141">
                  <c:v>6.2198910862207399E-2</c:v>
                </c:pt>
                <c:pt idx="142">
                  <c:v>6.2240872532129302E-2</c:v>
                </c:pt>
                <c:pt idx="143">
                  <c:v>6.2184639275073998E-2</c:v>
                </c:pt>
                <c:pt idx="144">
                  <c:v>6.2163639813661603E-2</c:v>
                </c:pt>
                <c:pt idx="145">
                  <c:v>6.1979535967111601E-2</c:v>
                </c:pt>
                <c:pt idx="146">
                  <c:v>6.1958655714988702E-2</c:v>
                </c:pt>
                <c:pt idx="147">
                  <c:v>6.2164485454559298E-2</c:v>
                </c:pt>
                <c:pt idx="148">
                  <c:v>6.2054481357336003E-2</c:v>
                </c:pt>
                <c:pt idx="149">
                  <c:v>6.2198463827371597E-2</c:v>
                </c:pt>
                <c:pt idx="150">
                  <c:v>6.2381554394960403E-2</c:v>
                </c:pt>
                <c:pt idx="151">
                  <c:v>6.2264554202556603E-2</c:v>
                </c:pt>
                <c:pt idx="152">
                  <c:v>6.22385628521442E-2</c:v>
                </c:pt>
                <c:pt idx="153">
                  <c:v>6.21273666620255E-2</c:v>
                </c:pt>
                <c:pt idx="154">
                  <c:v>6.20680339634418E-2</c:v>
                </c:pt>
                <c:pt idx="155">
                  <c:v>6.2406100332736997E-2</c:v>
                </c:pt>
                <c:pt idx="156">
                  <c:v>6.2329478561878197E-2</c:v>
                </c:pt>
                <c:pt idx="157">
                  <c:v>6.2213476747274399E-2</c:v>
                </c:pt>
                <c:pt idx="158">
                  <c:v>6.2336765229702003E-2</c:v>
                </c:pt>
                <c:pt idx="159">
                  <c:v>6.2333945184946102E-2</c:v>
                </c:pt>
                <c:pt idx="160">
                  <c:v>6.2350485473871203E-2</c:v>
                </c:pt>
                <c:pt idx="161">
                  <c:v>6.2381900846958202E-2</c:v>
                </c:pt>
                <c:pt idx="162">
                  <c:v>6.2372371554374702E-2</c:v>
                </c:pt>
                <c:pt idx="163">
                  <c:v>6.2241975218057598E-2</c:v>
                </c:pt>
                <c:pt idx="164">
                  <c:v>6.2338102608919102E-2</c:v>
                </c:pt>
                <c:pt idx="165">
                  <c:v>6.2595032155513805E-2</c:v>
                </c:pt>
                <c:pt idx="166">
                  <c:v>6.2486808747053098E-2</c:v>
                </c:pt>
                <c:pt idx="167">
                  <c:v>6.2430799007415799E-2</c:v>
                </c:pt>
                <c:pt idx="168">
                  <c:v>6.2416750937700299E-2</c:v>
                </c:pt>
                <c:pt idx="169">
                  <c:v>6.24023079872131E-2</c:v>
                </c:pt>
                <c:pt idx="170">
                  <c:v>6.2545388936996502E-2</c:v>
                </c:pt>
                <c:pt idx="171">
                  <c:v>6.24354556202888E-2</c:v>
                </c:pt>
                <c:pt idx="172">
                  <c:v>6.2301397323608398E-2</c:v>
                </c:pt>
                <c:pt idx="173">
                  <c:v>6.2547579407691997E-2</c:v>
                </c:pt>
                <c:pt idx="174">
                  <c:v>6.25946000218391E-2</c:v>
                </c:pt>
                <c:pt idx="175">
                  <c:v>6.2625907361507402E-2</c:v>
                </c:pt>
                <c:pt idx="176">
                  <c:v>6.2703758478164701E-2</c:v>
                </c:pt>
                <c:pt idx="177">
                  <c:v>6.2641397118568407E-2</c:v>
                </c:pt>
                <c:pt idx="178">
                  <c:v>6.2613539397716494E-2</c:v>
                </c:pt>
                <c:pt idx="179">
                  <c:v>6.2678970396518693E-2</c:v>
                </c:pt>
                <c:pt idx="180">
                  <c:v>6.2799587845802293E-2</c:v>
                </c:pt>
                <c:pt idx="181">
                  <c:v>6.2744915485382094E-2</c:v>
                </c:pt>
                <c:pt idx="182">
                  <c:v>6.2693029642105103E-2</c:v>
                </c:pt>
                <c:pt idx="183">
                  <c:v>6.2671594321727794E-2</c:v>
                </c:pt>
                <c:pt idx="184">
                  <c:v>6.2630586326122298E-2</c:v>
                </c:pt>
                <c:pt idx="185">
                  <c:v>6.2777027487754794E-2</c:v>
                </c:pt>
                <c:pt idx="186">
                  <c:v>6.2957316637039198E-2</c:v>
                </c:pt>
                <c:pt idx="187">
                  <c:v>6.3028156757354695E-2</c:v>
                </c:pt>
                <c:pt idx="188">
                  <c:v>6.2914364039897905E-2</c:v>
                </c:pt>
                <c:pt idx="189">
                  <c:v>6.2973789870738997E-2</c:v>
                </c:pt>
                <c:pt idx="190">
                  <c:v>6.3068620860576602E-2</c:v>
                </c:pt>
                <c:pt idx="191">
                  <c:v>6.2998794019222301E-2</c:v>
                </c:pt>
                <c:pt idx="192">
                  <c:v>6.3083335757255596E-2</c:v>
                </c:pt>
                <c:pt idx="193">
                  <c:v>6.3169687986373901E-2</c:v>
                </c:pt>
                <c:pt idx="194">
                  <c:v>6.3210994005203205E-2</c:v>
                </c:pt>
                <c:pt idx="195">
                  <c:v>6.3254006206989302E-2</c:v>
                </c:pt>
                <c:pt idx="196">
                  <c:v>6.3109010457992595E-2</c:v>
                </c:pt>
                <c:pt idx="197">
                  <c:v>6.3181854784488706E-2</c:v>
                </c:pt>
                <c:pt idx="198">
                  <c:v>6.3557296991348294E-2</c:v>
                </c:pt>
                <c:pt idx="199">
                  <c:v>6.32902085781097E-2</c:v>
                </c:pt>
                <c:pt idx="200">
                  <c:v>6.3296943902969402E-2</c:v>
                </c:pt>
                <c:pt idx="201">
                  <c:v>6.3472509384155301E-2</c:v>
                </c:pt>
                <c:pt idx="202">
                  <c:v>6.3387796282768305E-2</c:v>
                </c:pt>
                <c:pt idx="203">
                  <c:v>6.3404828310012804E-2</c:v>
                </c:pt>
                <c:pt idx="204">
                  <c:v>6.3517399132251698E-2</c:v>
                </c:pt>
                <c:pt idx="205">
                  <c:v>6.3609004020690904E-2</c:v>
                </c:pt>
                <c:pt idx="206">
                  <c:v>6.3477285206317902E-2</c:v>
                </c:pt>
                <c:pt idx="207">
                  <c:v>6.35971128940582E-2</c:v>
                </c:pt>
                <c:pt idx="208">
                  <c:v>6.3769832253456102E-2</c:v>
                </c:pt>
                <c:pt idx="209">
                  <c:v>6.3769258558750194E-2</c:v>
                </c:pt>
                <c:pt idx="210">
                  <c:v>6.3844740390777602E-2</c:v>
                </c:pt>
                <c:pt idx="211">
                  <c:v>6.3875801861286205E-2</c:v>
                </c:pt>
                <c:pt idx="212">
                  <c:v>6.3876420259475694E-2</c:v>
                </c:pt>
                <c:pt idx="213">
                  <c:v>6.3929252326488495E-2</c:v>
                </c:pt>
                <c:pt idx="214">
                  <c:v>6.4000956714153304E-2</c:v>
                </c:pt>
                <c:pt idx="215">
                  <c:v>6.4107388257980305E-2</c:v>
                </c:pt>
                <c:pt idx="216">
                  <c:v>6.4205482602119404E-2</c:v>
                </c:pt>
                <c:pt idx="217">
                  <c:v>6.4150422811508206E-2</c:v>
                </c:pt>
                <c:pt idx="218">
                  <c:v>6.4067080616951003E-2</c:v>
                </c:pt>
                <c:pt idx="219">
                  <c:v>6.4074091613292694E-2</c:v>
                </c:pt>
                <c:pt idx="220">
                  <c:v>6.4218178391456604E-2</c:v>
                </c:pt>
                <c:pt idx="221">
                  <c:v>6.4265027642250103E-2</c:v>
                </c:pt>
                <c:pt idx="222">
                  <c:v>6.4245700836181599E-2</c:v>
                </c:pt>
                <c:pt idx="223">
                  <c:v>6.4260430634021801E-2</c:v>
                </c:pt>
                <c:pt idx="224">
                  <c:v>6.44253715872765E-2</c:v>
                </c:pt>
                <c:pt idx="225">
                  <c:v>6.4387269318103804E-2</c:v>
                </c:pt>
                <c:pt idx="226">
                  <c:v>6.4364433288574205E-2</c:v>
                </c:pt>
                <c:pt idx="227">
                  <c:v>6.4494520425796495E-2</c:v>
                </c:pt>
                <c:pt idx="228">
                  <c:v>6.4535930752754198E-2</c:v>
                </c:pt>
                <c:pt idx="229">
                  <c:v>6.4539290964603396E-2</c:v>
                </c:pt>
                <c:pt idx="230">
                  <c:v>6.4476050436496707E-2</c:v>
                </c:pt>
                <c:pt idx="231">
                  <c:v>6.4366541802883107E-2</c:v>
                </c:pt>
                <c:pt idx="232">
                  <c:v>6.4622707664966597E-2</c:v>
                </c:pt>
                <c:pt idx="233">
                  <c:v>6.4638435840606703E-2</c:v>
                </c:pt>
                <c:pt idx="234">
                  <c:v>6.4475983381271404E-2</c:v>
                </c:pt>
                <c:pt idx="235">
                  <c:v>6.48932084441185E-2</c:v>
                </c:pt>
                <c:pt idx="236">
                  <c:v>6.4709261059761006E-2</c:v>
                </c:pt>
                <c:pt idx="237">
                  <c:v>6.4473554491996807E-2</c:v>
                </c:pt>
                <c:pt idx="238">
                  <c:v>6.4721994102001204E-2</c:v>
                </c:pt>
                <c:pt idx="239">
                  <c:v>6.4888983964920002E-2</c:v>
                </c:pt>
                <c:pt idx="240">
                  <c:v>6.48701637983322E-2</c:v>
                </c:pt>
                <c:pt idx="241">
                  <c:v>6.4797967672347995E-2</c:v>
                </c:pt>
                <c:pt idx="242">
                  <c:v>6.4884617924690205E-2</c:v>
                </c:pt>
                <c:pt idx="243">
                  <c:v>6.4801521599292797E-2</c:v>
                </c:pt>
                <c:pt idx="244">
                  <c:v>6.4811840653419495E-2</c:v>
                </c:pt>
                <c:pt idx="245">
                  <c:v>6.4928434789180797E-2</c:v>
                </c:pt>
                <c:pt idx="246">
                  <c:v>6.4735844731330899E-2</c:v>
                </c:pt>
                <c:pt idx="247">
                  <c:v>6.4790740609169006E-2</c:v>
                </c:pt>
                <c:pt idx="248">
                  <c:v>6.4904041588306399E-2</c:v>
                </c:pt>
                <c:pt idx="249">
                  <c:v>6.4813844859600095E-2</c:v>
                </c:pt>
                <c:pt idx="250">
                  <c:v>6.4779035747051197E-2</c:v>
                </c:pt>
                <c:pt idx="251">
                  <c:v>6.4720116555690793E-2</c:v>
                </c:pt>
                <c:pt idx="252">
                  <c:v>6.4710848033428206E-2</c:v>
                </c:pt>
                <c:pt idx="253">
                  <c:v>6.4895235002040905E-2</c:v>
                </c:pt>
                <c:pt idx="254">
                  <c:v>6.4949564635753604E-2</c:v>
                </c:pt>
                <c:pt idx="255">
                  <c:v>6.4850889146328E-2</c:v>
                </c:pt>
                <c:pt idx="256">
                  <c:v>6.4693428575992598E-2</c:v>
                </c:pt>
                <c:pt idx="257">
                  <c:v>6.4710393548011794E-2</c:v>
                </c:pt>
                <c:pt idx="258">
                  <c:v>6.4759440720081302E-2</c:v>
                </c:pt>
                <c:pt idx="259">
                  <c:v>6.4827755093574496E-2</c:v>
                </c:pt>
                <c:pt idx="260">
                  <c:v>6.4905717968940693E-2</c:v>
                </c:pt>
                <c:pt idx="261">
                  <c:v>6.4784817397594494E-2</c:v>
                </c:pt>
                <c:pt idx="262">
                  <c:v>6.4744539558887496E-2</c:v>
                </c:pt>
                <c:pt idx="263">
                  <c:v>6.4819417893886594E-2</c:v>
                </c:pt>
                <c:pt idx="264">
                  <c:v>6.4795471727848095E-2</c:v>
                </c:pt>
                <c:pt idx="265">
                  <c:v>6.4787611365318298E-2</c:v>
                </c:pt>
                <c:pt idx="266">
                  <c:v>6.4821079373359694E-2</c:v>
                </c:pt>
                <c:pt idx="267">
                  <c:v>6.4823754131794004E-2</c:v>
                </c:pt>
                <c:pt idx="268">
                  <c:v>6.4452253282070202E-2</c:v>
                </c:pt>
                <c:pt idx="269">
                  <c:v>6.4619526267051697E-2</c:v>
                </c:pt>
                <c:pt idx="270">
                  <c:v>6.4905002713203402E-2</c:v>
                </c:pt>
                <c:pt idx="271">
                  <c:v>6.4545832574367495E-2</c:v>
                </c:pt>
                <c:pt idx="272">
                  <c:v>6.4672566950321198E-2</c:v>
                </c:pt>
                <c:pt idx="273">
                  <c:v>6.4814440906047793E-2</c:v>
                </c:pt>
                <c:pt idx="274">
                  <c:v>6.4738638699054704E-2</c:v>
                </c:pt>
                <c:pt idx="275">
                  <c:v>6.4673297107219696E-2</c:v>
                </c:pt>
                <c:pt idx="276">
                  <c:v>6.4824275672435802E-2</c:v>
                </c:pt>
                <c:pt idx="277">
                  <c:v>6.4889058470725999E-2</c:v>
                </c:pt>
                <c:pt idx="278">
                  <c:v>6.4698845148086506E-2</c:v>
                </c:pt>
                <c:pt idx="279">
                  <c:v>6.4970269799232497E-2</c:v>
                </c:pt>
                <c:pt idx="280">
                  <c:v>6.4924962818622603E-2</c:v>
                </c:pt>
                <c:pt idx="281">
                  <c:v>6.4673826098442105E-2</c:v>
                </c:pt>
                <c:pt idx="282">
                  <c:v>6.4781524240970598E-2</c:v>
                </c:pt>
                <c:pt idx="283">
                  <c:v>6.4850561320781694E-2</c:v>
                </c:pt>
                <c:pt idx="284">
                  <c:v>6.4846582710743006E-2</c:v>
                </c:pt>
                <c:pt idx="285">
                  <c:v>6.48222416639328E-2</c:v>
                </c:pt>
                <c:pt idx="286">
                  <c:v>6.4905285835266099E-2</c:v>
                </c:pt>
                <c:pt idx="287">
                  <c:v>6.4857147634029402E-2</c:v>
                </c:pt>
                <c:pt idx="288">
                  <c:v>6.4814366400241893E-2</c:v>
                </c:pt>
                <c:pt idx="289">
                  <c:v>6.4917124807834597E-2</c:v>
                </c:pt>
                <c:pt idx="290">
                  <c:v>6.4891763031482697E-2</c:v>
                </c:pt>
                <c:pt idx="291">
                  <c:v>6.4832642674446106E-2</c:v>
                </c:pt>
                <c:pt idx="292">
                  <c:v>6.48091286420822E-2</c:v>
                </c:pt>
                <c:pt idx="293">
                  <c:v>6.4851127564907102E-2</c:v>
                </c:pt>
                <c:pt idx="294">
                  <c:v>6.4845688641071306E-2</c:v>
                </c:pt>
                <c:pt idx="295">
                  <c:v>6.4830102026462597E-2</c:v>
                </c:pt>
                <c:pt idx="296">
                  <c:v>6.4839310944080394E-2</c:v>
                </c:pt>
                <c:pt idx="297">
                  <c:v>6.4864240586757702E-2</c:v>
                </c:pt>
                <c:pt idx="298">
                  <c:v>6.4830683171749101E-2</c:v>
                </c:pt>
                <c:pt idx="299">
                  <c:v>6.4801163971424103E-2</c:v>
                </c:pt>
                <c:pt idx="300">
                  <c:v>6.48619309067726E-2</c:v>
                </c:pt>
                <c:pt idx="301">
                  <c:v>6.4978010952472701E-2</c:v>
                </c:pt>
                <c:pt idx="302">
                  <c:v>6.4858727157115895E-2</c:v>
                </c:pt>
                <c:pt idx="303">
                  <c:v>6.4723603427410098E-2</c:v>
                </c:pt>
                <c:pt idx="304">
                  <c:v>6.5163165330886799E-2</c:v>
                </c:pt>
                <c:pt idx="305">
                  <c:v>6.4919263124465901E-2</c:v>
                </c:pt>
                <c:pt idx="306">
                  <c:v>6.4625598490238204E-2</c:v>
                </c:pt>
                <c:pt idx="307">
                  <c:v>6.4878985285759E-2</c:v>
                </c:pt>
                <c:pt idx="308">
                  <c:v>6.5074749290943104E-2</c:v>
                </c:pt>
                <c:pt idx="309">
                  <c:v>6.5006859600544004E-2</c:v>
                </c:pt>
                <c:pt idx="310">
                  <c:v>6.4918145537376404E-2</c:v>
                </c:pt>
                <c:pt idx="311">
                  <c:v>6.5089933574199704E-2</c:v>
                </c:pt>
                <c:pt idx="312">
                  <c:v>6.4963474869728102E-2</c:v>
                </c:pt>
                <c:pt idx="313">
                  <c:v>6.4827360212802901E-2</c:v>
                </c:pt>
                <c:pt idx="314">
                  <c:v>6.4844481647014604E-2</c:v>
                </c:pt>
                <c:pt idx="315">
                  <c:v>6.4977593719959301E-2</c:v>
                </c:pt>
                <c:pt idx="316">
                  <c:v>6.4942039549350697E-2</c:v>
                </c:pt>
                <c:pt idx="317">
                  <c:v>6.4884863793849903E-2</c:v>
                </c:pt>
                <c:pt idx="318">
                  <c:v>6.4929552376270294E-2</c:v>
                </c:pt>
                <c:pt idx="319">
                  <c:v>6.48768395185471E-2</c:v>
                </c:pt>
                <c:pt idx="320">
                  <c:v>6.4884208142757402E-2</c:v>
                </c:pt>
                <c:pt idx="321">
                  <c:v>6.4959682524204296E-2</c:v>
                </c:pt>
                <c:pt idx="322">
                  <c:v>6.5031982958316803E-2</c:v>
                </c:pt>
                <c:pt idx="323">
                  <c:v>6.5020352602005005E-2</c:v>
                </c:pt>
                <c:pt idx="324">
                  <c:v>6.4936816692352295E-2</c:v>
                </c:pt>
                <c:pt idx="325">
                  <c:v>6.4852043986320496E-2</c:v>
                </c:pt>
                <c:pt idx="326">
                  <c:v>6.4889743924140902E-2</c:v>
                </c:pt>
                <c:pt idx="327">
                  <c:v>6.4998365938663497E-2</c:v>
                </c:pt>
                <c:pt idx="328">
                  <c:v>6.5102048218250302E-2</c:v>
                </c:pt>
                <c:pt idx="329">
                  <c:v>6.5130241215229007E-2</c:v>
                </c:pt>
                <c:pt idx="330">
                  <c:v>6.5036326646804796E-2</c:v>
                </c:pt>
                <c:pt idx="331">
                  <c:v>6.4973637461662306E-2</c:v>
                </c:pt>
                <c:pt idx="332">
                  <c:v>6.4919762313365895E-2</c:v>
                </c:pt>
                <c:pt idx="333">
                  <c:v>6.4806856215000194E-2</c:v>
                </c:pt>
                <c:pt idx="334">
                  <c:v>6.5003678202629103E-2</c:v>
                </c:pt>
                <c:pt idx="335">
                  <c:v>6.5016627311706501E-2</c:v>
                </c:pt>
                <c:pt idx="336">
                  <c:v>6.4783662557601901E-2</c:v>
                </c:pt>
                <c:pt idx="337">
                  <c:v>6.4985759556293501E-2</c:v>
                </c:pt>
                <c:pt idx="338">
                  <c:v>6.4997740089893299E-2</c:v>
                </c:pt>
                <c:pt idx="339">
                  <c:v>6.4894653856754303E-2</c:v>
                </c:pt>
                <c:pt idx="340">
                  <c:v>6.4881153404712705E-2</c:v>
                </c:pt>
                <c:pt idx="341">
                  <c:v>6.4850322902202606E-2</c:v>
                </c:pt>
                <c:pt idx="342">
                  <c:v>6.4957439899444594E-2</c:v>
                </c:pt>
                <c:pt idx="343">
                  <c:v>6.5042220056057004E-2</c:v>
                </c:pt>
                <c:pt idx="344">
                  <c:v>6.4867965877056094E-2</c:v>
                </c:pt>
                <c:pt idx="345">
                  <c:v>6.4911752939224202E-2</c:v>
                </c:pt>
                <c:pt idx="346">
                  <c:v>6.4922168850898701E-2</c:v>
                </c:pt>
                <c:pt idx="347">
                  <c:v>6.4869463443756104E-2</c:v>
                </c:pt>
                <c:pt idx="348">
                  <c:v>6.5087616443634005E-2</c:v>
                </c:pt>
                <c:pt idx="349">
                  <c:v>6.5131269395351396E-2</c:v>
                </c:pt>
                <c:pt idx="350">
                  <c:v>6.50007799267769E-2</c:v>
                </c:pt>
                <c:pt idx="351">
                  <c:v>6.4847514033317594E-2</c:v>
                </c:pt>
                <c:pt idx="352">
                  <c:v>6.4902797341346699E-2</c:v>
                </c:pt>
                <c:pt idx="353">
                  <c:v>6.4961545169353499E-2</c:v>
                </c:pt>
                <c:pt idx="354">
                  <c:v>6.5003253519535106E-2</c:v>
                </c:pt>
                <c:pt idx="355">
                  <c:v>6.5076097846031203E-2</c:v>
                </c:pt>
                <c:pt idx="356">
                  <c:v>6.4904436469078106E-2</c:v>
                </c:pt>
                <c:pt idx="357">
                  <c:v>6.4820863306522397E-2</c:v>
                </c:pt>
                <c:pt idx="358">
                  <c:v>6.4951039850711795E-2</c:v>
                </c:pt>
                <c:pt idx="359">
                  <c:v>6.5077275037765503E-2</c:v>
                </c:pt>
                <c:pt idx="360">
                  <c:v>6.4834520220756503E-2</c:v>
                </c:pt>
                <c:pt idx="361">
                  <c:v>6.4759589731693296E-2</c:v>
                </c:pt>
                <c:pt idx="362">
                  <c:v>6.5167196094989804E-2</c:v>
                </c:pt>
                <c:pt idx="363">
                  <c:v>6.4981453120708493E-2</c:v>
                </c:pt>
                <c:pt idx="364">
                  <c:v>6.4879879355430603E-2</c:v>
                </c:pt>
                <c:pt idx="365">
                  <c:v>6.4931690692901597E-2</c:v>
                </c:pt>
                <c:pt idx="366">
                  <c:v>6.4902432262897505E-2</c:v>
                </c:pt>
                <c:pt idx="367">
                  <c:v>6.48936256766319E-2</c:v>
                </c:pt>
                <c:pt idx="368">
                  <c:v>6.4998887479305295E-2</c:v>
                </c:pt>
                <c:pt idx="369">
                  <c:v>6.5155752003192902E-2</c:v>
                </c:pt>
                <c:pt idx="370">
                  <c:v>6.5086677670478807E-2</c:v>
                </c:pt>
                <c:pt idx="371">
                  <c:v>6.5094083547592205E-2</c:v>
                </c:pt>
                <c:pt idx="372">
                  <c:v>6.5067380666732802E-2</c:v>
                </c:pt>
                <c:pt idx="373">
                  <c:v>6.4950086176395402E-2</c:v>
                </c:pt>
                <c:pt idx="374">
                  <c:v>6.5082654356956496E-2</c:v>
                </c:pt>
                <c:pt idx="375">
                  <c:v>6.5108276903629303E-2</c:v>
                </c:pt>
                <c:pt idx="376">
                  <c:v>6.5089575946330996E-2</c:v>
                </c:pt>
                <c:pt idx="377">
                  <c:v>6.5226882696151706E-2</c:v>
                </c:pt>
                <c:pt idx="378">
                  <c:v>6.5132640302181202E-2</c:v>
                </c:pt>
                <c:pt idx="379">
                  <c:v>6.5138518810272203E-2</c:v>
                </c:pt>
                <c:pt idx="380">
                  <c:v>6.5232373774051694E-2</c:v>
                </c:pt>
                <c:pt idx="381">
                  <c:v>6.5013214945793193E-2</c:v>
                </c:pt>
                <c:pt idx="382">
                  <c:v>6.5022431313991505E-2</c:v>
                </c:pt>
                <c:pt idx="383">
                  <c:v>6.5087556838989299E-2</c:v>
                </c:pt>
                <c:pt idx="384">
                  <c:v>6.5063640475273105E-2</c:v>
                </c:pt>
                <c:pt idx="385">
                  <c:v>6.5189853310584994E-2</c:v>
                </c:pt>
                <c:pt idx="386">
                  <c:v>6.512451171875E-2</c:v>
                </c:pt>
                <c:pt idx="387">
                  <c:v>6.5030775964260101E-2</c:v>
                </c:pt>
                <c:pt idx="388">
                  <c:v>6.51736110448837E-2</c:v>
                </c:pt>
                <c:pt idx="389">
                  <c:v>6.5209381282329601E-2</c:v>
                </c:pt>
                <c:pt idx="390">
                  <c:v>6.5228596329688998E-2</c:v>
                </c:pt>
                <c:pt idx="391">
                  <c:v>6.5254047513008104E-2</c:v>
                </c:pt>
                <c:pt idx="392">
                  <c:v>6.5227173268795E-2</c:v>
                </c:pt>
                <c:pt idx="393">
                  <c:v>6.5092250704765306E-2</c:v>
                </c:pt>
                <c:pt idx="394">
                  <c:v>6.5040260553359999E-2</c:v>
                </c:pt>
                <c:pt idx="395">
                  <c:v>6.5142974257469205E-2</c:v>
                </c:pt>
                <c:pt idx="396">
                  <c:v>6.5179854631424006E-2</c:v>
                </c:pt>
                <c:pt idx="397">
                  <c:v>6.5164789557456998E-2</c:v>
                </c:pt>
                <c:pt idx="398">
                  <c:v>6.5135225653648404E-2</c:v>
                </c:pt>
                <c:pt idx="399">
                  <c:v>6.5127789974212605E-2</c:v>
                </c:pt>
                <c:pt idx="400">
                  <c:v>6.5094485878944397E-2</c:v>
                </c:pt>
                <c:pt idx="401">
                  <c:v>6.5190799534320804E-2</c:v>
                </c:pt>
                <c:pt idx="402">
                  <c:v>6.5298080444335896E-2</c:v>
                </c:pt>
                <c:pt idx="403">
                  <c:v>6.5162286162376404E-2</c:v>
                </c:pt>
                <c:pt idx="404">
                  <c:v>6.5203756093978896E-2</c:v>
                </c:pt>
                <c:pt idx="405">
                  <c:v>6.5150089561939198E-2</c:v>
                </c:pt>
                <c:pt idx="406">
                  <c:v>6.4976640045642894E-2</c:v>
                </c:pt>
                <c:pt idx="407">
                  <c:v>6.5137520432472201E-2</c:v>
                </c:pt>
                <c:pt idx="408">
                  <c:v>6.5220609307289096E-2</c:v>
                </c:pt>
                <c:pt idx="409">
                  <c:v>6.5126858651638003E-2</c:v>
                </c:pt>
                <c:pt idx="410">
                  <c:v>6.4863219857215895E-2</c:v>
                </c:pt>
                <c:pt idx="411">
                  <c:v>6.5240077674388899E-2</c:v>
                </c:pt>
                <c:pt idx="412">
                  <c:v>6.5038233995437594E-2</c:v>
                </c:pt>
                <c:pt idx="413">
                  <c:v>6.4846247434616103E-2</c:v>
                </c:pt>
                <c:pt idx="414">
                  <c:v>6.5613880753517206E-2</c:v>
                </c:pt>
                <c:pt idx="415">
                  <c:v>6.5614603459835094E-2</c:v>
                </c:pt>
                <c:pt idx="416">
                  <c:v>6.5451599657535595E-2</c:v>
                </c:pt>
                <c:pt idx="417">
                  <c:v>6.5381109714508098E-2</c:v>
                </c:pt>
                <c:pt idx="418">
                  <c:v>6.5375015139579801E-2</c:v>
                </c:pt>
                <c:pt idx="419">
                  <c:v>6.5234288573265103E-2</c:v>
                </c:pt>
                <c:pt idx="420">
                  <c:v>6.5128080546855899E-2</c:v>
                </c:pt>
                <c:pt idx="421">
                  <c:v>6.5156184136867495E-2</c:v>
                </c:pt>
                <c:pt idx="422">
                  <c:v>6.5188318490982097E-2</c:v>
                </c:pt>
                <c:pt idx="423">
                  <c:v>6.52568563818932E-2</c:v>
                </c:pt>
                <c:pt idx="424">
                  <c:v>6.5309680998325306E-2</c:v>
                </c:pt>
                <c:pt idx="425">
                  <c:v>6.5290391445159898E-2</c:v>
                </c:pt>
                <c:pt idx="426">
                  <c:v>6.5226249396800995E-2</c:v>
                </c:pt>
                <c:pt idx="427">
                  <c:v>6.5147921442985507E-2</c:v>
                </c:pt>
                <c:pt idx="428">
                  <c:v>6.5162040293216705E-2</c:v>
                </c:pt>
                <c:pt idx="429">
                  <c:v>6.5360821783542605E-2</c:v>
                </c:pt>
                <c:pt idx="430">
                  <c:v>6.5330371260643005E-2</c:v>
                </c:pt>
                <c:pt idx="431">
                  <c:v>6.5191887319087996E-2</c:v>
                </c:pt>
                <c:pt idx="432">
                  <c:v>6.5128743648529094E-2</c:v>
                </c:pt>
                <c:pt idx="433">
                  <c:v>6.5302170813083593E-2</c:v>
                </c:pt>
                <c:pt idx="434">
                  <c:v>6.5219260752201094E-2</c:v>
                </c:pt>
                <c:pt idx="435">
                  <c:v>6.5120071172714206E-2</c:v>
                </c:pt>
                <c:pt idx="436">
                  <c:v>6.5252900123596205E-2</c:v>
                </c:pt>
                <c:pt idx="437">
                  <c:v>6.5483421087265001E-2</c:v>
                </c:pt>
                <c:pt idx="438">
                  <c:v>6.5475791692733806E-2</c:v>
                </c:pt>
                <c:pt idx="439">
                  <c:v>6.5335862338542897E-2</c:v>
                </c:pt>
                <c:pt idx="440">
                  <c:v>6.5309904515743297E-2</c:v>
                </c:pt>
                <c:pt idx="441">
                  <c:v>6.5312922000884996E-2</c:v>
                </c:pt>
                <c:pt idx="442">
                  <c:v>6.5275765955448206E-2</c:v>
                </c:pt>
                <c:pt idx="443">
                  <c:v>6.5241701900959001E-2</c:v>
                </c:pt>
                <c:pt idx="444">
                  <c:v>6.5311223268508897E-2</c:v>
                </c:pt>
                <c:pt idx="445">
                  <c:v>6.5269485116004902E-2</c:v>
                </c:pt>
                <c:pt idx="446">
                  <c:v>6.5157666802406297E-2</c:v>
                </c:pt>
                <c:pt idx="447">
                  <c:v>6.5119259059429196E-2</c:v>
                </c:pt>
                <c:pt idx="448">
                  <c:v>6.5370991826057406E-2</c:v>
                </c:pt>
                <c:pt idx="449">
                  <c:v>6.5367572009563404E-2</c:v>
                </c:pt>
                <c:pt idx="450">
                  <c:v>6.5256327390670804E-2</c:v>
                </c:pt>
                <c:pt idx="451">
                  <c:v>6.5210320055484799E-2</c:v>
                </c:pt>
                <c:pt idx="452">
                  <c:v>6.4983017742633806E-2</c:v>
                </c:pt>
                <c:pt idx="453">
                  <c:v>6.4987987279891996E-2</c:v>
                </c:pt>
                <c:pt idx="454">
                  <c:v>6.5161228179931599E-2</c:v>
                </c:pt>
                <c:pt idx="455">
                  <c:v>6.5271250903606401E-2</c:v>
                </c:pt>
                <c:pt idx="456">
                  <c:v>6.5312318503856701E-2</c:v>
                </c:pt>
                <c:pt idx="457">
                  <c:v>6.5092861652374295E-2</c:v>
                </c:pt>
                <c:pt idx="458">
                  <c:v>6.4920566976070404E-2</c:v>
                </c:pt>
                <c:pt idx="459">
                  <c:v>6.5306045114993994E-2</c:v>
                </c:pt>
                <c:pt idx="460">
                  <c:v>6.5210074186325101E-2</c:v>
                </c:pt>
                <c:pt idx="461">
                  <c:v>6.5045438706874806E-2</c:v>
                </c:pt>
                <c:pt idx="462">
                  <c:v>6.5158665180206299E-2</c:v>
                </c:pt>
                <c:pt idx="463">
                  <c:v>6.5545827150344793E-2</c:v>
                </c:pt>
                <c:pt idx="464">
                  <c:v>6.51822984218597E-2</c:v>
                </c:pt>
                <c:pt idx="465">
                  <c:v>6.4883410930633503E-2</c:v>
                </c:pt>
                <c:pt idx="466">
                  <c:v>6.5255254507064805E-2</c:v>
                </c:pt>
                <c:pt idx="467">
                  <c:v>6.5210133790969793E-2</c:v>
                </c:pt>
                <c:pt idx="468">
                  <c:v>6.5104566514491993E-2</c:v>
                </c:pt>
                <c:pt idx="469">
                  <c:v>6.5280191600322696E-2</c:v>
                </c:pt>
                <c:pt idx="470">
                  <c:v>6.5743885934352903E-2</c:v>
                </c:pt>
                <c:pt idx="471">
                  <c:v>6.5302662551403004E-2</c:v>
                </c:pt>
                <c:pt idx="472">
                  <c:v>6.4952604472637204E-2</c:v>
                </c:pt>
                <c:pt idx="473">
                  <c:v>6.4982026815414401E-2</c:v>
                </c:pt>
                <c:pt idx="474">
                  <c:v>6.5198034048080403E-2</c:v>
                </c:pt>
                <c:pt idx="475">
                  <c:v>6.5340526401996599E-2</c:v>
                </c:pt>
                <c:pt idx="476">
                  <c:v>6.5363608300685896E-2</c:v>
                </c:pt>
                <c:pt idx="477">
                  <c:v>6.5221145749092102E-2</c:v>
                </c:pt>
                <c:pt idx="478">
                  <c:v>6.4888782799243899E-2</c:v>
                </c:pt>
                <c:pt idx="479">
                  <c:v>6.4902327954769107E-2</c:v>
                </c:pt>
                <c:pt idx="480">
                  <c:v>6.4928822219371796E-2</c:v>
                </c:pt>
                <c:pt idx="481">
                  <c:v>6.48770481348038E-2</c:v>
                </c:pt>
                <c:pt idx="482">
                  <c:v>6.5231375396251706E-2</c:v>
                </c:pt>
                <c:pt idx="483">
                  <c:v>6.5134875476360293E-2</c:v>
                </c:pt>
                <c:pt idx="484">
                  <c:v>6.5003678202629103E-2</c:v>
                </c:pt>
                <c:pt idx="485">
                  <c:v>6.5208025276660905E-2</c:v>
                </c:pt>
                <c:pt idx="486">
                  <c:v>6.5264374017715496E-2</c:v>
                </c:pt>
                <c:pt idx="487">
                  <c:v>6.4993202686309801E-2</c:v>
                </c:pt>
                <c:pt idx="488">
                  <c:v>6.48145601153374E-2</c:v>
                </c:pt>
                <c:pt idx="489">
                  <c:v>6.5095454454421997E-2</c:v>
                </c:pt>
                <c:pt idx="490">
                  <c:v>6.5044984221458393E-2</c:v>
                </c:pt>
                <c:pt idx="491">
                  <c:v>6.4907908439636203E-2</c:v>
                </c:pt>
                <c:pt idx="492">
                  <c:v>6.5084353089332594E-2</c:v>
                </c:pt>
                <c:pt idx="493">
                  <c:v>6.5736249089241E-2</c:v>
                </c:pt>
                <c:pt idx="494">
                  <c:v>6.5074883401393904E-2</c:v>
                </c:pt>
                <c:pt idx="495">
                  <c:v>6.4475394785404205E-2</c:v>
                </c:pt>
                <c:pt idx="496">
                  <c:v>6.4583897590637193E-2</c:v>
                </c:pt>
                <c:pt idx="497">
                  <c:v>6.5042853355407701E-2</c:v>
                </c:pt>
                <c:pt idx="498">
                  <c:v>6.5130777657031999E-2</c:v>
                </c:pt>
                <c:pt idx="499">
                  <c:v>6.4906939864158603E-2</c:v>
                </c:pt>
                <c:pt idx="500">
                  <c:v>6.4722403883933993E-2</c:v>
                </c:pt>
                <c:pt idx="501">
                  <c:v>6.5092034637927995E-2</c:v>
                </c:pt>
                <c:pt idx="502">
                  <c:v>6.4661011099815396E-2</c:v>
                </c:pt>
                <c:pt idx="503">
                  <c:v>6.4271442592143999E-2</c:v>
                </c:pt>
                <c:pt idx="504">
                  <c:v>6.4637184143066406E-2</c:v>
                </c:pt>
                <c:pt idx="505">
                  <c:v>6.5080277621746105E-2</c:v>
                </c:pt>
                <c:pt idx="506">
                  <c:v>6.5174974501133007E-2</c:v>
                </c:pt>
                <c:pt idx="507">
                  <c:v>6.5112099051475497E-2</c:v>
                </c:pt>
                <c:pt idx="508">
                  <c:v>6.5113440155982999E-2</c:v>
                </c:pt>
                <c:pt idx="509">
                  <c:v>6.4747706055641202E-2</c:v>
                </c:pt>
                <c:pt idx="510">
                  <c:v>6.4786046743392903E-2</c:v>
                </c:pt>
                <c:pt idx="511">
                  <c:v>6.5043099224567399E-2</c:v>
                </c:pt>
                <c:pt idx="512">
                  <c:v>6.4987845718860598E-2</c:v>
                </c:pt>
                <c:pt idx="513">
                  <c:v>6.4607098698616E-2</c:v>
                </c:pt>
                <c:pt idx="514">
                  <c:v>6.4508326351642595E-2</c:v>
                </c:pt>
                <c:pt idx="515">
                  <c:v>6.4752094447612804E-2</c:v>
                </c:pt>
                <c:pt idx="516">
                  <c:v>6.4978361129760701E-2</c:v>
                </c:pt>
                <c:pt idx="517">
                  <c:v>6.4960248768329606E-2</c:v>
                </c:pt>
                <c:pt idx="518">
                  <c:v>6.4920358359813704E-2</c:v>
                </c:pt>
                <c:pt idx="519">
                  <c:v>6.4908422529697404E-2</c:v>
                </c:pt>
                <c:pt idx="520">
                  <c:v>6.4796507358550998E-2</c:v>
                </c:pt>
                <c:pt idx="521">
                  <c:v>6.4742103219032301E-2</c:v>
                </c:pt>
                <c:pt idx="522">
                  <c:v>6.4686082303524003E-2</c:v>
                </c:pt>
                <c:pt idx="523">
                  <c:v>6.4613014459609999E-2</c:v>
                </c:pt>
                <c:pt idx="524">
                  <c:v>6.4592063426971394E-2</c:v>
                </c:pt>
                <c:pt idx="525">
                  <c:v>6.4567871391773196E-2</c:v>
                </c:pt>
                <c:pt idx="526">
                  <c:v>6.4543589949607794E-2</c:v>
                </c:pt>
                <c:pt idx="527">
                  <c:v>6.4591169357299805E-2</c:v>
                </c:pt>
                <c:pt idx="528">
                  <c:v>6.4874023199081393E-2</c:v>
                </c:pt>
                <c:pt idx="529">
                  <c:v>6.4654387533664703E-2</c:v>
                </c:pt>
                <c:pt idx="530">
                  <c:v>6.4492784440517398E-2</c:v>
                </c:pt>
                <c:pt idx="531">
                  <c:v>6.4777128398418399E-2</c:v>
                </c:pt>
                <c:pt idx="532">
                  <c:v>6.4706504344940199E-2</c:v>
                </c:pt>
                <c:pt idx="533">
                  <c:v>6.4285784959793105E-2</c:v>
                </c:pt>
                <c:pt idx="534">
                  <c:v>6.4153641462326105E-2</c:v>
                </c:pt>
                <c:pt idx="535">
                  <c:v>6.46654367446899E-2</c:v>
                </c:pt>
                <c:pt idx="536">
                  <c:v>6.4616657793521895E-2</c:v>
                </c:pt>
                <c:pt idx="537">
                  <c:v>6.4502954483032199E-2</c:v>
                </c:pt>
                <c:pt idx="538">
                  <c:v>6.4579531550407396E-2</c:v>
                </c:pt>
                <c:pt idx="539">
                  <c:v>6.4846202731132493E-2</c:v>
                </c:pt>
                <c:pt idx="540">
                  <c:v>6.4703293144702897E-2</c:v>
                </c:pt>
                <c:pt idx="541">
                  <c:v>6.42069056630135E-2</c:v>
                </c:pt>
                <c:pt idx="542">
                  <c:v>6.4063958823680905E-2</c:v>
                </c:pt>
                <c:pt idx="543">
                  <c:v>6.4899258315563202E-2</c:v>
                </c:pt>
                <c:pt idx="544">
                  <c:v>6.4955830574035603E-2</c:v>
                </c:pt>
                <c:pt idx="545">
                  <c:v>6.4316995441913605E-2</c:v>
                </c:pt>
                <c:pt idx="546">
                  <c:v>6.4090915024280506E-2</c:v>
                </c:pt>
                <c:pt idx="547">
                  <c:v>6.5448410809040097E-2</c:v>
                </c:pt>
                <c:pt idx="548">
                  <c:v>6.4750872552394895E-2</c:v>
                </c:pt>
                <c:pt idx="549">
                  <c:v>6.4789250493049594E-2</c:v>
                </c:pt>
                <c:pt idx="550">
                  <c:v>6.5682955086231204E-2</c:v>
                </c:pt>
                <c:pt idx="551">
                  <c:v>6.5070308744907407E-2</c:v>
                </c:pt>
                <c:pt idx="552">
                  <c:v>6.4856536686420399E-2</c:v>
                </c:pt>
                <c:pt idx="553">
                  <c:v>6.4184933900833102E-2</c:v>
                </c:pt>
                <c:pt idx="554">
                  <c:v>6.3563816249370603E-2</c:v>
                </c:pt>
                <c:pt idx="555">
                  <c:v>6.4687706530094105E-2</c:v>
                </c:pt>
                <c:pt idx="556">
                  <c:v>6.4475238323211698E-2</c:v>
                </c:pt>
                <c:pt idx="557">
                  <c:v>6.4049862325191498E-2</c:v>
                </c:pt>
                <c:pt idx="558">
                  <c:v>6.3931547105312306E-2</c:v>
                </c:pt>
                <c:pt idx="559">
                  <c:v>6.3293136656284305E-2</c:v>
                </c:pt>
                <c:pt idx="560">
                  <c:v>6.4479522407054901E-2</c:v>
                </c:pt>
                <c:pt idx="561">
                  <c:v>6.4881235361099202E-2</c:v>
                </c:pt>
                <c:pt idx="562">
                  <c:v>6.3791565597057301E-2</c:v>
                </c:pt>
                <c:pt idx="563">
                  <c:v>6.4335189759731307E-2</c:v>
                </c:pt>
                <c:pt idx="564">
                  <c:v>6.5229609608650194E-2</c:v>
                </c:pt>
                <c:pt idx="565">
                  <c:v>6.5103083848953205E-2</c:v>
                </c:pt>
                <c:pt idx="566">
                  <c:v>6.3847236335277599E-2</c:v>
                </c:pt>
                <c:pt idx="567">
                  <c:v>6.3294269144535106E-2</c:v>
                </c:pt>
                <c:pt idx="568">
                  <c:v>6.4137525856494904E-2</c:v>
                </c:pt>
                <c:pt idx="569">
                  <c:v>6.4063750207424205E-2</c:v>
                </c:pt>
                <c:pt idx="570">
                  <c:v>6.2882304191589397E-2</c:v>
                </c:pt>
                <c:pt idx="571">
                  <c:v>6.5022215247154194E-2</c:v>
                </c:pt>
                <c:pt idx="572">
                  <c:v>6.5546862781047793E-2</c:v>
                </c:pt>
                <c:pt idx="573">
                  <c:v>6.4399763941764804E-2</c:v>
                </c:pt>
                <c:pt idx="574">
                  <c:v>6.3208505511283902E-2</c:v>
                </c:pt>
                <c:pt idx="575">
                  <c:v>6.4513102173805195E-2</c:v>
                </c:pt>
                <c:pt idx="576">
                  <c:v>6.3770666718482999E-2</c:v>
                </c:pt>
                <c:pt idx="577">
                  <c:v>6.2741152942180606E-2</c:v>
                </c:pt>
                <c:pt idx="578">
                  <c:v>6.3486084342002896E-2</c:v>
                </c:pt>
                <c:pt idx="579">
                  <c:v>6.3589699566364302E-2</c:v>
                </c:pt>
                <c:pt idx="580">
                  <c:v>6.1913002282381099E-2</c:v>
                </c:pt>
                <c:pt idx="581">
                  <c:v>6.0913376510143301E-2</c:v>
                </c:pt>
                <c:pt idx="582">
                  <c:v>6.2544099986553206E-2</c:v>
                </c:pt>
                <c:pt idx="583">
                  <c:v>6.1572816222906099E-2</c:v>
                </c:pt>
                <c:pt idx="584">
                  <c:v>6.2172617763280903E-2</c:v>
                </c:pt>
                <c:pt idx="585">
                  <c:v>6.2876433134078993E-2</c:v>
                </c:pt>
                <c:pt idx="586">
                  <c:v>6.2108870595693602E-2</c:v>
                </c:pt>
                <c:pt idx="587">
                  <c:v>6.3595473766326904E-2</c:v>
                </c:pt>
                <c:pt idx="588">
                  <c:v>6.2312763184308999E-2</c:v>
                </c:pt>
                <c:pt idx="589">
                  <c:v>6.0275390744209303E-2</c:v>
                </c:pt>
                <c:pt idx="590">
                  <c:v>6.0528598725795697E-2</c:v>
                </c:pt>
                <c:pt idx="591">
                  <c:v>6.4009785652160603E-2</c:v>
                </c:pt>
                <c:pt idx="592">
                  <c:v>6.2192805111408199E-2</c:v>
                </c:pt>
                <c:pt idx="593">
                  <c:v>5.9574771672487301E-2</c:v>
                </c:pt>
                <c:pt idx="594">
                  <c:v>6.0804661363363301E-2</c:v>
                </c:pt>
                <c:pt idx="595">
                  <c:v>6.0871314257383298E-2</c:v>
                </c:pt>
                <c:pt idx="596">
                  <c:v>6.1139758676290498E-2</c:v>
                </c:pt>
                <c:pt idx="597">
                  <c:v>6.2151767313480398E-2</c:v>
                </c:pt>
                <c:pt idx="598">
                  <c:v>6.2980026006698595E-2</c:v>
                </c:pt>
                <c:pt idx="599">
                  <c:v>5.9696320444345502E-2</c:v>
                </c:pt>
                <c:pt idx="600">
                  <c:v>6.0394950211048098E-2</c:v>
                </c:pt>
                <c:pt idx="601">
                  <c:v>6.2249992042779902E-2</c:v>
                </c:pt>
                <c:pt idx="602">
                  <c:v>6.1555843800306299E-2</c:v>
                </c:pt>
                <c:pt idx="603">
                  <c:v>6.0112148523330702E-2</c:v>
                </c:pt>
                <c:pt idx="604">
                  <c:v>5.9061653912067399E-2</c:v>
                </c:pt>
                <c:pt idx="605">
                  <c:v>5.9291489422321299E-2</c:v>
                </c:pt>
                <c:pt idx="606">
                  <c:v>6.0374986380338697E-2</c:v>
                </c:pt>
                <c:pt idx="607">
                  <c:v>5.9629123657941797E-2</c:v>
                </c:pt>
                <c:pt idx="608">
                  <c:v>6.2170315533876398E-2</c:v>
                </c:pt>
                <c:pt idx="609">
                  <c:v>6.2983334064483601E-2</c:v>
                </c:pt>
                <c:pt idx="610">
                  <c:v>5.9986807405948597E-2</c:v>
                </c:pt>
                <c:pt idx="611">
                  <c:v>6.08827099204063E-2</c:v>
                </c:pt>
                <c:pt idx="612">
                  <c:v>6.1863359063863803E-2</c:v>
                </c:pt>
                <c:pt idx="613">
                  <c:v>6.1718080192804302E-2</c:v>
                </c:pt>
                <c:pt idx="614">
                  <c:v>6.0821469873189898E-2</c:v>
                </c:pt>
                <c:pt idx="615">
                  <c:v>6.1023812741041197E-2</c:v>
                </c:pt>
                <c:pt idx="616">
                  <c:v>6.0991093516349799E-2</c:v>
                </c:pt>
                <c:pt idx="617">
                  <c:v>6.3542075455188807E-2</c:v>
                </c:pt>
                <c:pt idx="618">
                  <c:v>6.6666938364505796E-2</c:v>
                </c:pt>
                <c:pt idx="619">
                  <c:v>6.1477653682231903E-2</c:v>
                </c:pt>
                <c:pt idx="620">
                  <c:v>6.1132986098527901E-2</c:v>
                </c:pt>
                <c:pt idx="621">
                  <c:v>6.1510328203439699E-2</c:v>
                </c:pt>
                <c:pt idx="622">
                  <c:v>6.0306087136268602E-2</c:v>
                </c:pt>
                <c:pt idx="623">
                  <c:v>6.17828033864498E-2</c:v>
                </c:pt>
                <c:pt idx="624">
                  <c:v>6.0693450272083303E-2</c:v>
                </c:pt>
                <c:pt idx="625">
                  <c:v>6.1522748321294798E-2</c:v>
                </c:pt>
                <c:pt idx="626">
                  <c:v>6.3547879457473797E-2</c:v>
                </c:pt>
                <c:pt idx="627">
                  <c:v>5.96800819039345E-2</c:v>
                </c:pt>
                <c:pt idx="628">
                  <c:v>6.1363164335489301E-2</c:v>
                </c:pt>
                <c:pt idx="629">
                  <c:v>6.3685730099677998E-2</c:v>
                </c:pt>
                <c:pt idx="630">
                  <c:v>6.2521085143089294E-2</c:v>
                </c:pt>
                <c:pt idx="631">
                  <c:v>5.81287033855915E-2</c:v>
                </c:pt>
                <c:pt idx="632">
                  <c:v>5.8503359556198099E-2</c:v>
                </c:pt>
                <c:pt idx="633">
                  <c:v>6.2055155634880101E-2</c:v>
                </c:pt>
                <c:pt idx="634">
                  <c:v>6.5242953598499298E-2</c:v>
                </c:pt>
                <c:pt idx="635">
                  <c:v>6.4600288867950398E-2</c:v>
                </c:pt>
                <c:pt idx="636">
                  <c:v>6.0960017144680002E-2</c:v>
                </c:pt>
                <c:pt idx="637">
                  <c:v>6.1556801199912997E-2</c:v>
                </c:pt>
                <c:pt idx="638">
                  <c:v>6.3425138592720004E-2</c:v>
                </c:pt>
                <c:pt idx="639">
                  <c:v>5.9783913195133202E-2</c:v>
                </c:pt>
                <c:pt idx="640">
                  <c:v>6.0356460511684397E-2</c:v>
                </c:pt>
                <c:pt idx="641">
                  <c:v>6.1074282974004697E-2</c:v>
                </c:pt>
                <c:pt idx="642">
                  <c:v>6.0327854007482501E-2</c:v>
                </c:pt>
                <c:pt idx="643">
                  <c:v>5.8773405849933603E-2</c:v>
                </c:pt>
                <c:pt idx="644">
                  <c:v>5.8698143810033798E-2</c:v>
                </c:pt>
                <c:pt idx="645">
                  <c:v>6.3191674649715396E-2</c:v>
                </c:pt>
                <c:pt idx="646">
                  <c:v>6.5981373190879794E-2</c:v>
                </c:pt>
                <c:pt idx="647">
                  <c:v>6.1562154442071901E-2</c:v>
                </c:pt>
                <c:pt idx="648">
                  <c:v>5.7091157883405699E-2</c:v>
                </c:pt>
                <c:pt idx="649">
                  <c:v>5.9303823858499499E-2</c:v>
                </c:pt>
                <c:pt idx="650">
                  <c:v>6.3957758247852298E-2</c:v>
                </c:pt>
                <c:pt idx="651">
                  <c:v>6.5257407724857303E-2</c:v>
                </c:pt>
                <c:pt idx="652">
                  <c:v>6.5521486103534698E-2</c:v>
                </c:pt>
                <c:pt idx="653">
                  <c:v>6.5693601965904194E-2</c:v>
                </c:pt>
                <c:pt idx="654">
                  <c:v>6.5128952264785794E-2</c:v>
                </c:pt>
                <c:pt idx="655">
                  <c:v>6.4883746206760406E-2</c:v>
                </c:pt>
                <c:pt idx="656">
                  <c:v>6.4716130495071397E-2</c:v>
                </c:pt>
                <c:pt idx="657">
                  <c:v>6.4454965293407399E-2</c:v>
                </c:pt>
                <c:pt idx="658">
                  <c:v>6.4438857138156905E-2</c:v>
                </c:pt>
                <c:pt idx="659">
                  <c:v>6.4289584755897494E-2</c:v>
                </c:pt>
                <c:pt idx="660">
                  <c:v>6.43599107861519E-2</c:v>
                </c:pt>
                <c:pt idx="661">
                  <c:v>6.4870849251747104E-2</c:v>
                </c:pt>
                <c:pt idx="662">
                  <c:v>6.5316408872604398E-2</c:v>
                </c:pt>
                <c:pt idx="663">
                  <c:v>6.5430156886577606E-2</c:v>
                </c:pt>
                <c:pt idx="664">
                  <c:v>6.5550312399864197E-2</c:v>
                </c:pt>
                <c:pt idx="665">
                  <c:v>6.5278962254524203E-2</c:v>
                </c:pt>
                <c:pt idx="666">
                  <c:v>6.5274842083454104E-2</c:v>
                </c:pt>
                <c:pt idx="667">
                  <c:v>6.5311014652252197E-2</c:v>
                </c:pt>
                <c:pt idx="668">
                  <c:v>6.5718203783035306E-2</c:v>
                </c:pt>
                <c:pt idx="669">
                  <c:v>6.6046386957168607E-2</c:v>
                </c:pt>
                <c:pt idx="670">
                  <c:v>6.6108211874961895E-2</c:v>
                </c:pt>
                <c:pt idx="671">
                  <c:v>6.6335320472717299E-2</c:v>
                </c:pt>
                <c:pt idx="672">
                  <c:v>6.6290080547332805E-2</c:v>
                </c:pt>
                <c:pt idx="673">
                  <c:v>6.5760821104049696E-2</c:v>
                </c:pt>
                <c:pt idx="674">
                  <c:v>6.5254852175712599E-2</c:v>
                </c:pt>
                <c:pt idx="675">
                  <c:v>6.4922928810119601E-2</c:v>
                </c:pt>
                <c:pt idx="676">
                  <c:v>6.4676880836486803E-2</c:v>
                </c:pt>
                <c:pt idx="677">
                  <c:v>6.4816102385520893E-2</c:v>
                </c:pt>
                <c:pt idx="678">
                  <c:v>6.5179936587810502E-2</c:v>
                </c:pt>
                <c:pt idx="679">
                  <c:v>6.5285518765449496E-2</c:v>
                </c:pt>
                <c:pt idx="680">
                  <c:v>6.5226733684539795E-2</c:v>
                </c:pt>
                <c:pt idx="681">
                  <c:v>6.5230853855609894E-2</c:v>
                </c:pt>
                <c:pt idx="682">
                  <c:v>6.5247051417827606E-2</c:v>
                </c:pt>
                <c:pt idx="683">
                  <c:v>6.50369003415108E-2</c:v>
                </c:pt>
                <c:pt idx="684">
                  <c:v>6.5057672560214996E-2</c:v>
                </c:pt>
                <c:pt idx="685">
                  <c:v>6.5085478127002702E-2</c:v>
                </c:pt>
                <c:pt idx="686">
                  <c:v>6.4923636615276295E-2</c:v>
                </c:pt>
                <c:pt idx="687">
                  <c:v>6.5259009599685697E-2</c:v>
                </c:pt>
                <c:pt idx="688">
                  <c:v>6.5673500299453694E-2</c:v>
                </c:pt>
                <c:pt idx="689">
                  <c:v>6.5711550414562198E-2</c:v>
                </c:pt>
                <c:pt idx="690">
                  <c:v>6.5743058919906602E-2</c:v>
                </c:pt>
                <c:pt idx="691">
                  <c:v>6.5697088837623596E-2</c:v>
                </c:pt>
                <c:pt idx="692">
                  <c:v>6.5639108419418293E-2</c:v>
                </c:pt>
                <c:pt idx="693">
                  <c:v>6.5490774810314206E-2</c:v>
                </c:pt>
                <c:pt idx="694">
                  <c:v>6.53641521930695E-2</c:v>
                </c:pt>
                <c:pt idx="695">
                  <c:v>6.5279349684715299E-2</c:v>
                </c:pt>
                <c:pt idx="696">
                  <c:v>6.5135523676872295E-2</c:v>
                </c:pt>
                <c:pt idx="697">
                  <c:v>6.4900949597358704E-2</c:v>
                </c:pt>
                <c:pt idx="698">
                  <c:v>6.48602694272995E-2</c:v>
                </c:pt>
                <c:pt idx="699">
                  <c:v>6.4891293644905104E-2</c:v>
                </c:pt>
                <c:pt idx="700">
                  <c:v>6.4826235175132793E-2</c:v>
                </c:pt>
                <c:pt idx="701">
                  <c:v>6.4670942723751096E-2</c:v>
                </c:pt>
                <c:pt idx="702">
                  <c:v>6.4526043832302094E-2</c:v>
                </c:pt>
                <c:pt idx="703">
                  <c:v>6.4599171280860901E-2</c:v>
                </c:pt>
                <c:pt idx="704">
                  <c:v>6.5010972321033506E-2</c:v>
                </c:pt>
                <c:pt idx="705">
                  <c:v>6.5403565764427199E-2</c:v>
                </c:pt>
                <c:pt idx="706">
                  <c:v>6.5439723432064098E-2</c:v>
                </c:pt>
                <c:pt idx="707">
                  <c:v>6.5356418490409907E-2</c:v>
                </c:pt>
                <c:pt idx="708">
                  <c:v>6.5271764993667603E-2</c:v>
                </c:pt>
                <c:pt idx="709">
                  <c:v>6.4841091632843004E-2</c:v>
                </c:pt>
                <c:pt idx="710">
                  <c:v>6.4398258924484295E-2</c:v>
                </c:pt>
                <c:pt idx="711">
                  <c:v>6.4705826342105893E-2</c:v>
                </c:pt>
                <c:pt idx="712">
                  <c:v>6.4837627112865406E-2</c:v>
                </c:pt>
                <c:pt idx="713">
                  <c:v>6.5162457525730105E-2</c:v>
                </c:pt>
                <c:pt idx="714">
                  <c:v>6.5692119300365406E-2</c:v>
                </c:pt>
                <c:pt idx="715">
                  <c:v>6.5396107733249706E-2</c:v>
                </c:pt>
                <c:pt idx="716">
                  <c:v>6.5411187708377797E-2</c:v>
                </c:pt>
                <c:pt idx="717">
                  <c:v>6.5719924867153195E-2</c:v>
                </c:pt>
                <c:pt idx="718">
                  <c:v>6.5406300127506298E-2</c:v>
                </c:pt>
                <c:pt idx="719">
                  <c:v>6.5288729965686798E-2</c:v>
                </c:pt>
                <c:pt idx="720">
                  <c:v>6.5159134566783905E-2</c:v>
                </c:pt>
                <c:pt idx="721">
                  <c:v>6.5016269683837905E-2</c:v>
                </c:pt>
                <c:pt idx="722">
                  <c:v>6.4482897520065294E-2</c:v>
                </c:pt>
                <c:pt idx="723">
                  <c:v>6.4483895897865295E-2</c:v>
                </c:pt>
                <c:pt idx="724">
                  <c:v>6.4872346818447099E-2</c:v>
                </c:pt>
                <c:pt idx="725">
                  <c:v>6.5135858952999101E-2</c:v>
                </c:pt>
                <c:pt idx="726">
                  <c:v>6.5319932997226701E-2</c:v>
                </c:pt>
                <c:pt idx="727">
                  <c:v>6.5604679286480005E-2</c:v>
                </c:pt>
                <c:pt idx="728">
                  <c:v>6.5342374145984705E-2</c:v>
                </c:pt>
                <c:pt idx="729">
                  <c:v>6.4975552260875702E-2</c:v>
                </c:pt>
                <c:pt idx="730">
                  <c:v>6.4831942319869995E-2</c:v>
                </c:pt>
                <c:pt idx="731">
                  <c:v>6.4696229994297E-2</c:v>
                </c:pt>
                <c:pt idx="732">
                  <c:v>6.4902104437351199E-2</c:v>
                </c:pt>
                <c:pt idx="733">
                  <c:v>6.5431356430053697E-2</c:v>
                </c:pt>
                <c:pt idx="734">
                  <c:v>6.5705016255378695E-2</c:v>
                </c:pt>
                <c:pt idx="735">
                  <c:v>6.5375998616218595E-2</c:v>
                </c:pt>
                <c:pt idx="736">
                  <c:v>6.5226659178733798E-2</c:v>
                </c:pt>
                <c:pt idx="737">
                  <c:v>6.4906969666481004E-2</c:v>
                </c:pt>
                <c:pt idx="738">
                  <c:v>6.4619138836860698E-2</c:v>
                </c:pt>
                <c:pt idx="739">
                  <c:v>6.4218185842037201E-2</c:v>
                </c:pt>
                <c:pt idx="740">
                  <c:v>6.4255207777023302E-2</c:v>
                </c:pt>
                <c:pt idx="741">
                  <c:v>6.4282193779945401E-2</c:v>
                </c:pt>
                <c:pt idx="742">
                  <c:v>6.4251519739627797E-2</c:v>
                </c:pt>
                <c:pt idx="743">
                  <c:v>6.4283736050128895E-2</c:v>
                </c:pt>
                <c:pt idx="744">
                  <c:v>6.4307354390621199E-2</c:v>
                </c:pt>
                <c:pt idx="745">
                  <c:v>6.4135707914829296E-2</c:v>
                </c:pt>
                <c:pt idx="746">
                  <c:v>6.3962452113628401E-2</c:v>
                </c:pt>
                <c:pt idx="747">
                  <c:v>6.4107716083526597E-2</c:v>
                </c:pt>
                <c:pt idx="748">
                  <c:v>6.4123339951038402E-2</c:v>
                </c:pt>
                <c:pt idx="749">
                  <c:v>6.4199924468994099E-2</c:v>
                </c:pt>
                <c:pt idx="750">
                  <c:v>6.4347185194492298E-2</c:v>
                </c:pt>
                <c:pt idx="751">
                  <c:v>6.4471989870071397E-2</c:v>
                </c:pt>
                <c:pt idx="752">
                  <c:v>6.4604058861732497E-2</c:v>
                </c:pt>
                <c:pt idx="753">
                  <c:v>6.4860492944717393E-2</c:v>
                </c:pt>
                <c:pt idx="754">
                  <c:v>6.5270677208900493E-2</c:v>
                </c:pt>
                <c:pt idx="755">
                  <c:v>6.5345183014869704E-2</c:v>
                </c:pt>
                <c:pt idx="756">
                  <c:v>6.5826393663883195E-2</c:v>
                </c:pt>
                <c:pt idx="757">
                  <c:v>6.6024981439113603E-2</c:v>
                </c:pt>
                <c:pt idx="758">
                  <c:v>6.5839722752571106E-2</c:v>
                </c:pt>
                <c:pt idx="759">
                  <c:v>6.6065043210983304E-2</c:v>
                </c:pt>
                <c:pt idx="760">
                  <c:v>6.6147774457931505E-2</c:v>
                </c:pt>
                <c:pt idx="761">
                  <c:v>6.6071450710296603E-2</c:v>
                </c:pt>
                <c:pt idx="762">
                  <c:v>6.5727375447750105E-2</c:v>
                </c:pt>
                <c:pt idx="763">
                  <c:v>6.4991742372512804E-2</c:v>
                </c:pt>
                <c:pt idx="764">
                  <c:v>6.4654693007469205E-2</c:v>
                </c:pt>
                <c:pt idx="765">
                  <c:v>6.4225636422634097E-2</c:v>
                </c:pt>
                <c:pt idx="766">
                  <c:v>6.4060956239700304E-2</c:v>
                </c:pt>
                <c:pt idx="767">
                  <c:v>6.5007969737052904E-2</c:v>
                </c:pt>
                <c:pt idx="768">
                  <c:v>6.5708369016647297E-2</c:v>
                </c:pt>
                <c:pt idx="769">
                  <c:v>6.6532582044601399E-2</c:v>
                </c:pt>
                <c:pt idx="770">
                  <c:v>6.6539831459522206E-2</c:v>
                </c:pt>
                <c:pt idx="771">
                  <c:v>6.7673861980438205E-2</c:v>
                </c:pt>
                <c:pt idx="772">
                  <c:v>6.8136416375637096E-2</c:v>
                </c:pt>
                <c:pt idx="773">
                  <c:v>6.7578457295894595E-2</c:v>
                </c:pt>
                <c:pt idx="774">
                  <c:v>6.7571349442005199E-2</c:v>
                </c:pt>
                <c:pt idx="775">
                  <c:v>6.6920913755893693E-2</c:v>
                </c:pt>
                <c:pt idx="776">
                  <c:v>6.6481612622737898E-2</c:v>
                </c:pt>
                <c:pt idx="777">
                  <c:v>6.6410765051841694E-2</c:v>
                </c:pt>
                <c:pt idx="778">
                  <c:v>6.6332273185253102E-2</c:v>
                </c:pt>
                <c:pt idx="779">
                  <c:v>6.6327594220638303E-2</c:v>
                </c:pt>
                <c:pt idx="780">
                  <c:v>6.5665937960147899E-2</c:v>
                </c:pt>
                <c:pt idx="781">
                  <c:v>6.5396383404731806E-2</c:v>
                </c:pt>
                <c:pt idx="782">
                  <c:v>6.5055772662162795E-2</c:v>
                </c:pt>
                <c:pt idx="783">
                  <c:v>6.4973682165145902E-2</c:v>
                </c:pt>
                <c:pt idx="784">
                  <c:v>6.5223723649978596E-2</c:v>
                </c:pt>
                <c:pt idx="785">
                  <c:v>6.5521776676178006E-2</c:v>
                </c:pt>
                <c:pt idx="786">
                  <c:v>6.5914712846279103E-2</c:v>
                </c:pt>
                <c:pt idx="787">
                  <c:v>6.62225186824799E-2</c:v>
                </c:pt>
                <c:pt idx="788">
                  <c:v>6.6446699202060699E-2</c:v>
                </c:pt>
                <c:pt idx="789">
                  <c:v>6.5865054726600605E-2</c:v>
                </c:pt>
                <c:pt idx="790">
                  <c:v>6.5288811922073406E-2</c:v>
                </c:pt>
                <c:pt idx="791">
                  <c:v>6.4988993108272594E-2</c:v>
                </c:pt>
                <c:pt idx="792">
                  <c:v>6.5311573445796994E-2</c:v>
                </c:pt>
                <c:pt idx="793">
                  <c:v>6.5556675195693997E-2</c:v>
                </c:pt>
                <c:pt idx="794">
                  <c:v>6.5559439361095401E-2</c:v>
                </c:pt>
                <c:pt idx="795">
                  <c:v>6.6061884164810195E-2</c:v>
                </c:pt>
                <c:pt idx="796">
                  <c:v>6.63296803832054E-2</c:v>
                </c:pt>
                <c:pt idx="797">
                  <c:v>6.6484741866588606E-2</c:v>
                </c:pt>
                <c:pt idx="798">
                  <c:v>6.6464409232139601E-2</c:v>
                </c:pt>
                <c:pt idx="799">
                  <c:v>6.6288299858570099E-2</c:v>
                </c:pt>
                <c:pt idx="800">
                  <c:v>6.6326856613159194E-2</c:v>
                </c:pt>
                <c:pt idx="801">
                  <c:v>6.6329076886177105E-2</c:v>
                </c:pt>
                <c:pt idx="802">
                  <c:v>6.6302917897701305E-2</c:v>
                </c:pt>
                <c:pt idx="803">
                  <c:v>6.6639207303524003E-2</c:v>
                </c:pt>
                <c:pt idx="804">
                  <c:v>6.6435366868972806E-2</c:v>
                </c:pt>
                <c:pt idx="805">
                  <c:v>6.6026628017425495E-2</c:v>
                </c:pt>
                <c:pt idx="806">
                  <c:v>6.5890654921531705E-2</c:v>
                </c:pt>
                <c:pt idx="807">
                  <c:v>6.5782003104686695E-2</c:v>
                </c:pt>
                <c:pt idx="808">
                  <c:v>6.6129960119724301E-2</c:v>
                </c:pt>
                <c:pt idx="809">
                  <c:v>6.6129229962825803E-2</c:v>
                </c:pt>
                <c:pt idx="810">
                  <c:v>6.5686583518981906E-2</c:v>
                </c:pt>
                <c:pt idx="811">
                  <c:v>6.5330155193805695E-2</c:v>
                </c:pt>
                <c:pt idx="812">
                  <c:v>6.4972832798957797E-2</c:v>
                </c:pt>
                <c:pt idx="813">
                  <c:v>6.4907245337963104E-2</c:v>
                </c:pt>
                <c:pt idx="814">
                  <c:v>6.5134137868881198E-2</c:v>
                </c:pt>
                <c:pt idx="815">
                  <c:v>6.5226562321186093E-2</c:v>
                </c:pt>
                <c:pt idx="816">
                  <c:v>6.5555647015571594E-2</c:v>
                </c:pt>
                <c:pt idx="817">
                  <c:v>6.5503805875778198E-2</c:v>
                </c:pt>
                <c:pt idx="818">
                  <c:v>6.5000012516975403E-2</c:v>
                </c:pt>
                <c:pt idx="819">
                  <c:v>6.5013319253921495E-2</c:v>
                </c:pt>
                <c:pt idx="820">
                  <c:v>6.5215639770031003E-2</c:v>
                </c:pt>
                <c:pt idx="821">
                  <c:v>6.5234914422035203E-2</c:v>
                </c:pt>
                <c:pt idx="822">
                  <c:v>6.5438799560069996E-2</c:v>
                </c:pt>
                <c:pt idx="823">
                  <c:v>6.5726011991500896E-2</c:v>
                </c:pt>
                <c:pt idx="824">
                  <c:v>6.5555639564990997E-2</c:v>
                </c:pt>
                <c:pt idx="825">
                  <c:v>6.5442539751529694E-2</c:v>
                </c:pt>
                <c:pt idx="826">
                  <c:v>6.5465770661830902E-2</c:v>
                </c:pt>
                <c:pt idx="827">
                  <c:v>6.5415471792221097E-2</c:v>
                </c:pt>
                <c:pt idx="828">
                  <c:v>6.5385386347770705E-2</c:v>
                </c:pt>
                <c:pt idx="829">
                  <c:v>6.5336942672729506E-2</c:v>
                </c:pt>
                <c:pt idx="830">
                  <c:v>6.5329074859619099E-2</c:v>
                </c:pt>
                <c:pt idx="831">
                  <c:v>6.5430872142314897E-2</c:v>
                </c:pt>
                <c:pt idx="832">
                  <c:v>6.5323613584041595E-2</c:v>
                </c:pt>
                <c:pt idx="833">
                  <c:v>6.4974628388881697E-2</c:v>
                </c:pt>
                <c:pt idx="834">
                  <c:v>6.4972668886184706E-2</c:v>
                </c:pt>
                <c:pt idx="835">
                  <c:v>6.5113082528114305E-2</c:v>
                </c:pt>
                <c:pt idx="836">
                  <c:v>6.5139845013618497E-2</c:v>
                </c:pt>
                <c:pt idx="837">
                  <c:v>6.5417490899562794E-2</c:v>
                </c:pt>
                <c:pt idx="838">
                  <c:v>6.5409682691097301E-2</c:v>
                </c:pt>
                <c:pt idx="839">
                  <c:v>6.5056666731834398E-2</c:v>
                </c:pt>
                <c:pt idx="840">
                  <c:v>6.4822353422641796E-2</c:v>
                </c:pt>
                <c:pt idx="841">
                  <c:v>6.4683623611927005E-2</c:v>
                </c:pt>
                <c:pt idx="842">
                  <c:v>6.5011426806449904E-2</c:v>
                </c:pt>
                <c:pt idx="843">
                  <c:v>6.5449252724647494E-2</c:v>
                </c:pt>
                <c:pt idx="844">
                  <c:v>6.5464593470096602E-2</c:v>
                </c:pt>
                <c:pt idx="845">
                  <c:v>6.5396837890148204E-2</c:v>
                </c:pt>
                <c:pt idx="846">
                  <c:v>6.5270766615867601E-2</c:v>
                </c:pt>
                <c:pt idx="847">
                  <c:v>6.5188400447368594E-2</c:v>
                </c:pt>
                <c:pt idx="848">
                  <c:v>6.4999818801879897E-2</c:v>
                </c:pt>
                <c:pt idx="849">
                  <c:v>6.5002143383026095E-2</c:v>
                </c:pt>
                <c:pt idx="850">
                  <c:v>6.5241217613220201E-2</c:v>
                </c:pt>
                <c:pt idx="851">
                  <c:v>6.5228611230850206E-2</c:v>
                </c:pt>
                <c:pt idx="852">
                  <c:v>6.5195903182029696E-2</c:v>
                </c:pt>
                <c:pt idx="853">
                  <c:v>6.5049886703491197E-2</c:v>
                </c:pt>
                <c:pt idx="854">
                  <c:v>6.4505226910114302E-2</c:v>
                </c:pt>
                <c:pt idx="855">
                  <c:v>6.4386248588561998E-2</c:v>
                </c:pt>
                <c:pt idx="856">
                  <c:v>6.4513809978961903E-2</c:v>
                </c:pt>
                <c:pt idx="857">
                  <c:v>6.45308047533035E-2</c:v>
                </c:pt>
                <c:pt idx="858">
                  <c:v>6.4694143831729903E-2</c:v>
                </c:pt>
                <c:pt idx="859">
                  <c:v>6.4916238188743605E-2</c:v>
                </c:pt>
                <c:pt idx="860">
                  <c:v>6.4732909202575697E-2</c:v>
                </c:pt>
                <c:pt idx="861">
                  <c:v>6.4845792949199704E-2</c:v>
                </c:pt>
                <c:pt idx="862">
                  <c:v>6.4924046397209195E-2</c:v>
                </c:pt>
                <c:pt idx="863">
                  <c:v>6.4647108316421495E-2</c:v>
                </c:pt>
                <c:pt idx="864">
                  <c:v>6.4609959721565205E-2</c:v>
                </c:pt>
                <c:pt idx="865">
                  <c:v>6.4540676772594494E-2</c:v>
                </c:pt>
                <c:pt idx="866">
                  <c:v>6.45279660820961E-2</c:v>
                </c:pt>
                <c:pt idx="867">
                  <c:v>6.4687862992286696E-2</c:v>
                </c:pt>
                <c:pt idx="868">
                  <c:v>6.4720585942268399E-2</c:v>
                </c:pt>
                <c:pt idx="869">
                  <c:v>6.4671002328395802E-2</c:v>
                </c:pt>
                <c:pt idx="870">
                  <c:v>6.4692087471485096E-2</c:v>
                </c:pt>
                <c:pt idx="871">
                  <c:v>6.4687125384807601E-2</c:v>
                </c:pt>
                <c:pt idx="872">
                  <c:v>6.4708344638347598E-2</c:v>
                </c:pt>
                <c:pt idx="873">
                  <c:v>6.4743831753730802E-2</c:v>
                </c:pt>
                <c:pt idx="874">
                  <c:v>6.4826175570488004E-2</c:v>
                </c:pt>
                <c:pt idx="875">
                  <c:v>6.5029956400394398E-2</c:v>
                </c:pt>
                <c:pt idx="876">
                  <c:v>6.5128952264785794E-2</c:v>
                </c:pt>
                <c:pt idx="877">
                  <c:v>6.5156646072864505E-2</c:v>
                </c:pt>
                <c:pt idx="878">
                  <c:v>6.5310269594192505E-2</c:v>
                </c:pt>
                <c:pt idx="879">
                  <c:v>6.5374538302421598E-2</c:v>
                </c:pt>
                <c:pt idx="880">
                  <c:v>6.5198898315429701E-2</c:v>
                </c:pt>
                <c:pt idx="881">
                  <c:v>6.5081387758255005E-2</c:v>
                </c:pt>
                <c:pt idx="882">
                  <c:v>6.4894497394561795E-2</c:v>
                </c:pt>
                <c:pt idx="883">
                  <c:v>6.48198872804642E-2</c:v>
                </c:pt>
                <c:pt idx="884">
                  <c:v>6.4749255776405307E-2</c:v>
                </c:pt>
                <c:pt idx="885">
                  <c:v>6.4683958888053894E-2</c:v>
                </c:pt>
                <c:pt idx="886">
                  <c:v>6.4650885760784094E-2</c:v>
                </c:pt>
                <c:pt idx="887">
                  <c:v>6.4691200852394104E-2</c:v>
                </c:pt>
                <c:pt idx="888">
                  <c:v>6.4786836504936204E-2</c:v>
                </c:pt>
                <c:pt idx="889">
                  <c:v>6.4798638224601704E-2</c:v>
                </c:pt>
                <c:pt idx="890">
                  <c:v>6.4951710402965504E-2</c:v>
                </c:pt>
                <c:pt idx="891">
                  <c:v>6.4937196671962696E-2</c:v>
                </c:pt>
                <c:pt idx="892">
                  <c:v>6.4596772193908705E-2</c:v>
                </c:pt>
                <c:pt idx="893">
                  <c:v>6.4503490924835205E-2</c:v>
                </c:pt>
                <c:pt idx="894">
                  <c:v>6.4459353685379001E-2</c:v>
                </c:pt>
                <c:pt idx="895">
                  <c:v>6.4506299793720204E-2</c:v>
                </c:pt>
                <c:pt idx="896">
                  <c:v>6.4851477742195102E-2</c:v>
                </c:pt>
                <c:pt idx="897">
                  <c:v>6.4975157380104107E-2</c:v>
                </c:pt>
                <c:pt idx="898">
                  <c:v>6.4771123230457306E-2</c:v>
                </c:pt>
                <c:pt idx="899">
                  <c:v>6.4691290259361295E-2</c:v>
                </c:pt>
                <c:pt idx="900">
                  <c:v>6.4322650432586698E-2</c:v>
                </c:pt>
                <c:pt idx="901">
                  <c:v>6.3993677496910095E-2</c:v>
                </c:pt>
                <c:pt idx="902">
                  <c:v>6.4056821167468997E-2</c:v>
                </c:pt>
                <c:pt idx="903">
                  <c:v>6.4553603529930101E-2</c:v>
                </c:pt>
                <c:pt idx="904">
                  <c:v>6.4674414694309207E-2</c:v>
                </c:pt>
                <c:pt idx="905">
                  <c:v>6.4968891441822094E-2</c:v>
                </c:pt>
                <c:pt idx="906">
                  <c:v>6.4990840852260603E-2</c:v>
                </c:pt>
                <c:pt idx="907">
                  <c:v>6.4673043787479401E-2</c:v>
                </c:pt>
                <c:pt idx="908">
                  <c:v>6.4436703920364394E-2</c:v>
                </c:pt>
                <c:pt idx="909">
                  <c:v>6.4049027860164601E-2</c:v>
                </c:pt>
                <c:pt idx="910">
                  <c:v>6.3901029527187306E-2</c:v>
                </c:pt>
                <c:pt idx="911">
                  <c:v>6.3787326216697707E-2</c:v>
                </c:pt>
                <c:pt idx="912">
                  <c:v>6.3813045620918302E-2</c:v>
                </c:pt>
                <c:pt idx="913">
                  <c:v>6.4165323972701999E-2</c:v>
                </c:pt>
                <c:pt idx="914">
                  <c:v>6.4262568950653104E-2</c:v>
                </c:pt>
                <c:pt idx="915">
                  <c:v>6.4189396798610701E-2</c:v>
                </c:pt>
                <c:pt idx="916">
                  <c:v>6.4264290034770993E-2</c:v>
                </c:pt>
                <c:pt idx="917">
                  <c:v>6.4239472150802598E-2</c:v>
                </c:pt>
                <c:pt idx="918">
                  <c:v>6.4546346664428697E-2</c:v>
                </c:pt>
                <c:pt idx="919">
                  <c:v>6.4631775021552998E-2</c:v>
                </c:pt>
                <c:pt idx="920">
                  <c:v>6.4683735370636E-2</c:v>
                </c:pt>
                <c:pt idx="921">
                  <c:v>6.4625561237335205E-2</c:v>
                </c:pt>
                <c:pt idx="922">
                  <c:v>6.4554147422313704E-2</c:v>
                </c:pt>
                <c:pt idx="923">
                  <c:v>6.4536072313785595E-2</c:v>
                </c:pt>
                <c:pt idx="924">
                  <c:v>6.4599879086017595E-2</c:v>
                </c:pt>
                <c:pt idx="925">
                  <c:v>6.4641460776328999E-2</c:v>
                </c:pt>
                <c:pt idx="926">
                  <c:v>6.4778588712215396E-2</c:v>
                </c:pt>
                <c:pt idx="927">
                  <c:v>6.4623825252056094E-2</c:v>
                </c:pt>
                <c:pt idx="928">
                  <c:v>6.4156241714954404E-2</c:v>
                </c:pt>
                <c:pt idx="929">
                  <c:v>6.4207330346107497E-2</c:v>
                </c:pt>
                <c:pt idx="930">
                  <c:v>6.4367450773716001E-2</c:v>
                </c:pt>
                <c:pt idx="931">
                  <c:v>6.4414158463478102E-2</c:v>
                </c:pt>
                <c:pt idx="932">
                  <c:v>6.4984045922756195E-2</c:v>
                </c:pt>
                <c:pt idx="933">
                  <c:v>6.5020367503166199E-2</c:v>
                </c:pt>
                <c:pt idx="934">
                  <c:v>6.4330995082855197E-2</c:v>
                </c:pt>
                <c:pt idx="935">
                  <c:v>6.41932412981987E-2</c:v>
                </c:pt>
                <c:pt idx="936">
                  <c:v>6.4297676086425795E-2</c:v>
                </c:pt>
                <c:pt idx="937">
                  <c:v>6.4243458211421994E-2</c:v>
                </c:pt>
                <c:pt idx="938">
                  <c:v>6.43891170620918E-2</c:v>
                </c:pt>
                <c:pt idx="939">
                  <c:v>6.4427264034748105E-2</c:v>
                </c:pt>
                <c:pt idx="940">
                  <c:v>6.4282767474651295E-2</c:v>
                </c:pt>
                <c:pt idx="941">
                  <c:v>6.4026258885860401E-2</c:v>
                </c:pt>
                <c:pt idx="942">
                  <c:v>6.4142182469367995E-2</c:v>
                </c:pt>
                <c:pt idx="943">
                  <c:v>6.41806125640869E-2</c:v>
                </c:pt>
                <c:pt idx="944">
                  <c:v>6.4283490180969197E-2</c:v>
                </c:pt>
                <c:pt idx="945">
                  <c:v>6.45475164055824E-2</c:v>
                </c:pt>
                <c:pt idx="946">
                  <c:v>6.4628846943378407E-2</c:v>
                </c:pt>
                <c:pt idx="947">
                  <c:v>6.4610943198203999E-2</c:v>
                </c:pt>
                <c:pt idx="948">
                  <c:v>6.4690783619880704E-2</c:v>
                </c:pt>
                <c:pt idx="949">
                  <c:v>6.4763218164443997E-2</c:v>
                </c:pt>
                <c:pt idx="950">
                  <c:v>6.4765803515911102E-2</c:v>
                </c:pt>
                <c:pt idx="951">
                  <c:v>6.4698867499828297E-2</c:v>
                </c:pt>
                <c:pt idx="952">
                  <c:v>6.4826883375644698E-2</c:v>
                </c:pt>
                <c:pt idx="953">
                  <c:v>6.5034329891204806E-2</c:v>
                </c:pt>
                <c:pt idx="954">
                  <c:v>6.5139405429363306E-2</c:v>
                </c:pt>
                <c:pt idx="955">
                  <c:v>6.53975084424019E-2</c:v>
                </c:pt>
                <c:pt idx="956">
                  <c:v>6.5542958676815005E-2</c:v>
                </c:pt>
                <c:pt idx="957">
                  <c:v>6.5493389964103699E-2</c:v>
                </c:pt>
                <c:pt idx="958">
                  <c:v>6.5492674708366394E-2</c:v>
                </c:pt>
                <c:pt idx="959">
                  <c:v>6.5505571663379697E-2</c:v>
                </c:pt>
                <c:pt idx="960">
                  <c:v>6.5584324300289196E-2</c:v>
                </c:pt>
                <c:pt idx="961">
                  <c:v>6.5701961517333998E-2</c:v>
                </c:pt>
                <c:pt idx="962">
                  <c:v>6.5725013613700894E-2</c:v>
                </c:pt>
                <c:pt idx="963">
                  <c:v>6.5808489918708801E-2</c:v>
                </c:pt>
                <c:pt idx="964">
                  <c:v>6.58111572265625E-2</c:v>
                </c:pt>
                <c:pt idx="965">
                  <c:v>6.5755113959312397E-2</c:v>
                </c:pt>
                <c:pt idx="966">
                  <c:v>6.5589658915996593E-2</c:v>
                </c:pt>
                <c:pt idx="967">
                  <c:v>6.5415710210800199E-2</c:v>
                </c:pt>
                <c:pt idx="968">
                  <c:v>6.5190918743610396E-2</c:v>
                </c:pt>
                <c:pt idx="969">
                  <c:v>6.5140791237354306E-2</c:v>
                </c:pt>
                <c:pt idx="970">
                  <c:v>6.5086588263511699E-2</c:v>
                </c:pt>
                <c:pt idx="971">
                  <c:v>6.5046489238739E-2</c:v>
                </c:pt>
                <c:pt idx="972">
                  <c:v>6.5190218389034299E-2</c:v>
                </c:pt>
                <c:pt idx="973">
                  <c:v>6.5182760357856806E-2</c:v>
                </c:pt>
                <c:pt idx="974">
                  <c:v>6.5008074045181302E-2</c:v>
                </c:pt>
                <c:pt idx="975">
                  <c:v>6.4966566860675798E-2</c:v>
                </c:pt>
                <c:pt idx="976">
                  <c:v>6.50067329406738E-2</c:v>
                </c:pt>
                <c:pt idx="977">
                  <c:v>6.5056964755058302E-2</c:v>
                </c:pt>
                <c:pt idx="978">
                  <c:v>6.4991876482963604E-2</c:v>
                </c:pt>
                <c:pt idx="979">
                  <c:v>6.5219633281230899E-2</c:v>
                </c:pt>
                <c:pt idx="980">
                  <c:v>6.6005326807498904E-2</c:v>
                </c:pt>
                <c:pt idx="981">
                  <c:v>6.6123187541961698E-2</c:v>
                </c:pt>
                <c:pt idx="982">
                  <c:v>6.5902724862098694E-2</c:v>
                </c:pt>
                <c:pt idx="983">
                  <c:v>6.5918922424316406E-2</c:v>
                </c:pt>
                <c:pt idx="984">
                  <c:v>6.5416589379310594E-2</c:v>
                </c:pt>
                <c:pt idx="985">
                  <c:v>6.5286271274089799E-2</c:v>
                </c:pt>
                <c:pt idx="986">
                  <c:v>6.5659977495670305E-2</c:v>
                </c:pt>
                <c:pt idx="987">
                  <c:v>6.6160671412944794E-2</c:v>
                </c:pt>
                <c:pt idx="988">
                  <c:v>6.6171854734420804E-2</c:v>
                </c:pt>
                <c:pt idx="989">
                  <c:v>6.5573230385780307E-2</c:v>
                </c:pt>
                <c:pt idx="990">
                  <c:v>6.5389990806579604E-2</c:v>
                </c:pt>
                <c:pt idx="991">
                  <c:v>6.4781531691551195E-2</c:v>
                </c:pt>
                <c:pt idx="992">
                  <c:v>6.4882889389991802E-2</c:v>
                </c:pt>
                <c:pt idx="993">
                  <c:v>6.5778106451034504E-2</c:v>
                </c:pt>
                <c:pt idx="994">
                  <c:v>6.6156044602394104E-2</c:v>
                </c:pt>
                <c:pt idx="995">
                  <c:v>6.6627651453018202E-2</c:v>
                </c:pt>
                <c:pt idx="996">
                  <c:v>6.7232958972454099E-2</c:v>
                </c:pt>
                <c:pt idx="997">
                  <c:v>6.8249717354774503E-2</c:v>
                </c:pt>
                <c:pt idx="998">
                  <c:v>6.8049363791942596E-2</c:v>
                </c:pt>
                <c:pt idx="999">
                  <c:v>6.6348567605018602E-2</c:v>
                </c:pt>
                <c:pt idx="1050">
                  <c:v>6.4149327576160403E-2</c:v>
                </c:pt>
                <c:pt idx="1051">
                  <c:v>7.1665570139884893E-2</c:v>
                </c:pt>
                <c:pt idx="1052">
                  <c:v>7.2815902531147003E-2</c:v>
                </c:pt>
                <c:pt idx="1053">
                  <c:v>8.1346303224563599E-2</c:v>
                </c:pt>
                <c:pt idx="1054">
                  <c:v>7.9641379415988894E-2</c:v>
                </c:pt>
                <c:pt idx="1055">
                  <c:v>7.4797436594963101E-2</c:v>
                </c:pt>
                <c:pt idx="1056">
                  <c:v>7.0757798850536305E-2</c:v>
                </c:pt>
                <c:pt idx="1057">
                  <c:v>6.4653180539608002E-2</c:v>
                </c:pt>
                <c:pt idx="1058">
                  <c:v>5.9805370867252398E-2</c:v>
                </c:pt>
                <c:pt idx="1059">
                  <c:v>5.13516552746296E-2</c:v>
                </c:pt>
                <c:pt idx="1060">
                  <c:v>5.2325133234262501E-2</c:v>
                </c:pt>
                <c:pt idx="1061">
                  <c:v>5.8286800980567897E-2</c:v>
                </c:pt>
                <c:pt idx="1062">
                  <c:v>5.9713456779718399E-2</c:v>
                </c:pt>
                <c:pt idx="1063">
                  <c:v>6.3116952776908902E-2</c:v>
                </c:pt>
                <c:pt idx="1064">
                  <c:v>6.5647698938846602E-2</c:v>
                </c:pt>
                <c:pt idx="1065">
                  <c:v>6.5950751304626506E-2</c:v>
                </c:pt>
                <c:pt idx="1066">
                  <c:v>6.5885752439498901E-2</c:v>
                </c:pt>
                <c:pt idx="1067">
                  <c:v>6.5722495317459106E-2</c:v>
                </c:pt>
                <c:pt idx="1068">
                  <c:v>6.7189529538154602E-2</c:v>
                </c:pt>
                <c:pt idx="1069">
                  <c:v>6.83090314269066E-2</c:v>
                </c:pt>
                <c:pt idx="1070">
                  <c:v>6.9448664784431499E-2</c:v>
                </c:pt>
                <c:pt idx="1071">
                  <c:v>7.4312984943389906E-2</c:v>
                </c:pt>
                <c:pt idx="1072">
                  <c:v>7.4890799820423098E-2</c:v>
                </c:pt>
                <c:pt idx="1073">
                  <c:v>7.1222692728042603E-2</c:v>
                </c:pt>
                <c:pt idx="1074">
                  <c:v>7.0007100701332106E-2</c:v>
                </c:pt>
                <c:pt idx="1075">
                  <c:v>6.8346552550792694E-2</c:v>
                </c:pt>
                <c:pt idx="1076">
                  <c:v>6.7023612558841705E-2</c:v>
                </c:pt>
                <c:pt idx="1077">
                  <c:v>6.6734075546264607E-2</c:v>
                </c:pt>
                <c:pt idx="1078">
                  <c:v>6.8820595741272E-2</c:v>
                </c:pt>
                <c:pt idx="1079">
                  <c:v>6.7841574549675002E-2</c:v>
                </c:pt>
                <c:pt idx="1080">
                  <c:v>6.5077036619186401E-2</c:v>
                </c:pt>
                <c:pt idx="1081">
                  <c:v>6.4808823168277699E-2</c:v>
                </c:pt>
                <c:pt idx="1082">
                  <c:v>6.3780069351196303E-2</c:v>
                </c:pt>
                <c:pt idx="1083">
                  <c:v>6.5299607813358307E-2</c:v>
                </c:pt>
                <c:pt idx="1084">
                  <c:v>7.0111043751239804E-2</c:v>
                </c:pt>
                <c:pt idx="1085">
                  <c:v>7.21631050109863E-2</c:v>
                </c:pt>
                <c:pt idx="1086">
                  <c:v>7.46797621250153E-2</c:v>
                </c:pt>
                <c:pt idx="1087">
                  <c:v>7.5205467641353593E-2</c:v>
                </c:pt>
                <c:pt idx="1088">
                  <c:v>7.4349269270896898E-2</c:v>
                </c:pt>
                <c:pt idx="1089">
                  <c:v>7.2868227958679199E-2</c:v>
                </c:pt>
                <c:pt idx="1090">
                  <c:v>6.9337069988250705E-2</c:v>
                </c:pt>
                <c:pt idx="1091">
                  <c:v>6.8168558180332198E-2</c:v>
                </c:pt>
                <c:pt idx="1092">
                  <c:v>6.7029133439063998E-2</c:v>
                </c:pt>
                <c:pt idx="1093">
                  <c:v>6.6625528037548107E-2</c:v>
                </c:pt>
                <c:pt idx="1094">
                  <c:v>6.8864524364471394E-2</c:v>
                </c:pt>
                <c:pt idx="1095">
                  <c:v>6.8152308464050307E-2</c:v>
                </c:pt>
                <c:pt idx="1096">
                  <c:v>6.5313510596752195E-2</c:v>
                </c:pt>
                <c:pt idx="1097">
                  <c:v>6.45854026079178E-2</c:v>
                </c:pt>
                <c:pt idx="1098">
                  <c:v>6.36487677693367E-2</c:v>
                </c:pt>
                <c:pt idx="1099">
                  <c:v>6.3209459185600295E-2</c:v>
                </c:pt>
                <c:pt idx="1100">
                  <c:v>6.4117901027202606E-2</c:v>
                </c:pt>
                <c:pt idx="1101">
                  <c:v>6.45593851804733E-2</c:v>
                </c:pt>
                <c:pt idx="1102">
                  <c:v>6.4595803618431105E-2</c:v>
                </c:pt>
                <c:pt idx="1103">
                  <c:v>6.4758919179439503E-2</c:v>
                </c:pt>
                <c:pt idx="1104">
                  <c:v>6.5628275275230394E-2</c:v>
                </c:pt>
                <c:pt idx="1105">
                  <c:v>6.5670236945152297E-2</c:v>
                </c:pt>
                <c:pt idx="1106">
                  <c:v>6.4635850489139599E-2</c:v>
                </c:pt>
                <c:pt idx="1107">
                  <c:v>6.4559392631053897E-2</c:v>
                </c:pt>
                <c:pt idx="1108">
                  <c:v>6.4725011587142903E-2</c:v>
                </c:pt>
                <c:pt idx="1109">
                  <c:v>6.4813308417797103E-2</c:v>
                </c:pt>
                <c:pt idx="1110">
                  <c:v>6.59469664096832E-2</c:v>
                </c:pt>
                <c:pt idx="1111">
                  <c:v>6.6186070442199693E-2</c:v>
                </c:pt>
                <c:pt idx="1112">
                  <c:v>6.5702214837074294E-2</c:v>
                </c:pt>
                <c:pt idx="1113">
                  <c:v>6.4982660114765195E-2</c:v>
                </c:pt>
                <c:pt idx="1114">
                  <c:v>6.4509473741054493E-2</c:v>
                </c:pt>
                <c:pt idx="1115">
                  <c:v>6.3330225646495805E-2</c:v>
                </c:pt>
                <c:pt idx="1116">
                  <c:v>6.3896566629409804E-2</c:v>
                </c:pt>
                <c:pt idx="1117">
                  <c:v>6.5720066428184495E-2</c:v>
                </c:pt>
                <c:pt idx="1118">
                  <c:v>6.6396281123161302E-2</c:v>
                </c:pt>
                <c:pt idx="1119">
                  <c:v>6.8124033510684995E-2</c:v>
                </c:pt>
                <c:pt idx="1120">
                  <c:v>6.7603550851345104E-2</c:v>
                </c:pt>
                <c:pt idx="1121">
                  <c:v>6.4541250467300401E-2</c:v>
                </c:pt>
                <c:pt idx="1122">
                  <c:v>6.4601197838783306E-2</c:v>
                </c:pt>
                <c:pt idx="1123">
                  <c:v>6.5225481986999498E-2</c:v>
                </c:pt>
                <c:pt idx="1124">
                  <c:v>6.5608993172645597E-2</c:v>
                </c:pt>
                <c:pt idx="1125">
                  <c:v>6.7804440855979906E-2</c:v>
                </c:pt>
                <c:pt idx="1126">
                  <c:v>6.7970752716064495E-2</c:v>
                </c:pt>
                <c:pt idx="1127">
                  <c:v>6.6414572298526806E-2</c:v>
                </c:pt>
                <c:pt idx="1128">
                  <c:v>6.6229514777660398E-2</c:v>
                </c:pt>
                <c:pt idx="1129">
                  <c:v>6.6451705992221805E-2</c:v>
                </c:pt>
                <c:pt idx="1130">
                  <c:v>6.6200703382492093E-2</c:v>
                </c:pt>
                <c:pt idx="1131">
                  <c:v>6.5792679786682101E-2</c:v>
                </c:pt>
                <c:pt idx="1132">
                  <c:v>6.5982870757579803E-2</c:v>
                </c:pt>
                <c:pt idx="1133">
                  <c:v>6.6673137247562395E-2</c:v>
                </c:pt>
                <c:pt idx="1134">
                  <c:v>6.6259190440177904E-2</c:v>
                </c:pt>
                <c:pt idx="1135">
                  <c:v>6.5580114722251906E-2</c:v>
                </c:pt>
                <c:pt idx="1136">
                  <c:v>6.5329238772392301E-2</c:v>
                </c:pt>
                <c:pt idx="1137">
                  <c:v>6.4175195991993006E-2</c:v>
                </c:pt>
                <c:pt idx="1138">
                  <c:v>6.3994415104389205E-2</c:v>
                </c:pt>
                <c:pt idx="1139">
                  <c:v>6.5176837146282196E-2</c:v>
                </c:pt>
                <c:pt idx="1140">
                  <c:v>6.5282113850116702E-2</c:v>
                </c:pt>
                <c:pt idx="1141">
                  <c:v>6.4838014543056502E-2</c:v>
                </c:pt>
                <c:pt idx="1142">
                  <c:v>6.4777508378028897E-2</c:v>
                </c:pt>
                <c:pt idx="1143">
                  <c:v>6.4671553671360002E-2</c:v>
                </c:pt>
                <c:pt idx="1144">
                  <c:v>6.44830167293549E-2</c:v>
                </c:pt>
                <c:pt idx="1145">
                  <c:v>6.46699294447899E-2</c:v>
                </c:pt>
                <c:pt idx="1146">
                  <c:v>6.4383015036582905E-2</c:v>
                </c:pt>
                <c:pt idx="1147">
                  <c:v>6.3064463436603505E-2</c:v>
                </c:pt>
                <c:pt idx="1148">
                  <c:v>6.2937609851360293E-2</c:v>
                </c:pt>
                <c:pt idx="1149">
                  <c:v>6.3400909304618794E-2</c:v>
                </c:pt>
                <c:pt idx="1150">
                  <c:v>6.3637025654315907E-2</c:v>
                </c:pt>
                <c:pt idx="1151">
                  <c:v>6.4908280968666104E-2</c:v>
                </c:pt>
                <c:pt idx="1152">
                  <c:v>6.5254785120487199E-2</c:v>
                </c:pt>
                <c:pt idx="1153">
                  <c:v>6.4525634050369304E-2</c:v>
                </c:pt>
                <c:pt idx="1154">
                  <c:v>6.4379073679447202E-2</c:v>
                </c:pt>
                <c:pt idx="1155">
                  <c:v>6.4150363206863403E-2</c:v>
                </c:pt>
                <c:pt idx="1156">
                  <c:v>6.4045488834381104E-2</c:v>
                </c:pt>
                <c:pt idx="1157">
                  <c:v>6.4528942108154297E-2</c:v>
                </c:pt>
                <c:pt idx="1158">
                  <c:v>6.4602971076965304E-2</c:v>
                </c:pt>
                <c:pt idx="1159">
                  <c:v>6.4268745481967898E-2</c:v>
                </c:pt>
                <c:pt idx="1160">
                  <c:v>6.4190007746219593E-2</c:v>
                </c:pt>
                <c:pt idx="1161">
                  <c:v>6.4078107476234394E-2</c:v>
                </c:pt>
                <c:pt idx="1162">
                  <c:v>6.3843287527561202E-2</c:v>
                </c:pt>
                <c:pt idx="1163">
                  <c:v>6.3897117972374004E-2</c:v>
                </c:pt>
                <c:pt idx="1164">
                  <c:v>6.4208261668682098E-2</c:v>
                </c:pt>
                <c:pt idx="1165">
                  <c:v>6.4268440008163494E-2</c:v>
                </c:pt>
                <c:pt idx="1166">
                  <c:v>6.4346916973590906E-2</c:v>
                </c:pt>
                <c:pt idx="1167">
                  <c:v>6.4363032579421997E-2</c:v>
                </c:pt>
                <c:pt idx="1168">
                  <c:v>6.4285874366760296E-2</c:v>
                </c:pt>
                <c:pt idx="1169">
                  <c:v>6.4212471246719402E-2</c:v>
                </c:pt>
                <c:pt idx="1170">
                  <c:v>6.4154654741287204E-2</c:v>
                </c:pt>
                <c:pt idx="1171">
                  <c:v>6.3985608518123599E-2</c:v>
                </c:pt>
                <c:pt idx="1172">
                  <c:v>6.3603796064853696E-2</c:v>
                </c:pt>
                <c:pt idx="1173">
                  <c:v>6.3622407615184798E-2</c:v>
                </c:pt>
                <c:pt idx="1174">
                  <c:v>6.3817873597145094E-2</c:v>
                </c:pt>
                <c:pt idx="1175">
                  <c:v>6.3881494104862199E-2</c:v>
                </c:pt>
                <c:pt idx="1176">
                  <c:v>6.4153611660003704E-2</c:v>
                </c:pt>
                <c:pt idx="1177">
                  <c:v>6.4213611185550704E-2</c:v>
                </c:pt>
                <c:pt idx="1178">
                  <c:v>6.4006589353084606E-2</c:v>
                </c:pt>
                <c:pt idx="1179">
                  <c:v>6.3991546630859403E-2</c:v>
                </c:pt>
                <c:pt idx="1180">
                  <c:v>6.40149116516113E-2</c:v>
                </c:pt>
                <c:pt idx="1181">
                  <c:v>6.4143352210521698E-2</c:v>
                </c:pt>
                <c:pt idx="1182">
                  <c:v>6.4429298043250996E-2</c:v>
                </c:pt>
                <c:pt idx="1183">
                  <c:v>6.4532108604908003E-2</c:v>
                </c:pt>
                <c:pt idx="1184">
                  <c:v>6.4754679799079895E-2</c:v>
                </c:pt>
                <c:pt idx="1185">
                  <c:v>6.4658865332603496E-2</c:v>
                </c:pt>
                <c:pt idx="1186">
                  <c:v>6.4134933054447202E-2</c:v>
                </c:pt>
                <c:pt idx="1187">
                  <c:v>6.4004778861999498E-2</c:v>
                </c:pt>
                <c:pt idx="1188">
                  <c:v>6.37519806623459E-2</c:v>
                </c:pt>
                <c:pt idx="1189">
                  <c:v>6.3904136419296306E-2</c:v>
                </c:pt>
                <c:pt idx="1190">
                  <c:v>6.4778715372085599E-2</c:v>
                </c:pt>
                <c:pt idx="1191">
                  <c:v>6.4843334257602706E-2</c:v>
                </c:pt>
                <c:pt idx="1192">
                  <c:v>6.4719296991825104E-2</c:v>
                </c:pt>
                <c:pt idx="1193">
                  <c:v>6.4545474946498899E-2</c:v>
                </c:pt>
                <c:pt idx="1194">
                  <c:v>6.3662946224212605E-2</c:v>
                </c:pt>
                <c:pt idx="1195">
                  <c:v>6.3442230224609403E-2</c:v>
                </c:pt>
                <c:pt idx="1196">
                  <c:v>6.3623756170272799E-2</c:v>
                </c:pt>
                <c:pt idx="1197">
                  <c:v>6.3717931509017903E-2</c:v>
                </c:pt>
                <c:pt idx="1198">
                  <c:v>6.40987828373909E-2</c:v>
                </c:pt>
                <c:pt idx="1199">
                  <c:v>6.4197629690170302E-2</c:v>
                </c:pt>
                <c:pt idx="1200">
                  <c:v>6.4114324748516097E-2</c:v>
                </c:pt>
                <c:pt idx="1201">
                  <c:v>6.4162895083427401E-2</c:v>
                </c:pt>
                <c:pt idx="1202">
                  <c:v>6.4225360751151997E-2</c:v>
                </c:pt>
                <c:pt idx="1203">
                  <c:v>6.4171530306339306E-2</c:v>
                </c:pt>
                <c:pt idx="1204">
                  <c:v>6.4125113189220401E-2</c:v>
                </c:pt>
                <c:pt idx="1205">
                  <c:v>6.4089894294738797E-2</c:v>
                </c:pt>
                <c:pt idx="1206">
                  <c:v>6.3818387687206296E-2</c:v>
                </c:pt>
                <c:pt idx="1207">
                  <c:v>6.3804537057876601E-2</c:v>
                </c:pt>
                <c:pt idx="1208">
                  <c:v>6.4085364341735798E-2</c:v>
                </c:pt>
                <c:pt idx="1209">
                  <c:v>6.4174026250839206E-2</c:v>
                </c:pt>
                <c:pt idx="1210">
                  <c:v>6.4311757683753995E-2</c:v>
                </c:pt>
                <c:pt idx="1211">
                  <c:v>6.4318664371967302E-2</c:v>
                </c:pt>
                <c:pt idx="1212">
                  <c:v>6.4039349555969197E-2</c:v>
                </c:pt>
                <c:pt idx="1213">
                  <c:v>6.4020559191703796E-2</c:v>
                </c:pt>
                <c:pt idx="1214">
                  <c:v>6.40766397118568E-2</c:v>
                </c:pt>
                <c:pt idx="1215">
                  <c:v>6.4158186316490201E-2</c:v>
                </c:pt>
                <c:pt idx="1216">
                  <c:v>6.4543105661868994E-2</c:v>
                </c:pt>
                <c:pt idx="1217">
                  <c:v>6.4653962850570706E-2</c:v>
                </c:pt>
                <c:pt idx="1218">
                  <c:v>6.4603641629219097E-2</c:v>
                </c:pt>
                <c:pt idx="1219">
                  <c:v>6.45642280578613E-2</c:v>
                </c:pt>
                <c:pt idx="1220">
                  <c:v>6.4347170293331105E-2</c:v>
                </c:pt>
                <c:pt idx="1221">
                  <c:v>6.4217224717140198E-2</c:v>
                </c:pt>
                <c:pt idx="1222">
                  <c:v>6.4188629388809204E-2</c:v>
                </c:pt>
                <c:pt idx="1223">
                  <c:v>6.4019143581390395E-2</c:v>
                </c:pt>
                <c:pt idx="1224">
                  <c:v>6.3813358545303303E-2</c:v>
                </c:pt>
                <c:pt idx="1225">
                  <c:v>6.3581943511962905E-2</c:v>
                </c:pt>
                <c:pt idx="1226">
                  <c:v>6.2909089028835297E-2</c:v>
                </c:pt>
                <c:pt idx="1227">
                  <c:v>6.2824323773384094E-2</c:v>
                </c:pt>
                <c:pt idx="1228">
                  <c:v>6.3327208161354107E-2</c:v>
                </c:pt>
                <c:pt idx="1229">
                  <c:v>6.3429564237594604E-2</c:v>
                </c:pt>
                <c:pt idx="1230">
                  <c:v>6.3717775046825395E-2</c:v>
                </c:pt>
                <c:pt idx="1231">
                  <c:v>6.38877227902412E-2</c:v>
                </c:pt>
                <c:pt idx="1232">
                  <c:v>6.3699238002300304E-2</c:v>
                </c:pt>
                <c:pt idx="1233">
                  <c:v>6.3579633831977803E-2</c:v>
                </c:pt>
                <c:pt idx="1234">
                  <c:v>6.3574746251106304E-2</c:v>
                </c:pt>
                <c:pt idx="1235">
                  <c:v>6.3496991991996807E-2</c:v>
                </c:pt>
                <c:pt idx="1236">
                  <c:v>6.3435792922973605E-2</c:v>
                </c:pt>
                <c:pt idx="1237">
                  <c:v>6.2949262559413896E-2</c:v>
                </c:pt>
                <c:pt idx="1238">
                  <c:v>6.2842629849910694E-2</c:v>
                </c:pt>
                <c:pt idx="1239">
                  <c:v>6.3203558325767503E-2</c:v>
                </c:pt>
                <c:pt idx="1240">
                  <c:v>6.3758797943592099E-2</c:v>
                </c:pt>
                <c:pt idx="1241">
                  <c:v>6.4297519624233204E-2</c:v>
                </c:pt>
                <c:pt idx="1242">
                  <c:v>6.4739271998405498E-2</c:v>
                </c:pt>
                <c:pt idx="1243">
                  <c:v>6.4732208847999601E-2</c:v>
                </c:pt>
                <c:pt idx="1244">
                  <c:v>6.4303681254386902E-2</c:v>
                </c:pt>
                <c:pt idx="1245">
                  <c:v>6.4115062355995206E-2</c:v>
                </c:pt>
                <c:pt idx="1246">
                  <c:v>6.4130119979381603E-2</c:v>
                </c:pt>
                <c:pt idx="1247">
                  <c:v>6.4095877110958099E-2</c:v>
                </c:pt>
                <c:pt idx="1248">
                  <c:v>6.4051866531372098E-2</c:v>
                </c:pt>
                <c:pt idx="1249">
                  <c:v>6.4017012715339702E-2</c:v>
                </c:pt>
                <c:pt idx="1250">
                  <c:v>6.3827149569988306E-2</c:v>
                </c:pt>
                <c:pt idx="1251">
                  <c:v>6.3720047473907498E-2</c:v>
                </c:pt>
                <c:pt idx="1252">
                  <c:v>6.3802696764469105E-2</c:v>
                </c:pt>
                <c:pt idx="1253">
                  <c:v>6.3777387142181396E-2</c:v>
                </c:pt>
                <c:pt idx="1254">
                  <c:v>6.3799083232879597E-2</c:v>
                </c:pt>
                <c:pt idx="1255">
                  <c:v>6.3796959817409502E-2</c:v>
                </c:pt>
                <c:pt idx="1256">
                  <c:v>6.3954949378967299E-2</c:v>
                </c:pt>
                <c:pt idx="1257">
                  <c:v>6.4350076019763905E-2</c:v>
                </c:pt>
                <c:pt idx="1258">
                  <c:v>6.4546667039394406E-2</c:v>
                </c:pt>
                <c:pt idx="1259">
                  <c:v>6.4606122672557803E-2</c:v>
                </c:pt>
                <c:pt idx="1260">
                  <c:v>6.4767718315124498E-2</c:v>
                </c:pt>
                <c:pt idx="1261">
                  <c:v>6.4603440463542897E-2</c:v>
                </c:pt>
                <c:pt idx="1262">
                  <c:v>6.4340710639953599E-2</c:v>
                </c:pt>
                <c:pt idx="1263">
                  <c:v>6.4702890813350705E-2</c:v>
                </c:pt>
                <c:pt idx="1264">
                  <c:v>6.4568363130092593E-2</c:v>
                </c:pt>
                <c:pt idx="1265">
                  <c:v>6.4208038151264205E-2</c:v>
                </c:pt>
                <c:pt idx="1266">
                  <c:v>6.4376443624496502E-2</c:v>
                </c:pt>
                <c:pt idx="1267">
                  <c:v>6.4011462032794994E-2</c:v>
                </c:pt>
                <c:pt idx="1268">
                  <c:v>6.38141259551048E-2</c:v>
                </c:pt>
                <c:pt idx="1269">
                  <c:v>6.4256221055984497E-2</c:v>
                </c:pt>
                <c:pt idx="1270">
                  <c:v>6.4168572425842299E-2</c:v>
                </c:pt>
                <c:pt idx="1271">
                  <c:v>6.4097017049789401E-2</c:v>
                </c:pt>
                <c:pt idx="1272">
                  <c:v>6.4400292932987199E-2</c:v>
                </c:pt>
                <c:pt idx="1273">
                  <c:v>6.4343199133873E-2</c:v>
                </c:pt>
                <c:pt idx="1274">
                  <c:v>6.4535267651081099E-2</c:v>
                </c:pt>
                <c:pt idx="1275">
                  <c:v>6.4785555005073506E-2</c:v>
                </c:pt>
                <c:pt idx="1276">
                  <c:v>6.4603902399539906E-2</c:v>
                </c:pt>
                <c:pt idx="1277">
                  <c:v>6.4623050391674E-2</c:v>
                </c:pt>
                <c:pt idx="1278">
                  <c:v>6.4424559473991394E-2</c:v>
                </c:pt>
                <c:pt idx="1279">
                  <c:v>6.4153492450714097E-2</c:v>
                </c:pt>
                <c:pt idx="1280">
                  <c:v>6.4401067793369293E-2</c:v>
                </c:pt>
                <c:pt idx="1281">
                  <c:v>6.4520806074142498E-2</c:v>
                </c:pt>
                <c:pt idx="1282">
                  <c:v>6.4452446997165694E-2</c:v>
                </c:pt>
                <c:pt idx="1283">
                  <c:v>6.4233869314193698E-2</c:v>
                </c:pt>
                <c:pt idx="1284">
                  <c:v>6.3934296369552598E-2</c:v>
                </c:pt>
                <c:pt idx="1285">
                  <c:v>6.3783280551433605E-2</c:v>
                </c:pt>
                <c:pt idx="1286">
                  <c:v>6.35118559002876E-2</c:v>
                </c:pt>
                <c:pt idx="1287">
                  <c:v>6.3521839678287506E-2</c:v>
                </c:pt>
                <c:pt idx="1288">
                  <c:v>6.3426397740840898E-2</c:v>
                </c:pt>
                <c:pt idx="1289">
                  <c:v>6.3092835247516604E-2</c:v>
                </c:pt>
                <c:pt idx="1290">
                  <c:v>6.3403472304344205E-2</c:v>
                </c:pt>
                <c:pt idx="1291">
                  <c:v>6.3790343701839405E-2</c:v>
                </c:pt>
                <c:pt idx="1292">
                  <c:v>6.3870817422866794E-2</c:v>
                </c:pt>
                <c:pt idx="1293">
                  <c:v>6.3903093338012695E-2</c:v>
                </c:pt>
                <c:pt idx="1294">
                  <c:v>6.3824176788330106E-2</c:v>
                </c:pt>
                <c:pt idx="1295">
                  <c:v>6.3772797584533705E-2</c:v>
                </c:pt>
                <c:pt idx="1296">
                  <c:v>6.3842460513114901E-2</c:v>
                </c:pt>
                <c:pt idx="1297">
                  <c:v>6.3940137624740601E-2</c:v>
                </c:pt>
                <c:pt idx="1298">
                  <c:v>6.4122572541236905E-2</c:v>
                </c:pt>
                <c:pt idx="1299">
                  <c:v>6.4292885363102001E-2</c:v>
                </c:pt>
                <c:pt idx="1300">
                  <c:v>6.4296305179595906E-2</c:v>
                </c:pt>
                <c:pt idx="1301">
                  <c:v>6.4051181077957195E-2</c:v>
                </c:pt>
                <c:pt idx="1302">
                  <c:v>6.3800260424613994E-2</c:v>
                </c:pt>
                <c:pt idx="1303">
                  <c:v>6.37396275997162E-2</c:v>
                </c:pt>
                <c:pt idx="1304">
                  <c:v>6.3624404370784801E-2</c:v>
                </c:pt>
                <c:pt idx="1305">
                  <c:v>6.3685290515422793E-2</c:v>
                </c:pt>
                <c:pt idx="1306">
                  <c:v>6.37632310390472E-2</c:v>
                </c:pt>
                <c:pt idx="1307">
                  <c:v>6.3664332032203702E-2</c:v>
                </c:pt>
                <c:pt idx="1308">
                  <c:v>6.3911199569702107E-2</c:v>
                </c:pt>
                <c:pt idx="1309">
                  <c:v>6.4214736223220797E-2</c:v>
                </c:pt>
                <c:pt idx="1310">
                  <c:v>6.4173527061939198E-2</c:v>
                </c:pt>
                <c:pt idx="1311">
                  <c:v>6.4067527651786804E-2</c:v>
                </c:pt>
                <c:pt idx="1312">
                  <c:v>6.3613042235374506E-2</c:v>
                </c:pt>
                <c:pt idx="1313">
                  <c:v>6.3199110329151195E-2</c:v>
                </c:pt>
                <c:pt idx="1314">
                  <c:v>6.3139118254184695E-2</c:v>
                </c:pt>
                <c:pt idx="1315">
                  <c:v>6.2859088182449299E-2</c:v>
                </c:pt>
                <c:pt idx="1316">
                  <c:v>6.3056915998458904E-2</c:v>
                </c:pt>
                <c:pt idx="1317">
                  <c:v>6.3376821577548995E-2</c:v>
                </c:pt>
                <c:pt idx="1318">
                  <c:v>6.3129849731922205E-2</c:v>
                </c:pt>
                <c:pt idx="1319">
                  <c:v>6.31437748670578E-2</c:v>
                </c:pt>
                <c:pt idx="1320">
                  <c:v>6.3518114387989003E-2</c:v>
                </c:pt>
                <c:pt idx="1321">
                  <c:v>6.3743308186531095E-2</c:v>
                </c:pt>
                <c:pt idx="1322">
                  <c:v>6.3774168491363498E-2</c:v>
                </c:pt>
                <c:pt idx="1323">
                  <c:v>6.4115948975086198E-2</c:v>
                </c:pt>
                <c:pt idx="1324">
                  <c:v>6.3879191875457805E-2</c:v>
                </c:pt>
                <c:pt idx="1325">
                  <c:v>6.3081294298171997E-2</c:v>
                </c:pt>
                <c:pt idx="1326">
                  <c:v>6.3164830207824693E-2</c:v>
                </c:pt>
                <c:pt idx="1327">
                  <c:v>6.3305407762527494E-2</c:v>
                </c:pt>
                <c:pt idx="1328">
                  <c:v>6.3498079776763902E-2</c:v>
                </c:pt>
                <c:pt idx="1329">
                  <c:v>6.4041376113891602E-2</c:v>
                </c:pt>
                <c:pt idx="1330">
                  <c:v>6.4109697937965393E-2</c:v>
                </c:pt>
                <c:pt idx="1331">
                  <c:v>6.4089037477970096E-2</c:v>
                </c:pt>
                <c:pt idx="1332">
                  <c:v>6.4171880483627305E-2</c:v>
                </c:pt>
                <c:pt idx="1333">
                  <c:v>6.4093552529811901E-2</c:v>
                </c:pt>
                <c:pt idx="1334">
                  <c:v>6.3872270286083194E-2</c:v>
                </c:pt>
                <c:pt idx="1335">
                  <c:v>6.36334419250488E-2</c:v>
                </c:pt>
                <c:pt idx="1336">
                  <c:v>6.3376463949680301E-2</c:v>
                </c:pt>
                <c:pt idx="1337">
                  <c:v>6.3120260834693895E-2</c:v>
                </c:pt>
                <c:pt idx="1338">
                  <c:v>6.3185110688209506E-2</c:v>
                </c:pt>
                <c:pt idx="1339">
                  <c:v>6.3310667872428894E-2</c:v>
                </c:pt>
                <c:pt idx="1340">
                  <c:v>6.3418701291084303E-2</c:v>
                </c:pt>
                <c:pt idx="1341">
                  <c:v>6.3464231789112105E-2</c:v>
                </c:pt>
                <c:pt idx="1342">
                  <c:v>6.3395366072654696E-2</c:v>
                </c:pt>
                <c:pt idx="1343">
                  <c:v>6.3565306365490001E-2</c:v>
                </c:pt>
                <c:pt idx="1344">
                  <c:v>6.3566051423549694E-2</c:v>
                </c:pt>
                <c:pt idx="1345">
                  <c:v>6.3577868044376401E-2</c:v>
                </c:pt>
                <c:pt idx="1346">
                  <c:v>6.3646391034126296E-2</c:v>
                </c:pt>
                <c:pt idx="1347">
                  <c:v>6.3853561878204304E-2</c:v>
                </c:pt>
                <c:pt idx="1348">
                  <c:v>6.4112648367881803E-2</c:v>
                </c:pt>
                <c:pt idx="1349">
                  <c:v>6.3761658966541304E-2</c:v>
                </c:pt>
                <c:pt idx="1350">
                  <c:v>6.3912324607372298E-2</c:v>
                </c:pt>
                <c:pt idx="1351">
                  <c:v>6.4142346382141099E-2</c:v>
                </c:pt>
                <c:pt idx="1352">
                  <c:v>6.4190171658992795E-2</c:v>
                </c:pt>
                <c:pt idx="1353">
                  <c:v>6.4235679805278806E-2</c:v>
                </c:pt>
                <c:pt idx="1354">
                  <c:v>6.3833661377430004E-2</c:v>
                </c:pt>
                <c:pt idx="1355">
                  <c:v>6.3670858740806593E-2</c:v>
                </c:pt>
                <c:pt idx="1356">
                  <c:v>6.3576191663742093E-2</c:v>
                </c:pt>
                <c:pt idx="1357">
                  <c:v>6.3613779842853505E-2</c:v>
                </c:pt>
                <c:pt idx="1358">
                  <c:v>6.4179405570030199E-2</c:v>
                </c:pt>
                <c:pt idx="1359">
                  <c:v>6.4356513321399703E-2</c:v>
                </c:pt>
                <c:pt idx="1360">
                  <c:v>6.4251177012920394E-2</c:v>
                </c:pt>
                <c:pt idx="1361">
                  <c:v>6.4342886209487901E-2</c:v>
                </c:pt>
                <c:pt idx="1362">
                  <c:v>6.4305335283279405E-2</c:v>
                </c:pt>
                <c:pt idx="1363">
                  <c:v>6.4191021025180803E-2</c:v>
                </c:pt>
                <c:pt idx="1364">
                  <c:v>6.4096286892890902E-2</c:v>
                </c:pt>
                <c:pt idx="1365">
                  <c:v>6.4117796719074194E-2</c:v>
                </c:pt>
                <c:pt idx="1366">
                  <c:v>6.4278967678546906E-2</c:v>
                </c:pt>
                <c:pt idx="1367">
                  <c:v>6.4182698726654094E-2</c:v>
                </c:pt>
                <c:pt idx="1368">
                  <c:v>6.4150132238864899E-2</c:v>
                </c:pt>
                <c:pt idx="1369">
                  <c:v>6.4019881188869504E-2</c:v>
                </c:pt>
                <c:pt idx="1370">
                  <c:v>6.3187457621097606E-2</c:v>
                </c:pt>
                <c:pt idx="1371">
                  <c:v>6.3065499067306505E-2</c:v>
                </c:pt>
                <c:pt idx="1372">
                  <c:v>6.3686341047287001E-2</c:v>
                </c:pt>
                <c:pt idx="1373">
                  <c:v>6.3922151923179599E-2</c:v>
                </c:pt>
                <c:pt idx="1374">
                  <c:v>6.4193718135356903E-2</c:v>
                </c:pt>
                <c:pt idx="1375">
                  <c:v>6.4362712204456302E-2</c:v>
                </c:pt>
                <c:pt idx="1376">
                  <c:v>6.4074739813804599E-2</c:v>
                </c:pt>
                <c:pt idx="1377">
                  <c:v>6.4197212457656902E-2</c:v>
                </c:pt>
                <c:pt idx="1378">
                  <c:v>6.5019719302654294E-2</c:v>
                </c:pt>
                <c:pt idx="1379">
                  <c:v>6.5054744482040405E-2</c:v>
                </c:pt>
                <c:pt idx="1380">
                  <c:v>6.4649231731891604E-2</c:v>
                </c:pt>
                <c:pt idx="1381">
                  <c:v>6.4473949372768402E-2</c:v>
                </c:pt>
                <c:pt idx="1382">
                  <c:v>6.4019009470939595E-2</c:v>
                </c:pt>
                <c:pt idx="1383">
                  <c:v>6.3766434788703905E-2</c:v>
                </c:pt>
                <c:pt idx="1384">
                  <c:v>6.3770860433578505E-2</c:v>
                </c:pt>
                <c:pt idx="1385">
                  <c:v>6.3961848616599995E-2</c:v>
                </c:pt>
                <c:pt idx="1386">
                  <c:v>6.3357569277286502E-2</c:v>
                </c:pt>
                <c:pt idx="1387">
                  <c:v>6.3442334532737704E-2</c:v>
                </c:pt>
                <c:pt idx="1388">
                  <c:v>6.3811793923378005E-2</c:v>
                </c:pt>
                <c:pt idx="1389">
                  <c:v>6.3533544540405301E-2</c:v>
                </c:pt>
                <c:pt idx="1390">
                  <c:v>6.34180158376694E-2</c:v>
                </c:pt>
                <c:pt idx="1391">
                  <c:v>6.3160359859466594E-2</c:v>
                </c:pt>
                <c:pt idx="1392">
                  <c:v>6.3440583646297496E-2</c:v>
                </c:pt>
                <c:pt idx="1393">
                  <c:v>6.3738413155078902E-2</c:v>
                </c:pt>
                <c:pt idx="1394">
                  <c:v>6.3912078738212599E-2</c:v>
                </c:pt>
                <c:pt idx="1395">
                  <c:v>6.3548229634761796E-2</c:v>
                </c:pt>
                <c:pt idx="1396">
                  <c:v>6.2851749360561399E-2</c:v>
                </c:pt>
                <c:pt idx="1397">
                  <c:v>6.3176319003105205E-2</c:v>
                </c:pt>
                <c:pt idx="1398">
                  <c:v>6.3309922814369202E-2</c:v>
                </c:pt>
                <c:pt idx="1399">
                  <c:v>6.3543818891048404E-2</c:v>
                </c:pt>
                <c:pt idx="1400">
                  <c:v>6.4175575971603394E-2</c:v>
                </c:pt>
                <c:pt idx="1401">
                  <c:v>6.4226493239402799E-2</c:v>
                </c:pt>
                <c:pt idx="1402">
                  <c:v>6.4197614789009094E-2</c:v>
                </c:pt>
                <c:pt idx="1403">
                  <c:v>6.4697206020355197E-2</c:v>
                </c:pt>
                <c:pt idx="1404">
                  <c:v>6.4762741327285794E-2</c:v>
                </c:pt>
                <c:pt idx="1405">
                  <c:v>6.4163103699684101E-2</c:v>
                </c:pt>
                <c:pt idx="1406">
                  <c:v>6.4434207975864397E-2</c:v>
                </c:pt>
                <c:pt idx="1407">
                  <c:v>6.4364738762378707E-2</c:v>
                </c:pt>
                <c:pt idx="1408">
                  <c:v>6.3934363424777998E-2</c:v>
                </c:pt>
                <c:pt idx="1409">
                  <c:v>6.4408205449581105E-2</c:v>
                </c:pt>
                <c:pt idx="1410">
                  <c:v>6.3753530383110005E-2</c:v>
                </c:pt>
                <c:pt idx="1411">
                  <c:v>6.3805617392063099E-2</c:v>
                </c:pt>
                <c:pt idx="1412">
                  <c:v>6.4707510173320798E-2</c:v>
                </c:pt>
                <c:pt idx="1413">
                  <c:v>6.39631152153015E-2</c:v>
                </c:pt>
                <c:pt idx="1414">
                  <c:v>6.4004056155681596E-2</c:v>
                </c:pt>
                <c:pt idx="1415">
                  <c:v>6.4019486308097798E-2</c:v>
                </c:pt>
                <c:pt idx="1416">
                  <c:v>6.3368916511535603E-2</c:v>
                </c:pt>
                <c:pt idx="1417">
                  <c:v>6.4428105950355502E-2</c:v>
                </c:pt>
                <c:pt idx="1418">
                  <c:v>6.5273411571979495E-2</c:v>
                </c:pt>
                <c:pt idx="1419">
                  <c:v>6.4651265740394606E-2</c:v>
                </c:pt>
                <c:pt idx="1420">
                  <c:v>6.3827425241470295E-2</c:v>
                </c:pt>
                <c:pt idx="1421">
                  <c:v>6.2447141855955103E-2</c:v>
                </c:pt>
                <c:pt idx="1422">
                  <c:v>6.2186047434806803E-2</c:v>
                </c:pt>
                <c:pt idx="1423">
                  <c:v>6.4208582043647794E-2</c:v>
                </c:pt>
                <c:pt idx="1424">
                  <c:v>6.44492506980896E-2</c:v>
                </c:pt>
                <c:pt idx="1425">
                  <c:v>6.4508721232414204E-2</c:v>
                </c:pt>
                <c:pt idx="1426">
                  <c:v>6.4067386090755504E-2</c:v>
                </c:pt>
                <c:pt idx="1427">
                  <c:v>6.1693031340837499E-2</c:v>
                </c:pt>
                <c:pt idx="1428">
                  <c:v>6.1261765658855397E-2</c:v>
                </c:pt>
                <c:pt idx="1429">
                  <c:v>6.2421709299087497E-2</c:v>
                </c:pt>
                <c:pt idx="1430">
                  <c:v>6.2062103301286697E-2</c:v>
                </c:pt>
                <c:pt idx="1431">
                  <c:v>6.1510186642408399E-2</c:v>
                </c:pt>
                <c:pt idx="1432">
                  <c:v>5.98812513053417E-2</c:v>
                </c:pt>
                <c:pt idx="1433">
                  <c:v>5.8549232780933401E-2</c:v>
                </c:pt>
                <c:pt idx="1434">
                  <c:v>5.7686544954776799E-2</c:v>
                </c:pt>
                <c:pt idx="1435">
                  <c:v>5.8408059179782902E-2</c:v>
                </c:pt>
                <c:pt idx="1436">
                  <c:v>6.0221932828426403E-2</c:v>
                </c:pt>
                <c:pt idx="1437">
                  <c:v>6.1982959508895902E-2</c:v>
                </c:pt>
                <c:pt idx="1438">
                  <c:v>6.4768619835376698E-2</c:v>
                </c:pt>
                <c:pt idx="1439">
                  <c:v>6.61351233720779E-2</c:v>
                </c:pt>
                <c:pt idx="1440">
                  <c:v>6.5788947045803098E-2</c:v>
                </c:pt>
                <c:pt idx="1441">
                  <c:v>6.5850339829921695E-2</c:v>
                </c:pt>
                <c:pt idx="1442">
                  <c:v>6.4597673714160905E-2</c:v>
                </c:pt>
                <c:pt idx="1443">
                  <c:v>6.2837868928909302E-2</c:v>
                </c:pt>
                <c:pt idx="1444">
                  <c:v>6.3235886394977597E-2</c:v>
                </c:pt>
                <c:pt idx="1445">
                  <c:v>6.3523702323436695E-2</c:v>
                </c:pt>
                <c:pt idx="1446">
                  <c:v>6.2995187938213307E-2</c:v>
                </c:pt>
                <c:pt idx="1447">
                  <c:v>6.3723281025886494E-2</c:v>
                </c:pt>
                <c:pt idx="1448">
                  <c:v>6.5246760845184298E-2</c:v>
                </c:pt>
                <c:pt idx="1449">
                  <c:v>6.6972821950912503E-2</c:v>
                </c:pt>
                <c:pt idx="1590">
                  <c:v>5.5924050509929699E-2</c:v>
                </c:pt>
                <c:pt idx="1591">
                  <c:v>5.8132868260145201E-2</c:v>
                </c:pt>
                <c:pt idx="1592">
                  <c:v>7.9044274985790294E-2</c:v>
                </c:pt>
                <c:pt idx="1593">
                  <c:v>7.94804692268372E-2</c:v>
                </c:pt>
                <c:pt idx="1594">
                  <c:v>0.10041098296642301</c:v>
                </c:pt>
                <c:pt idx="1595">
                  <c:v>0.10497649759054201</c:v>
                </c:pt>
                <c:pt idx="1596">
                  <c:v>9.6743658185005202E-2</c:v>
                </c:pt>
                <c:pt idx="1597">
                  <c:v>5.0530597567558302E-2</c:v>
                </c:pt>
                <c:pt idx="1598">
                  <c:v>3.7570431828498799E-2</c:v>
                </c:pt>
                <c:pt idx="1599">
                  <c:v>3.9903122931718799E-2</c:v>
                </c:pt>
                <c:pt idx="1600">
                  <c:v>2.8883950784802399E-2</c:v>
                </c:pt>
                <c:pt idx="1601">
                  <c:v>1.49437207728624E-2</c:v>
                </c:pt>
                <c:pt idx="1602">
                  <c:v>9.2508662492036802E-3</c:v>
                </c:pt>
                <c:pt idx="1603">
                  <c:v>0</c:v>
                </c:pt>
                <c:pt idx="1604">
                  <c:v>0</c:v>
                </c:pt>
                <c:pt idx="1605">
                  <c:v>4.7274727374315297E-2</c:v>
                </c:pt>
                <c:pt idx="1606">
                  <c:v>6.3097432255744906E-2</c:v>
                </c:pt>
                <c:pt idx="1607">
                  <c:v>7.2303988039493602E-2</c:v>
                </c:pt>
                <c:pt idx="1608">
                  <c:v>8.4185481071472196E-2</c:v>
                </c:pt>
                <c:pt idx="1609">
                  <c:v>9.0816728770732894E-2</c:v>
                </c:pt>
                <c:pt idx="1610">
                  <c:v>8.3401709794998197E-2</c:v>
                </c:pt>
                <c:pt idx="1611">
                  <c:v>7.9482927918434101E-2</c:v>
                </c:pt>
                <c:pt idx="1612">
                  <c:v>8.06873664259911E-2</c:v>
                </c:pt>
                <c:pt idx="1613">
                  <c:v>7.9919159412384005E-2</c:v>
                </c:pt>
                <c:pt idx="1614">
                  <c:v>7.2881340980529799E-2</c:v>
                </c:pt>
                <c:pt idx="1615">
                  <c:v>7.0059224963188199E-2</c:v>
                </c:pt>
                <c:pt idx="1616">
                  <c:v>6.9834150373935699E-2</c:v>
                </c:pt>
                <c:pt idx="1617">
                  <c:v>7.1440644562244401E-2</c:v>
                </c:pt>
                <c:pt idx="1618">
                  <c:v>7.6170131564140306E-2</c:v>
                </c:pt>
                <c:pt idx="1619">
                  <c:v>7.4225887656211895E-2</c:v>
                </c:pt>
                <c:pt idx="1620">
                  <c:v>7.1156606078147902E-2</c:v>
                </c:pt>
                <c:pt idx="1621">
                  <c:v>6.9553330540657002E-2</c:v>
                </c:pt>
                <c:pt idx="1622">
                  <c:v>6.6809296607971205E-2</c:v>
                </c:pt>
                <c:pt idx="1623">
                  <c:v>5.7820741087198299E-2</c:v>
                </c:pt>
                <c:pt idx="1624">
                  <c:v>5.7621680200099903E-2</c:v>
                </c:pt>
                <c:pt idx="1625">
                  <c:v>6.5575510263442993E-2</c:v>
                </c:pt>
                <c:pt idx="1626">
                  <c:v>6.3719131052493994E-2</c:v>
                </c:pt>
                <c:pt idx="1627">
                  <c:v>5.5974811315536499E-2</c:v>
                </c:pt>
                <c:pt idx="1628">
                  <c:v>5.6380618363618899E-2</c:v>
                </c:pt>
                <c:pt idx="1629">
                  <c:v>5.68571723997593E-2</c:v>
                </c:pt>
                <c:pt idx="1630">
                  <c:v>5.7506442070007303E-2</c:v>
                </c:pt>
                <c:pt idx="1631">
                  <c:v>6.6776148974895505E-2</c:v>
                </c:pt>
                <c:pt idx="1632">
                  <c:v>6.8627655506134005E-2</c:v>
                </c:pt>
                <c:pt idx="1633">
                  <c:v>6.3754491508007105E-2</c:v>
                </c:pt>
                <c:pt idx="1634">
                  <c:v>5.9976909309625598E-2</c:v>
                </c:pt>
                <c:pt idx="1635">
                  <c:v>6.11200444400311E-2</c:v>
                </c:pt>
                <c:pt idx="1636">
                  <c:v>6.5313898026943207E-2</c:v>
                </c:pt>
                <c:pt idx="1637">
                  <c:v>6.3748799264431E-2</c:v>
                </c:pt>
                <c:pt idx="1638">
                  <c:v>6.2261223793029799E-2</c:v>
                </c:pt>
                <c:pt idx="1639">
                  <c:v>6.1641640961170197E-2</c:v>
                </c:pt>
                <c:pt idx="1640">
                  <c:v>5.62378242611885E-2</c:v>
                </c:pt>
                <c:pt idx="1641">
                  <c:v>5.4046846926212297E-2</c:v>
                </c:pt>
                <c:pt idx="1642">
                  <c:v>5.7580992579460102E-2</c:v>
                </c:pt>
                <c:pt idx="1643">
                  <c:v>5.6738030165433898E-2</c:v>
                </c:pt>
                <c:pt idx="1644">
                  <c:v>4.9075469374656698E-2</c:v>
                </c:pt>
                <c:pt idx="1645">
                  <c:v>4.7543484717607498E-2</c:v>
                </c:pt>
                <c:pt idx="1646">
                  <c:v>4.65031675994396E-2</c:v>
                </c:pt>
                <c:pt idx="1647">
                  <c:v>5.2664697170257603E-2</c:v>
                </c:pt>
                <c:pt idx="1648">
                  <c:v>6.4306207001209301E-2</c:v>
                </c:pt>
                <c:pt idx="1649">
                  <c:v>6.6687211394309998E-2</c:v>
                </c:pt>
                <c:pt idx="1650">
                  <c:v>6.5458700060844394E-2</c:v>
                </c:pt>
                <c:pt idx="1651">
                  <c:v>5.1200482994318001E-2</c:v>
                </c:pt>
                <c:pt idx="1652">
                  <c:v>4.7782681882381398E-2</c:v>
                </c:pt>
                <c:pt idx="1653">
                  <c:v>4.2606811970472301E-2</c:v>
                </c:pt>
                <c:pt idx="1654">
                  <c:v>3.7600032985210398E-2</c:v>
                </c:pt>
                <c:pt idx="1655">
                  <c:v>4.57825474441051E-2</c:v>
                </c:pt>
                <c:pt idx="1656">
                  <c:v>4.1566491127014202E-2</c:v>
                </c:pt>
                <c:pt idx="1657">
                  <c:v>1.5346567146480101E-2</c:v>
                </c:pt>
                <c:pt idx="1658">
                  <c:v>1.5047457069158599E-2</c:v>
                </c:pt>
                <c:pt idx="1659">
                  <c:v>3.5444140434265102E-2</c:v>
                </c:pt>
                <c:pt idx="1660">
                  <c:v>3.9842307567596401E-2</c:v>
                </c:pt>
                <c:pt idx="1661">
                  <c:v>4.1087139397859601E-2</c:v>
                </c:pt>
                <c:pt idx="1662">
                  <c:v>5.1050659269094502E-2</c:v>
                </c:pt>
                <c:pt idx="1663">
                  <c:v>6.5085746347904205E-2</c:v>
                </c:pt>
                <c:pt idx="1664">
                  <c:v>7.7834054827690097E-2</c:v>
                </c:pt>
                <c:pt idx="1665">
                  <c:v>7.6623827219009399E-2</c:v>
                </c:pt>
                <c:pt idx="1666">
                  <c:v>8.1322893500328106E-2</c:v>
                </c:pt>
                <c:pt idx="1667">
                  <c:v>7.9257138073444394E-2</c:v>
                </c:pt>
                <c:pt idx="1668">
                  <c:v>6.0661263763904599E-2</c:v>
                </c:pt>
                <c:pt idx="1669">
                  <c:v>5.5757224559783901E-2</c:v>
                </c:pt>
                <c:pt idx="1670">
                  <c:v>5.7890765368938397E-2</c:v>
                </c:pt>
                <c:pt idx="1671">
                  <c:v>5.9465933591127403E-2</c:v>
                </c:pt>
                <c:pt idx="1672">
                  <c:v>5.9691838920116397E-2</c:v>
                </c:pt>
                <c:pt idx="1673">
                  <c:v>6.05589002370834E-2</c:v>
                </c:pt>
                <c:pt idx="1674">
                  <c:v>6.2095507979392998E-2</c:v>
                </c:pt>
                <c:pt idx="1675">
                  <c:v>6.8437650799751296E-2</c:v>
                </c:pt>
                <c:pt idx="1676">
                  <c:v>6.8178333342075306E-2</c:v>
                </c:pt>
                <c:pt idx="1677">
                  <c:v>6.7850723862647996E-2</c:v>
                </c:pt>
                <c:pt idx="1678">
                  <c:v>6.8610131740570096E-2</c:v>
                </c:pt>
                <c:pt idx="1679">
                  <c:v>7.0015676319599193E-2</c:v>
                </c:pt>
                <c:pt idx="1680">
                  <c:v>6.90619722008705E-2</c:v>
                </c:pt>
                <c:pt idx="1681">
                  <c:v>6.7540459334850297E-2</c:v>
                </c:pt>
                <c:pt idx="1682">
                  <c:v>6.7702122032642406E-2</c:v>
                </c:pt>
                <c:pt idx="1683">
                  <c:v>6.7696094512939495E-2</c:v>
                </c:pt>
                <c:pt idx="1684">
                  <c:v>6.6298142075538594E-2</c:v>
                </c:pt>
                <c:pt idx="1685">
                  <c:v>6.3891358673572499E-2</c:v>
                </c:pt>
                <c:pt idx="1686">
                  <c:v>6.3869237899780301E-2</c:v>
                </c:pt>
                <c:pt idx="1687">
                  <c:v>6.6085800528526306E-2</c:v>
                </c:pt>
                <c:pt idx="1688">
                  <c:v>6.4849525690078694E-2</c:v>
                </c:pt>
                <c:pt idx="1689">
                  <c:v>6.2575176358223003E-2</c:v>
                </c:pt>
                <c:pt idx="1690">
                  <c:v>6.0992293059825897E-2</c:v>
                </c:pt>
                <c:pt idx="1691">
                  <c:v>6.0607541352510501E-2</c:v>
                </c:pt>
                <c:pt idx="1692">
                  <c:v>6.0567732900381102E-2</c:v>
                </c:pt>
                <c:pt idx="1693">
                  <c:v>6.0588527470827103E-2</c:v>
                </c:pt>
                <c:pt idx="1694">
                  <c:v>6.5190210938453702E-2</c:v>
                </c:pt>
                <c:pt idx="1695">
                  <c:v>6.6701330244541196E-2</c:v>
                </c:pt>
                <c:pt idx="1696">
                  <c:v>6.4778633415699005E-2</c:v>
                </c:pt>
                <c:pt idx="1697">
                  <c:v>6.3798569142818506E-2</c:v>
                </c:pt>
                <c:pt idx="1698">
                  <c:v>6.4405843615531894E-2</c:v>
                </c:pt>
                <c:pt idx="1699">
                  <c:v>6.4863950014114394E-2</c:v>
                </c:pt>
                <c:pt idx="1700">
                  <c:v>6.3644930720329299E-2</c:v>
                </c:pt>
                <c:pt idx="1701">
                  <c:v>6.2935717403888702E-2</c:v>
                </c:pt>
                <c:pt idx="1702">
                  <c:v>6.4952179789543193E-2</c:v>
                </c:pt>
                <c:pt idx="1703">
                  <c:v>6.4152285456657396E-2</c:v>
                </c:pt>
                <c:pt idx="1704">
                  <c:v>6.2782287597656306E-2</c:v>
                </c:pt>
                <c:pt idx="1705">
                  <c:v>5.5946517735719702E-2</c:v>
                </c:pt>
                <c:pt idx="1706">
                  <c:v>5.0773814320564298E-2</c:v>
                </c:pt>
                <c:pt idx="1707">
                  <c:v>5.1117207854986198E-2</c:v>
                </c:pt>
                <c:pt idx="1708">
                  <c:v>5.1858626306056997E-2</c:v>
                </c:pt>
                <c:pt idx="1709">
                  <c:v>5.38376942276955E-2</c:v>
                </c:pt>
                <c:pt idx="1710">
                  <c:v>5.84337785840034E-2</c:v>
                </c:pt>
                <c:pt idx="1711">
                  <c:v>6.7821465432643904E-2</c:v>
                </c:pt>
                <c:pt idx="1712">
                  <c:v>7.1349307894706698E-2</c:v>
                </c:pt>
                <c:pt idx="1713">
                  <c:v>7.7460728585720104E-2</c:v>
                </c:pt>
                <c:pt idx="1714">
                  <c:v>7.7300138771533994E-2</c:v>
                </c:pt>
                <c:pt idx="1715">
                  <c:v>6.8074911832809407E-2</c:v>
                </c:pt>
                <c:pt idx="1716">
                  <c:v>6.51365891098976E-2</c:v>
                </c:pt>
                <c:pt idx="1717">
                  <c:v>6.1650168150663397E-2</c:v>
                </c:pt>
                <c:pt idx="1718">
                  <c:v>5.9798203408718102E-2</c:v>
                </c:pt>
                <c:pt idx="1719">
                  <c:v>6.14421814680099E-2</c:v>
                </c:pt>
                <c:pt idx="1720">
                  <c:v>6.3445881009101895E-2</c:v>
                </c:pt>
                <c:pt idx="1721">
                  <c:v>6.1402380466461202E-2</c:v>
                </c:pt>
                <c:pt idx="1722">
                  <c:v>6.0172472149133703E-2</c:v>
                </c:pt>
                <c:pt idx="1723">
                  <c:v>5.84443099796772E-2</c:v>
                </c:pt>
                <c:pt idx="1724">
                  <c:v>5.8189567178487799E-2</c:v>
                </c:pt>
                <c:pt idx="1725">
                  <c:v>5.9200253337621703E-2</c:v>
                </c:pt>
                <c:pt idx="1726">
                  <c:v>6.1751253902912098E-2</c:v>
                </c:pt>
                <c:pt idx="1727">
                  <c:v>6.3591189682483701E-2</c:v>
                </c:pt>
                <c:pt idx="1728">
                  <c:v>6.7176319658756298E-2</c:v>
                </c:pt>
                <c:pt idx="1729">
                  <c:v>6.77623450756073E-2</c:v>
                </c:pt>
                <c:pt idx="1730">
                  <c:v>6.7285187542438493E-2</c:v>
                </c:pt>
                <c:pt idx="1731">
                  <c:v>6.6820465028285994E-2</c:v>
                </c:pt>
                <c:pt idx="1732">
                  <c:v>6.3913144171237904E-2</c:v>
                </c:pt>
                <c:pt idx="1733">
                  <c:v>6.3164502382278401E-2</c:v>
                </c:pt>
                <c:pt idx="1734">
                  <c:v>6.3949562609195695E-2</c:v>
                </c:pt>
                <c:pt idx="1735">
                  <c:v>6.3742011785507202E-2</c:v>
                </c:pt>
                <c:pt idx="1736">
                  <c:v>6.1715066432952902E-2</c:v>
                </c:pt>
                <c:pt idx="1737">
                  <c:v>6.3372813165187794E-2</c:v>
                </c:pt>
                <c:pt idx="1738">
                  <c:v>6.4989581704139696E-2</c:v>
                </c:pt>
                <c:pt idx="1739">
                  <c:v>6.3677884638309507E-2</c:v>
                </c:pt>
                <c:pt idx="1740">
                  <c:v>6.2546879053115803E-2</c:v>
                </c:pt>
                <c:pt idx="1741">
                  <c:v>5.9930946677923203E-2</c:v>
                </c:pt>
                <c:pt idx="1742">
                  <c:v>5.8832112699747099E-2</c:v>
                </c:pt>
                <c:pt idx="1743">
                  <c:v>5.5521056056022602E-2</c:v>
                </c:pt>
                <c:pt idx="1744">
                  <c:v>5.6393530219793299E-2</c:v>
                </c:pt>
                <c:pt idx="1745">
                  <c:v>6.2447223812341697E-2</c:v>
                </c:pt>
                <c:pt idx="1746">
                  <c:v>6.3235878944397E-2</c:v>
                </c:pt>
                <c:pt idx="1747">
                  <c:v>6.1871353536844302E-2</c:v>
                </c:pt>
                <c:pt idx="1748">
                  <c:v>6.3090302050113706E-2</c:v>
                </c:pt>
                <c:pt idx="1749">
                  <c:v>6.4272515475749997E-2</c:v>
                </c:pt>
                <c:pt idx="1750">
                  <c:v>6.3438273966312395E-2</c:v>
                </c:pt>
                <c:pt idx="1751">
                  <c:v>6.20758011937141E-2</c:v>
                </c:pt>
                <c:pt idx="1752">
                  <c:v>6.3671983778476701E-2</c:v>
                </c:pt>
                <c:pt idx="1753">
                  <c:v>6.2752716243267101E-2</c:v>
                </c:pt>
                <c:pt idx="1754">
                  <c:v>6.1573218554258298E-2</c:v>
                </c:pt>
                <c:pt idx="1755">
                  <c:v>6.3201904296875E-2</c:v>
                </c:pt>
                <c:pt idx="1756">
                  <c:v>6.5174281597137507E-2</c:v>
                </c:pt>
                <c:pt idx="1757">
                  <c:v>6.5194986760616302E-2</c:v>
                </c:pt>
                <c:pt idx="1758">
                  <c:v>6.4608700573444394E-2</c:v>
                </c:pt>
                <c:pt idx="1759">
                  <c:v>6.3997603952884702E-2</c:v>
                </c:pt>
                <c:pt idx="1760">
                  <c:v>6.2875717878341703E-2</c:v>
                </c:pt>
                <c:pt idx="1761">
                  <c:v>6.2985837459564195E-2</c:v>
                </c:pt>
                <c:pt idx="1762">
                  <c:v>6.4241699874401106E-2</c:v>
                </c:pt>
                <c:pt idx="1763">
                  <c:v>6.3705563545227106E-2</c:v>
                </c:pt>
                <c:pt idx="1764">
                  <c:v>6.31404519081116E-2</c:v>
                </c:pt>
                <c:pt idx="1765">
                  <c:v>6.3316009938716902E-2</c:v>
                </c:pt>
                <c:pt idx="1766">
                  <c:v>6.0470115393400199E-2</c:v>
                </c:pt>
                <c:pt idx="1767">
                  <c:v>6.02134130895138E-2</c:v>
                </c:pt>
                <c:pt idx="1768">
                  <c:v>6.4659945666789995E-2</c:v>
                </c:pt>
                <c:pt idx="1769">
                  <c:v>6.5950341522693606E-2</c:v>
                </c:pt>
                <c:pt idx="1770">
                  <c:v>6.5883398056030301E-2</c:v>
                </c:pt>
                <c:pt idx="1771">
                  <c:v>6.6308543086051899E-2</c:v>
                </c:pt>
                <c:pt idx="1772">
                  <c:v>6.6893413662910503E-2</c:v>
                </c:pt>
                <c:pt idx="1773">
                  <c:v>6.4383082091808305E-2</c:v>
                </c:pt>
                <c:pt idx="1774">
                  <c:v>6.0263335704803501E-2</c:v>
                </c:pt>
                <c:pt idx="1775">
                  <c:v>5.9527162462472902E-2</c:v>
                </c:pt>
                <c:pt idx="1776">
                  <c:v>5.9826977550983401E-2</c:v>
                </c:pt>
                <c:pt idx="1777">
                  <c:v>5.9832379221916199E-2</c:v>
                </c:pt>
                <c:pt idx="1778">
                  <c:v>5.9847112745046602E-2</c:v>
                </c:pt>
                <c:pt idx="1779">
                  <c:v>6.0970660299062701E-2</c:v>
                </c:pt>
                <c:pt idx="1780">
                  <c:v>6.1666935682296802E-2</c:v>
                </c:pt>
                <c:pt idx="1781">
                  <c:v>6.2060687690973303E-2</c:v>
                </c:pt>
                <c:pt idx="1782">
                  <c:v>6.2522374093532604E-2</c:v>
                </c:pt>
                <c:pt idx="1783">
                  <c:v>6.4059391617775005E-2</c:v>
                </c:pt>
                <c:pt idx="1784">
                  <c:v>6.4767345786094693E-2</c:v>
                </c:pt>
                <c:pt idx="1785">
                  <c:v>6.4174979925155598E-2</c:v>
                </c:pt>
                <c:pt idx="1786">
                  <c:v>6.3639201223850306E-2</c:v>
                </c:pt>
                <c:pt idx="1787">
                  <c:v>6.2739402055740398E-2</c:v>
                </c:pt>
                <c:pt idx="1788">
                  <c:v>6.3338167965412098E-2</c:v>
                </c:pt>
                <c:pt idx="1789">
                  <c:v>6.6093273460865007E-2</c:v>
                </c:pt>
                <c:pt idx="1790">
                  <c:v>6.5138965845108004E-2</c:v>
                </c:pt>
                <c:pt idx="1791">
                  <c:v>6.3765831291675595E-2</c:v>
                </c:pt>
                <c:pt idx="1792">
                  <c:v>6.3471466302871704E-2</c:v>
                </c:pt>
                <c:pt idx="1793">
                  <c:v>6.2316775321960401E-2</c:v>
                </c:pt>
                <c:pt idx="1794">
                  <c:v>6.1131339520216002E-2</c:v>
                </c:pt>
                <c:pt idx="1795">
                  <c:v>6.3185170292854295E-2</c:v>
                </c:pt>
                <c:pt idx="1796">
                  <c:v>6.5124280750751495E-2</c:v>
                </c:pt>
                <c:pt idx="1797">
                  <c:v>6.5345399081707001E-2</c:v>
                </c:pt>
                <c:pt idx="1798">
                  <c:v>6.4752474427223206E-2</c:v>
                </c:pt>
                <c:pt idx="1799">
                  <c:v>6.4633399248123197E-2</c:v>
                </c:pt>
                <c:pt idx="1800">
                  <c:v>6.3719175755977603E-2</c:v>
                </c:pt>
                <c:pt idx="1801">
                  <c:v>6.2233105301857002E-2</c:v>
                </c:pt>
                <c:pt idx="1802">
                  <c:v>6.0152959078550297E-2</c:v>
                </c:pt>
                <c:pt idx="1803">
                  <c:v>5.8848995715379701E-2</c:v>
                </c:pt>
                <c:pt idx="1804">
                  <c:v>5.5963255465030698E-2</c:v>
                </c:pt>
                <c:pt idx="1805">
                  <c:v>5.5682517588138601E-2</c:v>
                </c:pt>
                <c:pt idx="1806">
                  <c:v>5.86129687726498E-2</c:v>
                </c:pt>
                <c:pt idx="1807">
                  <c:v>5.9523381292819998E-2</c:v>
                </c:pt>
                <c:pt idx="1808">
                  <c:v>6.0301881283521701E-2</c:v>
                </c:pt>
                <c:pt idx="1809">
                  <c:v>6.1395805329084403E-2</c:v>
                </c:pt>
                <c:pt idx="1810">
                  <c:v>6.2250886112451602E-2</c:v>
                </c:pt>
                <c:pt idx="1811">
                  <c:v>6.2599368393421201E-2</c:v>
                </c:pt>
                <c:pt idx="1812">
                  <c:v>6.2130488455295597E-2</c:v>
                </c:pt>
                <c:pt idx="1813">
                  <c:v>6.3133314251899705E-2</c:v>
                </c:pt>
                <c:pt idx="1814">
                  <c:v>6.4253672957420294E-2</c:v>
                </c:pt>
                <c:pt idx="1815">
                  <c:v>6.2333784997463199E-2</c:v>
                </c:pt>
                <c:pt idx="1816">
                  <c:v>6.1479099094867699E-2</c:v>
                </c:pt>
                <c:pt idx="1817">
                  <c:v>6.3206031918525696E-2</c:v>
                </c:pt>
                <c:pt idx="1818">
                  <c:v>6.3276961445808397E-2</c:v>
                </c:pt>
                <c:pt idx="1819">
                  <c:v>6.2553785741329193E-2</c:v>
                </c:pt>
                <c:pt idx="1820">
                  <c:v>6.2400858849286998E-2</c:v>
                </c:pt>
                <c:pt idx="1821">
                  <c:v>6.1887685209512697E-2</c:v>
                </c:pt>
                <c:pt idx="1822">
                  <c:v>6.2066983431577703E-2</c:v>
                </c:pt>
                <c:pt idx="1823">
                  <c:v>6.2518209218978896E-2</c:v>
                </c:pt>
                <c:pt idx="1824">
                  <c:v>6.2910333275794997E-2</c:v>
                </c:pt>
                <c:pt idx="1825">
                  <c:v>6.47102445363998E-2</c:v>
                </c:pt>
                <c:pt idx="1826">
                  <c:v>6.5112181007862105E-2</c:v>
                </c:pt>
                <c:pt idx="1827">
                  <c:v>6.4277790486812605E-2</c:v>
                </c:pt>
                <c:pt idx="1828">
                  <c:v>6.4468145370483398E-2</c:v>
                </c:pt>
                <c:pt idx="1829">
                  <c:v>6.4131051301956205E-2</c:v>
                </c:pt>
                <c:pt idx="1830">
                  <c:v>6.4104393124580397E-2</c:v>
                </c:pt>
                <c:pt idx="1831">
                  <c:v>6.47734925150871E-2</c:v>
                </c:pt>
                <c:pt idx="1832">
                  <c:v>6.5715231001377106E-2</c:v>
                </c:pt>
                <c:pt idx="1833">
                  <c:v>6.43189772963524E-2</c:v>
                </c:pt>
                <c:pt idx="1834">
                  <c:v>6.4499847590923295E-2</c:v>
                </c:pt>
                <c:pt idx="1835">
                  <c:v>6.5043978393077906E-2</c:v>
                </c:pt>
                <c:pt idx="1836">
                  <c:v>6.3235357403755202E-2</c:v>
                </c:pt>
                <c:pt idx="1837">
                  <c:v>6.4077436923980699E-2</c:v>
                </c:pt>
                <c:pt idx="1838">
                  <c:v>6.5134957432746901E-2</c:v>
                </c:pt>
                <c:pt idx="1839">
                  <c:v>6.2369424849748598E-2</c:v>
                </c:pt>
                <c:pt idx="1840">
                  <c:v>6.0450278222560903E-2</c:v>
                </c:pt>
                <c:pt idx="1841">
                  <c:v>5.9585943818092298E-2</c:v>
                </c:pt>
                <c:pt idx="1842">
                  <c:v>5.8324038982391399E-2</c:v>
                </c:pt>
                <c:pt idx="1843">
                  <c:v>5.7236872613430002E-2</c:v>
                </c:pt>
                <c:pt idx="1844">
                  <c:v>5.7541735470295001E-2</c:v>
                </c:pt>
                <c:pt idx="1845">
                  <c:v>5.7827666401863098E-2</c:v>
                </c:pt>
                <c:pt idx="1846">
                  <c:v>5.6827776134014102E-2</c:v>
                </c:pt>
                <c:pt idx="1847">
                  <c:v>5.7428896427154499E-2</c:v>
                </c:pt>
                <c:pt idx="1848">
                  <c:v>6.0035672038793599E-2</c:v>
                </c:pt>
                <c:pt idx="1849">
                  <c:v>6.1858791857957798E-2</c:v>
                </c:pt>
                <c:pt idx="1850">
                  <c:v>6.5362699329853099E-2</c:v>
                </c:pt>
                <c:pt idx="1851">
                  <c:v>6.5791927278041798E-2</c:v>
                </c:pt>
                <c:pt idx="1852">
                  <c:v>6.33954256772995E-2</c:v>
                </c:pt>
                <c:pt idx="1853">
                  <c:v>6.2973029911518097E-2</c:v>
                </c:pt>
                <c:pt idx="1854">
                  <c:v>6.1432998627424198E-2</c:v>
                </c:pt>
                <c:pt idx="1855">
                  <c:v>6.0937233269214602E-2</c:v>
                </c:pt>
                <c:pt idx="1856">
                  <c:v>6.2470138072967502E-2</c:v>
                </c:pt>
                <c:pt idx="1857">
                  <c:v>6.3595473766326904E-2</c:v>
                </c:pt>
                <c:pt idx="1858">
                  <c:v>6.35993257164955E-2</c:v>
                </c:pt>
                <c:pt idx="1859">
                  <c:v>6.2287718057632398E-2</c:v>
                </c:pt>
                <c:pt idx="1860">
                  <c:v>6.14663772284985E-2</c:v>
                </c:pt>
                <c:pt idx="1861">
                  <c:v>6.2105074524879497E-2</c:v>
                </c:pt>
                <c:pt idx="1862">
                  <c:v>6.1825770884752301E-2</c:v>
                </c:pt>
                <c:pt idx="1863">
                  <c:v>6.2619067728519398E-2</c:v>
                </c:pt>
                <c:pt idx="1864">
                  <c:v>6.4076006412506104E-2</c:v>
                </c:pt>
                <c:pt idx="1865">
                  <c:v>6.4352877438068404E-2</c:v>
                </c:pt>
                <c:pt idx="1866">
                  <c:v>6.5284758806228596E-2</c:v>
                </c:pt>
                <c:pt idx="1867">
                  <c:v>6.5255135297775296E-2</c:v>
                </c:pt>
                <c:pt idx="1868">
                  <c:v>6.6128015518188504E-2</c:v>
                </c:pt>
                <c:pt idx="1869">
                  <c:v>6.7326173186302199E-2</c:v>
                </c:pt>
                <c:pt idx="1870">
                  <c:v>6.7627184092998505E-2</c:v>
                </c:pt>
                <c:pt idx="1871">
                  <c:v>6.8542234599590302E-2</c:v>
                </c:pt>
                <c:pt idx="1872">
                  <c:v>6.8014860153198201E-2</c:v>
                </c:pt>
                <c:pt idx="1873">
                  <c:v>6.58117830753326E-2</c:v>
                </c:pt>
                <c:pt idx="1874">
                  <c:v>6.3978150486946106E-2</c:v>
                </c:pt>
                <c:pt idx="1875">
                  <c:v>6.1048347502946902E-2</c:v>
                </c:pt>
                <c:pt idx="1876">
                  <c:v>6.0003131628036499E-2</c:v>
                </c:pt>
                <c:pt idx="1877">
                  <c:v>5.9055656194686897E-2</c:v>
                </c:pt>
                <c:pt idx="1878">
                  <c:v>5.9077251702547101E-2</c:v>
                </c:pt>
                <c:pt idx="1879">
                  <c:v>6.1203125864267301E-2</c:v>
                </c:pt>
                <c:pt idx="1880">
                  <c:v>6.2177512794732999E-2</c:v>
                </c:pt>
                <c:pt idx="1881">
                  <c:v>6.3866436481475802E-2</c:v>
                </c:pt>
                <c:pt idx="1882">
                  <c:v>6.4164184033870697E-2</c:v>
                </c:pt>
                <c:pt idx="1883">
                  <c:v>6.2727928161621094E-2</c:v>
                </c:pt>
                <c:pt idx="1884">
                  <c:v>6.2856703996658297E-2</c:v>
                </c:pt>
                <c:pt idx="1885">
                  <c:v>6.3242293894290896E-2</c:v>
                </c:pt>
                <c:pt idx="1886">
                  <c:v>6.3330620527267498E-2</c:v>
                </c:pt>
                <c:pt idx="1887">
                  <c:v>6.3206627964973505E-2</c:v>
                </c:pt>
                <c:pt idx="1888">
                  <c:v>6.3530549407005296E-2</c:v>
                </c:pt>
                <c:pt idx="1889">
                  <c:v>6.2792830169200897E-2</c:v>
                </c:pt>
                <c:pt idx="1890">
                  <c:v>5.9235643595457098E-2</c:v>
                </c:pt>
                <c:pt idx="1891">
                  <c:v>5.83663210272789E-2</c:v>
                </c:pt>
                <c:pt idx="1892">
                  <c:v>5.9651963412761702E-2</c:v>
                </c:pt>
                <c:pt idx="1893">
                  <c:v>6.0303293168544797E-2</c:v>
                </c:pt>
                <c:pt idx="1894">
                  <c:v>6.0948904603719697E-2</c:v>
                </c:pt>
                <c:pt idx="1895">
                  <c:v>6.1288267374038703E-2</c:v>
                </c:pt>
                <c:pt idx="1896">
                  <c:v>6.0504779219627401E-2</c:v>
                </c:pt>
                <c:pt idx="1897">
                  <c:v>6.1538603156804997E-2</c:v>
                </c:pt>
                <c:pt idx="1898">
                  <c:v>6.4509131014347104E-2</c:v>
                </c:pt>
                <c:pt idx="1899">
                  <c:v>6.5293915569782299E-2</c:v>
                </c:pt>
                <c:pt idx="1900">
                  <c:v>6.56397789716721E-2</c:v>
                </c:pt>
                <c:pt idx="1901">
                  <c:v>6.5365456044673906E-2</c:v>
                </c:pt>
                <c:pt idx="1902">
                  <c:v>6.3733287155628204E-2</c:v>
                </c:pt>
                <c:pt idx="1903">
                  <c:v>6.1908338218927397E-2</c:v>
                </c:pt>
                <c:pt idx="1904">
                  <c:v>5.8467589318752303E-2</c:v>
                </c:pt>
                <c:pt idx="1905">
                  <c:v>5.8388199657201802E-2</c:v>
                </c:pt>
                <c:pt idx="1906">
                  <c:v>6.0575965791940703E-2</c:v>
                </c:pt>
                <c:pt idx="1907">
                  <c:v>6.0098160058259999E-2</c:v>
                </c:pt>
                <c:pt idx="1908">
                  <c:v>6.1006911098957103E-2</c:v>
                </c:pt>
                <c:pt idx="1909">
                  <c:v>6.08242824673653E-2</c:v>
                </c:pt>
                <c:pt idx="1910">
                  <c:v>5.6626189500093502E-2</c:v>
                </c:pt>
                <c:pt idx="1911">
                  <c:v>5.5266242474317599E-2</c:v>
                </c:pt>
                <c:pt idx="1912">
                  <c:v>5.6430596858263002E-2</c:v>
                </c:pt>
                <c:pt idx="1913">
                  <c:v>5.6064497679471997E-2</c:v>
                </c:pt>
                <c:pt idx="1914">
                  <c:v>5.5350407958030701E-2</c:v>
                </c:pt>
                <c:pt idx="1915">
                  <c:v>5.5021826177835499E-2</c:v>
                </c:pt>
                <c:pt idx="1916">
                  <c:v>5.2575822919607197E-2</c:v>
                </c:pt>
                <c:pt idx="1917">
                  <c:v>5.3725931793451302E-2</c:v>
                </c:pt>
                <c:pt idx="1918">
                  <c:v>5.9140529483556699E-2</c:v>
                </c:pt>
                <c:pt idx="1919">
                  <c:v>6.1142798513174099E-2</c:v>
                </c:pt>
                <c:pt idx="1920">
                  <c:v>6.2388252466917003E-2</c:v>
                </c:pt>
                <c:pt idx="1921">
                  <c:v>6.6052883863449097E-2</c:v>
                </c:pt>
                <c:pt idx="1922">
                  <c:v>6.63130357861519E-2</c:v>
                </c:pt>
                <c:pt idx="1923">
                  <c:v>6.38717710971832E-2</c:v>
                </c:pt>
                <c:pt idx="1924">
                  <c:v>6.0703691095113803E-2</c:v>
                </c:pt>
                <c:pt idx="1925">
                  <c:v>6.0039088129997302E-2</c:v>
                </c:pt>
                <c:pt idx="1926">
                  <c:v>5.85823841392994E-2</c:v>
                </c:pt>
                <c:pt idx="1927">
                  <c:v>5.6214414536953E-2</c:v>
                </c:pt>
                <c:pt idx="1928">
                  <c:v>5.7802937924861901E-2</c:v>
                </c:pt>
                <c:pt idx="1929">
                  <c:v>5.8867193758487701E-2</c:v>
                </c:pt>
                <c:pt idx="1930">
                  <c:v>5.84607310593128E-2</c:v>
                </c:pt>
                <c:pt idx="1931">
                  <c:v>5.8094285428524003E-2</c:v>
                </c:pt>
                <c:pt idx="1932">
                  <c:v>5.6909561157226597E-2</c:v>
                </c:pt>
                <c:pt idx="1933">
                  <c:v>5.2400931715965299E-2</c:v>
                </c:pt>
                <c:pt idx="1934">
                  <c:v>5.2848532795906102E-2</c:v>
                </c:pt>
                <c:pt idx="1935">
                  <c:v>5.6537117809057201E-2</c:v>
                </c:pt>
                <c:pt idx="1936">
                  <c:v>5.7183094322681399E-2</c:v>
                </c:pt>
                <c:pt idx="1937">
                  <c:v>5.8822795748710598E-2</c:v>
                </c:pt>
                <c:pt idx="1938">
                  <c:v>5.9723336249589899E-2</c:v>
                </c:pt>
                <c:pt idx="1939">
                  <c:v>6.0754422098398202E-2</c:v>
                </c:pt>
                <c:pt idx="1940">
                  <c:v>5.6773189455270802E-2</c:v>
                </c:pt>
                <c:pt idx="1941">
                  <c:v>4.6761892735958099E-2</c:v>
                </c:pt>
                <c:pt idx="1942">
                  <c:v>4.6937394887208897E-2</c:v>
                </c:pt>
                <c:pt idx="1943">
                  <c:v>4.9213171005249003E-2</c:v>
                </c:pt>
                <c:pt idx="1944">
                  <c:v>4.8652250319719301E-2</c:v>
                </c:pt>
                <c:pt idx="1945">
                  <c:v>5.4051145911216701E-2</c:v>
                </c:pt>
                <c:pt idx="1946">
                  <c:v>5.8111358433961903E-2</c:v>
                </c:pt>
                <c:pt idx="1947">
                  <c:v>5.6143999099731397E-2</c:v>
                </c:pt>
                <c:pt idx="1948">
                  <c:v>5.7103686034679399E-2</c:v>
                </c:pt>
                <c:pt idx="1949">
                  <c:v>6.7017309367656694E-2</c:v>
                </c:pt>
                <c:pt idx="1950">
                  <c:v>6.9050848484039307E-2</c:v>
                </c:pt>
                <c:pt idx="1951">
                  <c:v>6.11723847687244E-2</c:v>
                </c:pt>
                <c:pt idx="1952">
                  <c:v>6.1004310846328701E-2</c:v>
                </c:pt>
                <c:pt idx="1953">
                  <c:v>6.3859641551971394E-2</c:v>
                </c:pt>
                <c:pt idx="1954">
                  <c:v>6.4952597022056593E-2</c:v>
                </c:pt>
                <c:pt idx="1955">
                  <c:v>7.1278870105743394E-2</c:v>
                </c:pt>
                <c:pt idx="1956">
                  <c:v>7.1704402565956102E-2</c:v>
                </c:pt>
                <c:pt idx="1957">
                  <c:v>6.5895721316337599E-2</c:v>
                </c:pt>
                <c:pt idx="1958">
                  <c:v>6.2316767871379901E-2</c:v>
                </c:pt>
                <c:pt idx="1959">
                  <c:v>5.4642770439386402E-2</c:v>
                </c:pt>
                <c:pt idx="1960">
                  <c:v>5.1998391747474698E-2</c:v>
                </c:pt>
                <c:pt idx="1961">
                  <c:v>5.3762909024953801E-2</c:v>
                </c:pt>
                <c:pt idx="1962">
                  <c:v>5.3992699831724202E-2</c:v>
                </c:pt>
                <c:pt idx="1963">
                  <c:v>5.6488879024982501E-2</c:v>
                </c:pt>
                <c:pt idx="1964">
                  <c:v>5.8555580675602001E-2</c:v>
                </c:pt>
                <c:pt idx="1965">
                  <c:v>6.1938878148794202E-2</c:v>
                </c:pt>
                <c:pt idx="1966">
                  <c:v>6.15514665842056E-2</c:v>
                </c:pt>
                <c:pt idx="1967">
                  <c:v>5.7631406933069201E-2</c:v>
                </c:pt>
                <c:pt idx="1968">
                  <c:v>5.6311782449483899E-2</c:v>
                </c:pt>
                <c:pt idx="1969">
                  <c:v>5.3270824253559099E-2</c:v>
                </c:pt>
                <c:pt idx="1970">
                  <c:v>5.0126079469919198E-2</c:v>
                </c:pt>
                <c:pt idx="1971">
                  <c:v>5.1477476954460102E-2</c:v>
                </c:pt>
                <c:pt idx="1972">
                  <c:v>4.7413475811481497E-2</c:v>
                </c:pt>
                <c:pt idx="1973">
                  <c:v>5.0064686685800601E-2</c:v>
                </c:pt>
                <c:pt idx="1974">
                  <c:v>5.2110098302364301E-2</c:v>
                </c:pt>
                <c:pt idx="1975">
                  <c:v>4.6436496078968E-2</c:v>
                </c:pt>
                <c:pt idx="1976">
                  <c:v>4.7111243009567302E-2</c:v>
                </c:pt>
                <c:pt idx="1977">
                  <c:v>4.9093756824731799E-2</c:v>
                </c:pt>
                <c:pt idx="1978">
                  <c:v>4.6898350119590801E-2</c:v>
                </c:pt>
                <c:pt idx="1979">
                  <c:v>4.90061603486538E-2</c:v>
                </c:pt>
                <c:pt idx="1980">
                  <c:v>6.1190430074930198E-2</c:v>
                </c:pt>
                <c:pt idx="1981">
                  <c:v>6.2710940837860094E-2</c:v>
                </c:pt>
                <c:pt idx="1982">
                  <c:v>5.6612927466630901E-2</c:v>
                </c:pt>
                <c:pt idx="1983">
                  <c:v>5.6067641824483899E-2</c:v>
                </c:pt>
                <c:pt idx="1984">
                  <c:v>5.4862331598997102E-2</c:v>
                </c:pt>
                <c:pt idx="1985">
                  <c:v>5.86125589907169E-2</c:v>
                </c:pt>
                <c:pt idx="1986">
                  <c:v>6.7957080900669098E-2</c:v>
                </c:pt>
                <c:pt idx="1987">
                  <c:v>7.0075072348117801E-2</c:v>
                </c:pt>
                <c:pt idx="1988">
                  <c:v>7.4715346097946195E-2</c:v>
                </c:pt>
                <c:pt idx="1989">
                  <c:v>7.0784330368042006E-2</c:v>
                </c:pt>
                <c:pt idx="1990">
                  <c:v>5.4876603186130503E-2</c:v>
                </c:pt>
                <c:pt idx="1991">
                  <c:v>4.88223284482956E-2</c:v>
                </c:pt>
                <c:pt idx="1992">
                  <c:v>4.3197039514780003E-2</c:v>
                </c:pt>
                <c:pt idx="1993">
                  <c:v>3.8797970861196497E-2</c:v>
                </c:pt>
                <c:pt idx="1994">
                  <c:v>3.8307346403598799E-2</c:v>
                </c:pt>
                <c:pt idx="1995">
                  <c:v>3.7540458142757402E-2</c:v>
                </c:pt>
                <c:pt idx="1996">
                  <c:v>3.4266065806150402E-2</c:v>
                </c:pt>
                <c:pt idx="1997">
                  <c:v>3.8198467344045597E-2</c:v>
                </c:pt>
                <c:pt idx="1998">
                  <c:v>5.0944902002811397E-2</c:v>
                </c:pt>
                <c:pt idx="1999">
                  <c:v>5.60820885002613E-2</c:v>
                </c:pt>
                <c:pt idx="2000">
                  <c:v>6.1466399580240298E-2</c:v>
                </c:pt>
                <c:pt idx="2001">
                  <c:v>6.6349424421787304E-2</c:v>
                </c:pt>
                <c:pt idx="2002">
                  <c:v>6.4834550023078905E-2</c:v>
                </c:pt>
                <c:pt idx="2003">
                  <c:v>6.9384641945362105E-2</c:v>
                </c:pt>
                <c:pt idx="2004">
                  <c:v>8.1325031816959395E-2</c:v>
                </c:pt>
                <c:pt idx="2005">
                  <c:v>8.7050758302211803E-2</c:v>
                </c:pt>
                <c:pt idx="2006">
                  <c:v>9.4756633043289198E-2</c:v>
                </c:pt>
                <c:pt idx="2007">
                  <c:v>9.1599129140377003E-2</c:v>
                </c:pt>
                <c:pt idx="2008">
                  <c:v>7.3591426014900194E-2</c:v>
                </c:pt>
                <c:pt idx="2009">
                  <c:v>7.3366254568100003E-2</c:v>
                </c:pt>
                <c:pt idx="2010">
                  <c:v>7.9265974462032304E-2</c:v>
                </c:pt>
                <c:pt idx="2011">
                  <c:v>7.6225303113460499E-2</c:v>
                </c:pt>
                <c:pt idx="2012">
                  <c:v>8.2618758082389804E-2</c:v>
                </c:pt>
                <c:pt idx="2013">
                  <c:v>7.7615916728973403E-2</c:v>
                </c:pt>
                <c:pt idx="2014">
                  <c:v>5.18169440329075E-2</c:v>
                </c:pt>
                <c:pt idx="2015">
                  <c:v>3.7284046411514303E-2</c:v>
                </c:pt>
                <c:pt idx="2016">
                  <c:v>2.2345043718814898E-2</c:v>
                </c:pt>
                <c:pt idx="2017">
                  <c:v>2.1187528967857399E-2</c:v>
                </c:pt>
                <c:pt idx="2018">
                  <c:v>2.9643056914210299E-2</c:v>
                </c:pt>
                <c:pt idx="2019">
                  <c:v>3.50719131529331E-2</c:v>
                </c:pt>
                <c:pt idx="2020">
                  <c:v>5.7223565876483903E-2</c:v>
                </c:pt>
                <c:pt idx="2021">
                  <c:v>6.3055008649826105E-2</c:v>
                </c:pt>
                <c:pt idx="2022">
                  <c:v>5.7074066251516301E-2</c:v>
                </c:pt>
                <c:pt idx="2023">
                  <c:v>5.34535944461823E-2</c:v>
                </c:pt>
                <c:pt idx="2024">
                  <c:v>4.7346096485853202E-2</c:v>
                </c:pt>
                <c:pt idx="2025">
                  <c:v>3.5971436649560901E-2</c:v>
                </c:pt>
                <c:pt idx="2026">
                  <c:v>6.7596198059618499E-3</c:v>
                </c:pt>
                <c:pt idx="2027">
                  <c:v>7.0675914175808404E-3</c:v>
                </c:pt>
                <c:pt idx="2028">
                  <c:v>2.6932433247566199E-2</c:v>
                </c:pt>
                <c:pt idx="2029">
                  <c:v>3.2842386513948399E-2</c:v>
                </c:pt>
                <c:pt idx="2030">
                  <c:v>6.4129918813705403E-2</c:v>
                </c:pt>
                <c:pt idx="2031">
                  <c:v>6.7020036280155196E-2</c:v>
                </c:pt>
                <c:pt idx="2032">
                  <c:v>3.0609592795371999E-2</c:v>
                </c:pt>
                <c:pt idx="2033">
                  <c:v>1.9803006201982502E-2</c:v>
                </c:pt>
                <c:pt idx="2034">
                  <c:v>8.8747199624776806E-3</c:v>
                </c:pt>
                <c:pt idx="2035">
                  <c:v>5.9141488745808601E-3</c:v>
                </c:pt>
                <c:pt idx="2036">
                  <c:v>2.09483820945024E-2</c:v>
                </c:pt>
                <c:pt idx="2037">
                  <c:v>2.3370999842882201E-2</c:v>
                </c:pt>
                <c:pt idx="2038">
                  <c:v>2.02033221721649E-2</c:v>
                </c:pt>
                <c:pt idx="2039">
                  <c:v>2.39527951925993E-2</c:v>
                </c:pt>
                <c:pt idx="2040">
                  <c:v>2.9449962079525001E-2</c:v>
                </c:pt>
                <c:pt idx="2041">
                  <c:v>3.18267196416855E-2</c:v>
                </c:pt>
                <c:pt idx="2042">
                  <c:v>3.2590731978416401E-2</c:v>
                </c:pt>
                <c:pt idx="2043">
                  <c:v>4.2976379394531299E-2</c:v>
                </c:pt>
                <c:pt idx="2044">
                  <c:v>5.94806969165802E-2</c:v>
                </c:pt>
                <c:pt idx="2045">
                  <c:v>6.5173938870430007E-2</c:v>
                </c:pt>
                <c:pt idx="2046">
                  <c:v>8.20634290575981E-2</c:v>
                </c:pt>
                <c:pt idx="2047">
                  <c:v>8.2828685641288799E-2</c:v>
                </c:pt>
                <c:pt idx="2048">
                  <c:v>4.9271609634161002E-2</c:v>
                </c:pt>
                <c:pt idx="2049">
                  <c:v>5.0185360014438601E-2</c:v>
                </c:pt>
                <c:pt idx="2050">
                  <c:v>7.6738104224205003E-2</c:v>
                </c:pt>
                <c:pt idx="2051">
                  <c:v>7.69318416714668E-2</c:v>
                </c:pt>
                <c:pt idx="2052">
                  <c:v>8.6454227566719097E-2</c:v>
                </c:pt>
                <c:pt idx="2053">
                  <c:v>8.2372948527336107E-2</c:v>
                </c:pt>
                <c:pt idx="2054">
                  <c:v>3.45180444419384E-2</c:v>
                </c:pt>
                <c:pt idx="2055">
                  <c:v>2.45891660451889E-2</c:v>
                </c:pt>
                <c:pt idx="2056">
                  <c:v>4.1287325322628E-2</c:v>
                </c:pt>
                <c:pt idx="2057">
                  <c:v>4.2829077690839802E-2</c:v>
                </c:pt>
                <c:pt idx="2058">
                  <c:v>6.0779396444559097E-2</c:v>
                </c:pt>
                <c:pt idx="2059">
                  <c:v>5.4418582469224902E-2</c:v>
                </c:pt>
                <c:pt idx="2060">
                  <c:v>1.59750115126371E-2</c:v>
                </c:pt>
                <c:pt idx="2061">
                  <c:v>6.7456965334713502E-3</c:v>
                </c:pt>
                <c:pt idx="2062">
                  <c:v>0</c:v>
                </c:pt>
                <c:pt idx="2063">
                  <c:v>0</c:v>
                </c:pt>
                <c:pt idx="2064">
                  <c:v>1.4283929020166401E-2</c:v>
                </c:pt>
                <c:pt idx="2065">
                  <c:v>9.5818797126412392E-3</c:v>
                </c:pt>
                <c:pt idx="2066">
                  <c:v>0</c:v>
                </c:pt>
                <c:pt idx="2067">
                  <c:v>0</c:v>
                </c:pt>
                <c:pt idx="2068">
                  <c:v>2.52718920819461E-3</c:v>
                </c:pt>
                <c:pt idx="2069">
                  <c:v>7.3658167384564903E-3</c:v>
                </c:pt>
                <c:pt idx="2070">
                  <c:v>3.1957902014255503E-2</c:v>
                </c:pt>
                <c:pt idx="2071">
                  <c:v>2.0899508148431799E-2</c:v>
                </c:pt>
                <c:pt idx="2072">
                  <c:v>0</c:v>
                </c:pt>
                <c:pt idx="2073">
                  <c:v>0</c:v>
                </c:pt>
                <c:pt idx="2074">
                  <c:v>0</c:v>
                </c:pt>
                <c:pt idx="2075">
                  <c:v>1.9787282217293999E-3</c:v>
                </c:pt>
                <c:pt idx="2076">
                  <c:v>4.4402640312910101E-2</c:v>
                </c:pt>
                <c:pt idx="2077">
                  <c:v>5.6362811475992203E-2</c:v>
                </c:pt>
                <c:pt idx="2078">
                  <c:v>2.53028306178749E-3</c:v>
                </c:pt>
                <c:pt idx="2079">
                  <c:v>1.6857381910085699E-2</c:v>
                </c:pt>
                <c:pt idx="2080">
                  <c:v>7.9239830374717699E-2</c:v>
                </c:pt>
                <c:pt idx="2081">
                  <c:v>9.7267322242259993E-2</c:v>
                </c:pt>
                <c:pt idx="2082">
                  <c:v>0.134803801774979</c:v>
                </c:pt>
                <c:pt idx="2083">
                  <c:v>0.12596639990806599</c:v>
                </c:pt>
                <c:pt idx="2084">
                  <c:v>6.2774091958999606E-2</c:v>
                </c:pt>
                <c:pt idx="2085">
                  <c:v>4.63339015841484E-2</c:v>
                </c:pt>
                <c:pt idx="2086">
                  <c:v>4.0994159877300297E-2</c:v>
                </c:pt>
                <c:pt idx="2087">
                  <c:v>2.3081654682755502E-2</c:v>
                </c:pt>
                <c:pt idx="2088">
                  <c:v>0</c:v>
                </c:pt>
                <c:pt idx="2089">
                  <c:v>0</c:v>
                </c:pt>
                <c:pt idx="2090">
                  <c:v>0</c:v>
                </c:pt>
                <c:pt idx="2091">
                  <c:v>0</c:v>
                </c:pt>
                <c:pt idx="2092">
                  <c:v>9.4616124406456895E-3</c:v>
                </c:pt>
                <c:pt idx="2093">
                  <c:v>3.0644958838820499E-2</c:v>
                </c:pt>
                <c:pt idx="2094">
                  <c:v>4.1703872382640797E-2</c:v>
                </c:pt>
                <c:pt idx="2095">
                  <c:v>3.2975949347019202E-2</c:v>
                </c:pt>
                <c:pt idx="2096">
                  <c:v>0</c:v>
                </c:pt>
                <c:pt idx="2097">
                  <c:v>1.6612430335953799E-3</c:v>
                </c:pt>
                <c:pt idx="2098">
                  <c:v>3.4784268587827703E-2</c:v>
                </c:pt>
                <c:pt idx="2099">
                  <c:v>3.6253519356250798E-2</c:v>
                </c:pt>
                <c:pt idx="2100">
                  <c:v>2.2802203893661499E-2</c:v>
                </c:pt>
                <c:pt idx="2101">
                  <c:v>0</c:v>
                </c:pt>
                <c:pt idx="2102">
                  <c:v>3.4011717885732699E-2</c:v>
                </c:pt>
                <c:pt idx="2103">
                  <c:v>8.3192221820354503E-2</c:v>
                </c:pt>
                <c:pt idx="2104">
                  <c:v>9.0535394847392994E-2</c:v>
                </c:pt>
                <c:pt idx="2105">
                  <c:v>7.1512401103973403E-2</c:v>
                </c:pt>
                <c:pt idx="2106">
                  <c:v>0</c:v>
                </c:pt>
                <c:pt idx="2107">
                  <c:v>0</c:v>
                </c:pt>
                <c:pt idx="2108">
                  <c:v>0</c:v>
                </c:pt>
                <c:pt idx="2109">
                  <c:v>0</c:v>
                </c:pt>
                <c:pt idx="2110">
                  <c:v>0</c:v>
                </c:pt>
                <c:pt idx="2111">
                  <c:v>0</c:v>
                </c:pt>
                <c:pt idx="2112">
                  <c:v>0</c:v>
                </c:pt>
                <c:pt idx="2113">
                  <c:v>0</c:v>
                </c:pt>
                <c:pt idx="2114">
                  <c:v>0</c:v>
                </c:pt>
                <c:pt idx="2115">
                  <c:v>5.7323733344674102E-3</c:v>
                </c:pt>
                <c:pt idx="2116">
                  <c:v>0</c:v>
                </c:pt>
                <c:pt idx="2117">
                  <c:v>2.8422653675079301E-2</c:v>
                </c:pt>
                <c:pt idx="2118">
                  <c:v>6.3789933919906602E-2</c:v>
                </c:pt>
                <c:pt idx="2119">
                  <c:v>1.5604982152581199E-2</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0.26043111085891701</c:v>
                </c:pt>
                <c:pt idx="2138">
                  <c:v>0.578052878379822</c:v>
                </c:pt>
                <c:pt idx="2139">
                  <c:v>0</c:v>
                </c:pt>
                <c:pt idx="2140">
                  <c:v>0</c:v>
                </c:pt>
                <c:pt idx="2141">
                  <c:v>0</c:v>
                </c:pt>
                <c:pt idx="2142">
                  <c:v>0</c:v>
                </c:pt>
                <c:pt idx="2143">
                  <c:v>0</c:v>
                </c:pt>
                <c:pt idx="2144">
                  <c:v>0</c:v>
                </c:pt>
                <c:pt idx="2145">
                  <c:v>0</c:v>
                </c:pt>
                <c:pt idx="2146">
                  <c:v>0</c:v>
                </c:pt>
                <c:pt idx="2147">
                  <c:v>0</c:v>
                </c:pt>
                <c:pt idx="2148">
                  <c:v>0</c:v>
                </c:pt>
                <c:pt idx="2149">
                  <c:v>0.88878738880157504</c:v>
                </c:pt>
                <c:pt idx="2150">
                  <c:v>0</c:v>
                </c:pt>
              </c:numCache>
            </c:numRef>
          </c:yVal>
          <c:smooth val="1"/>
          <c:extLst>
            <c:ext xmlns:c16="http://schemas.microsoft.com/office/drawing/2014/chart" uri="{C3380CC4-5D6E-409C-BE32-E72D297353CC}">
              <c16:uniqueId val="{00000004-F6AD-4BFE-B03A-4E9C8BB4610D}"/>
            </c:ext>
          </c:extLst>
        </c:ser>
        <c:ser>
          <c:idx val="7"/>
          <c:order val="7"/>
          <c:tx>
            <c:v>Pavement (Concrete)</c:v>
          </c:tx>
          <c:spPr>
            <a:ln w="19050" cap="rnd">
              <a:noFill/>
              <a:round/>
            </a:ln>
            <a:effectLst/>
          </c:spPr>
          <c:marker>
            <c:symbol val="circle"/>
            <c:size val="8"/>
            <c:spPr>
              <a:solidFill>
                <a:schemeClr val="accent2">
                  <a:lumMod val="60000"/>
                </a:schemeClr>
              </a:solidFill>
              <a:ln w="9525">
                <a:solidFill>
                  <a:schemeClr val="accent2">
                    <a:lumMod val="60000"/>
                  </a:schemeClr>
                </a:solidFill>
              </a:ln>
              <a:effectLst/>
            </c:spPr>
          </c:marker>
          <c:xVal>
            <c:numRef>
              <c:f>Reflectance_Data!$A$4:$A$2154</c:f>
              <c:numCache>
                <c:formatCode>General</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001">
                  <c:v>1351</c:v>
                </c:pt>
                <c:pt idx="1002">
                  <c:v>1352</c:v>
                </c:pt>
                <c:pt idx="1003">
                  <c:v>1353</c:v>
                </c:pt>
                <c:pt idx="1004">
                  <c:v>1354</c:v>
                </c:pt>
                <c:pt idx="1005">
                  <c:v>1355</c:v>
                </c:pt>
                <c:pt idx="1006">
                  <c:v>1356</c:v>
                </c:pt>
                <c:pt idx="1007">
                  <c:v>1357</c:v>
                </c:pt>
                <c:pt idx="1008">
                  <c:v>1358</c:v>
                </c:pt>
                <c:pt idx="1009">
                  <c:v>1359</c:v>
                </c:pt>
                <c:pt idx="1010">
                  <c:v>1360</c:v>
                </c:pt>
                <c:pt idx="1011">
                  <c:v>1361</c:v>
                </c:pt>
                <c:pt idx="1012">
                  <c:v>1362</c:v>
                </c:pt>
                <c:pt idx="1013">
                  <c:v>1363</c:v>
                </c:pt>
                <c:pt idx="1014">
                  <c:v>1364</c:v>
                </c:pt>
                <c:pt idx="1015">
                  <c:v>1365</c:v>
                </c:pt>
                <c:pt idx="1016">
                  <c:v>1366</c:v>
                </c:pt>
                <c:pt idx="1017">
                  <c:v>1367</c:v>
                </c:pt>
                <c:pt idx="1018">
                  <c:v>1368</c:v>
                </c:pt>
                <c:pt idx="1019">
                  <c:v>1369</c:v>
                </c:pt>
                <c:pt idx="1020">
                  <c:v>1370</c:v>
                </c:pt>
                <c:pt idx="1021">
                  <c:v>1371</c:v>
                </c:pt>
                <c:pt idx="1022">
                  <c:v>1372</c:v>
                </c:pt>
                <c:pt idx="1023">
                  <c:v>1373</c:v>
                </c:pt>
                <c:pt idx="1024">
                  <c:v>1374</c:v>
                </c:pt>
                <c:pt idx="1025">
                  <c:v>1375</c:v>
                </c:pt>
                <c:pt idx="1026">
                  <c:v>1376</c:v>
                </c:pt>
                <c:pt idx="1027">
                  <c:v>1377</c:v>
                </c:pt>
                <c:pt idx="1028">
                  <c:v>1378</c:v>
                </c:pt>
                <c:pt idx="1029">
                  <c:v>1379</c:v>
                </c:pt>
                <c:pt idx="1030">
                  <c:v>1380</c:v>
                </c:pt>
                <c:pt idx="1031">
                  <c:v>1381</c:v>
                </c:pt>
                <c:pt idx="1032">
                  <c:v>1382</c:v>
                </c:pt>
                <c:pt idx="1033">
                  <c:v>1383</c:v>
                </c:pt>
                <c:pt idx="1034">
                  <c:v>1384</c:v>
                </c:pt>
                <c:pt idx="1035">
                  <c:v>1385</c:v>
                </c:pt>
                <c:pt idx="1036">
                  <c:v>1386</c:v>
                </c:pt>
                <c:pt idx="1037">
                  <c:v>1387</c:v>
                </c:pt>
                <c:pt idx="1038">
                  <c:v>1388</c:v>
                </c:pt>
                <c:pt idx="1039">
                  <c:v>1389</c:v>
                </c:pt>
                <c:pt idx="1040">
                  <c:v>1390</c:v>
                </c:pt>
                <c:pt idx="1041">
                  <c:v>1391</c:v>
                </c:pt>
                <c:pt idx="1042">
                  <c:v>1392</c:v>
                </c:pt>
                <c:pt idx="1043">
                  <c:v>1393</c:v>
                </c:pt>
                <c:pt idx="1044">
                  <c:v>1394</c:v>
                </c:pt>
                <c:pt idx="1045">
                  <c:v>1395</c:v>
                </c:pt>
                <c:pt idx="1046">
                  <c:v>1396</c:v>
                </c:pt>
                <c:pt idx="1047">
                  <c:v>1397</c:v>
                </c:pt>
                <c:pt idx="1048">
                  <c:v>1398</c:v>
                </c:pt>
                <c:pt idx="1049">
                  <c:v>1399</c:v>
                </c:pt>
                <c:pt idx="1050">
                  <c:v>1400</c:v>
                </c:pt>
                <c:pt idx="1051">
                  <c:v>1401</c:v>
                </c:pt>
                <c:pt idx="1052">
                  <c:v>1402</c:v>
                </c:pt>
                <c:pt idx="1053">
                  <c:v>1403</c:v>
                </c:pt>
                <c:pt idx="1054">
                  <c:v>1404</c:v>
                </c:pt>
                <c:pt idx="1055">
                  <c:v>1405</c:v>
                </c:pt>
                <c:pt idx="1056">
                  <c:v>1406</c:v>
                </c:pt>
                <c:pt idx="1057">
                  <c:v>1407</c:v>
                </c:pt>
                <c:pt idx="1058">
                  <c:v>1408</c:v>
                </c:pt>
                <c:pt idx="1059">
                  <c:v>1409</c:v>
                </c:pt>
                <c:pt idx="1060">
                  <c:v>1410</c:v>
                </c:pt>
                <c:pt idx="1061">
                  <c:v>1411</c:v>
                </c:pt>
                <c:pt idx="1062">
                  <c:v>1412</c:v>
                </c:pt>
                <c:pt idx="1063">
                  <c:v>1413</c:v>
                </c:pt>
                <c:pt idx="1064">
                  <c:v>1414</c:v>
                </c:pt>
                <c:pt idx="1065">
                  <c:v>1415</c:v>
                </c:pt>
                <c:pt idx="1066">
                  <c:v>1416</c:v>
                </c:pt>
                <c:pt idx="1067">
                  <c:v>1417</c:v>
                </c:pt>
                <c:pt idx="1068">
                  <c:v>1418</c:v>
                </c:pt>
                <c:pt idx="1069">
                  <c:v>1419</c:v>
                </c:pt>
                <c:pt idx="1070">
                  <c:v>1420</c:v>
                </c:pt>
                <c:pt idx="1071">
                  <c:v>1421</c:v>
                </c:pt>
                <c:pt idx="1072">
                  <c:v>1422</c:v>
                </c:pt>
                <c:pt idx="1073">
                  <c:v>1423</c:v>
                </c:pt>
                <c:pt idx="1074">
                  <c:v>1424</c:v>
                </c:pt>
                <c:pt idx="1075">
                  <c:v>1425</c:v>
                </c:pt>
                <c:pt idx="1076">
                  <c:v>1426</c:v>
                </c:pt>
                <c:pt idx="1077">
                  <c:v>1427</c:v>
                </c:pt>
                <c:pt idx="1078">
                  <c:v>1428</c:v>
                </c:pt>
                <c:pt idx="1079">
                  <c:v>1429</c:v>
                </c:pt>
                <c:pt idx="1080">
                  <c:v>1430</c:v>
                </c:pt>
                <c:pt idx="1081">
                  <c:v>1431</c:v>
                </c:pt>
                <c:pt idx="1082">
                  <c:v>1432</c:v>
                </c:pt>
                <c:pt idx="1083">
                  <c:v>1433</c:v>
                </c:pt>
                <c:pt idx="1084">
                  <c:v>1434</c:v>
                </c:pt>
                <c:pt idx="1085">
                  <c:v>1435</c:v>
                </c:pt>
                <c:pt idx="1086">
                  <c:v>1436</c:v>
                </c:pt>
                <c:pt idx="1087">
                  <c:v>1437</c:v>
                </c:pt>
                <c:pt idx="1088">
                  <c:v>1438</c:v>
                </c:pt>
                <c:pt idx="1089">
                  <c:v>1439</c:v>
                </c:pt>
                <c:pt idx="1090">
                  <c:v>1440</c:v>
                </c:pt>
                <c:pt idx="1091">
                  <c:v>1441</c:v>
                </c:pt>
                <c:pt idx="1092">
                  <c:v>1442</c:v>
                </c:pt>
                <c:pt idx="1093">
                  <c:v>1443</c:v>
                </c:pt>
                <c:pt idx="1094">
                  <c:v>1444</c:v>
                </c:pt>
                <c:pt idx="1095">
                  <c:v>1445</c:v>
                </c:pt>
                <c:pt idx="1096">
                  <c:v>1446</c:v>
                </c:pt>
                <c:pt idx="1097">
                  <c:v>1447</c:v>
                </c:pt>
                <c:pt idx="1098">
                  <c:v>1448</c:v>
                </c:pt>
                <c:pt idx="1099">
                  <c:v>1449</c:v>
                </c:pt>
                <c:pt idx="1100">
                  <c:v>1450</c:v>
                </c:pt>
                <c:pt idx="1101">
                  <c:v>1451</c:v>
                </c:pt>
                <c:pt idx="1102">
                  <c:v>1452</c:v>
                </c:pt>
                <c:pt idx="1103">
                  <c:v>1453</c:v>
                </c:pt>
                <c:pt idx="1104">
                  <c:v>1454</c:v>
                </c:pt>
                <c:pt idx="1105">
                  <c:v>1455</c:v>
                </c:pt>
                <c:pt idx="1106">
                  <c:v>1456</c:v>
                </c:pt>
                <c:pt idx="1107">
                  <c:v>1457</c:v>
                </c:pt>
                <c:pt idx="1108">
                  <c:v>1458</c:v>
                </c:pt>
                <c:pt idx="1109">
                  <c:v>1459</c:v>
                </c:pt>
                <c:pt idx="1110">
                  <c:v>1460</c:v>
                </c:pt>
                <c:pt idx="1111">
                  <c:v>1461</c:v>
                </c:pt>
                <c:pt idx="1112">
                  <c:v>1462</c:v>
                </c:pt>
                <c:pt idx="1113">
                  <c:v>1463</c:v>
                </c:pt>
                <c:pt idx="1114">
                  <c:v>1464</c:v>
                </c:pt>
                <c:pt idx="1115">
                  <c:v>1465</c:v>
                </c:pt>
                <c:pt idx="1116">
                  <c:v>1466</c:v>
                </c:pt>
                <c:pt idx="1117">
                  <c:v>1467</c:v>
                </c:pt>
                <c:pt idx="1118">
                  <c:v>1468</c:v>
                </c:pt>
                <c:pt idx="1119">
                  <c:v>1469</c:v>
                </c:pt>
                <c:pt idx="1120">
                  <c:v>1470</c:v>
                </c:pt>
                <c:pt idx="1121">
                  <c:v>1471</c:v>
                </c:pt>
                <c:pt idx="1122">
                  <c:v>1472</c:v>
                </c:pt>
                <c:pt idx="1123">
                  <c:v>1473</c:v>
                </c:pt>
                <c:pt idx="1124">
                  <c:v>1474</c:v>
                </c:pt>
                <c:pt idx="1125">
                  <c:v>1475</c:v>
                </c:pt>
                <c:pt idx="1126">
                  <c:v>1476</c:v>
                </c:pt>
                <c:pt idx="1127">
                  <c:v>1477</c:v>
                </c:pt>
                <c:pt idx="1128">
                  <c:v>1478</c:v>
                </c:pt>
                <c:pt idx="1129">
                  <c:v>1479</c:v>
                </c:pt>
                <c:pt idx="1130">
                  <c:v>1480</c:v>
                </c:pt>
                <c:pt idx="1131">
                  <c:v>1481</c:v>
                </c:pt>
                <c:pt idx="1132">
                  <c:v>1482</c:v>
                </c:pt>
                <c:pt idx="1133">
                  <c:v>1483</c:v>
                </c:pt>
                <c:pt idx="1134">
                  <c:v>1484</c:v>
                </c:pt>
                <c:pt idx="1135">
                  <c:v>1485</c:v>
                </c:pt>
                <c:pt idx="1136">
                  <c:v>1486</c:v>
                </c:pt>
                <c:pt idx="1137">
                  <c:v>1487</c:v>
                </c:pt>
                <c:pt idx="1138">
                  <c:v>1488</c:v>
                </c:pt>
                <c:pt idx="1139">
                  <c:v>1489</c:v>
                </c:pt>
                <c:pt idx="1140">
                  <c:v>1490</c:v>
                </c:pt>
                <c:pt idx="1141">
                  <c:v>1491</c:v>
                </c:pt>
                <c:pt idx="1142">
                  <c:v>1492</c:v>
                </c:pt>
                <c:pt idx="1143">
                  <c:v>1493</c:v>
                </c:pt>
                <c:pt idx="1144">
                  <c:v>1494</c:v>
                </c:pt>
                <c:pt idx="1145">
                  <c:v>1495</c:v>
                </c:pt>
                <c:pt idx="1146">
                  <c:v>1496</c:v>
                </c:pt>
                <c:pt idx="1147">
                  <c:v>1497</c:v>
                </c:pt>
                <c:pt idx="1148">
                  <c:v>1498</c:v>
                </c:pt>
                <c:pt idx="1149">
                  <c:v>1499</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pt idx="1451">
                  <c:v>1801</c:v>
                </c:pt>
                <c:pt idx="1452">
                  <c:v>1802</c:v>
                </c:pt>
                <c:pt idx="1453">
                  <c:v>1803</c:v>
                </c:pt>
                <c:pt idx="1454">
                  <c:v>1804</c:v>
                </c:pt>
                <c:pt idx="1455">
                  <c:v>1805</c:v>
                </c:pt>
                <c:pt idx="1456">
                  <c:v>1806</c:v>
                </c:pt>
                <c:pt idx="1457">
                  <c:v>1807</c:v>
                </c:pt>
                <c:pt idx="1458">
                  <c:v>1808</c:v>
                </c:pt>
                <c:pt idx="1459">
                  <c:v>1809</c:v>
                </c:pt>
                <c:pt idx="1460">
                  <c:v>1810</c:v>
                </c:pt>
                <c:pt idx="1461">
                  <c:v>1811</c:v>
                </c:pt>
                <c:pt idx="1462">
                  <c:v>1812</c:v>
                </c:pt>
                <c:pt idx="1463">
                  <c:v>1813</c:v>
                </c:pt>
                <c:pt idx="1464">
                  <c:v>1814</c:v>
                </c:pt>
                <c:pt idx="1465">
                  <c:v>1815</c:v>
                </c:pt>
                <c:pt idx="1466">
                  <c:v>1816</c:v>
                </c:pt>
                <c:pt idx="1467">
                  <c:v>1817</c:v>
                </c:pt>
                <c:pt idx="1468">
                  <c:v>1818</c:v>
                </c:pt>
                <c:pt idx="1469">
                  <c:v>1819</c:v>
                </c:pt>
                <c:pt idx="1470">
                  <c:v>1820</c:v>
                </c:pt>
                <c:pt idx="1471">
                  <c:v>1821</c:v>
                </c:pt>
                <c:pt idx="1472">
                  <c:v>1822</c:v>
                </c:pt>
                <c:pt idx="1473">
                  <c:v>1823</c:v>
                </c:pt>
                <c:pt idx="1474">
                  <c:v>1824</c:v>
                </c:pt>
                <c:pt idx="1475">
                  <c:v>1825</c:v>
                </c:pt>
                <c:pt idx="1476">
                  <c:v>1826</c:v>
                </c:pt>
                <c:pt idx="1477">
                  <c:v>1827</c:v>
                </c:pt>
                <c:pt idx="1478">
                  <c:v>1828</c:v>
                </c:pt>
                <c:pt idx="1479">
                  <c:v>1829</c:v>
                </c:pt>
                <c:pt idx="1480">
                  <c:v>1830</c:v>
                </c:pt>
                <c:pt idx="1481">
                  <c:v>1831</c:v>
                </c:pt>
                <c:pt idx="1482">
                  <c:v>1832</c:v>
                </c:pt>
                <c:pt idx="1483">
                  <c:v>1833</c:v>
                </c:pt>
                <c:pt idx="1484">
                  <c:v>1834</c:v>
                </c:pt>
                <c:pt idx="1485">
                  <c:v>1835</c:v>
                </c:pt>
                <c:pt idx="1486">
                  <c:v>1836</c:v>
                </c:pt>
                <c:pt idx="1487">
                  <c:v>1837</c:v>
                </c:pt>
                <c:pt idx="1488">
                  <c:v>1838</c:v>
                </c:pt>
                <c:pt idx="1489">
                  <c:v>1839</c:v>
                </c:pt>
                <c:pt idx="1490">
                  <c:v>1840</c:v>
                </c:pt>
                <c:pt idx="1491">
                  <c:v>1841</c:v>
                </c:pt>
                <c:pt idx="1492">
                  <c:v>1842</c:v>
                </c:pt>
                <c:pt idx="1493">
                  <c:v>1843</c:v>
                </c:pt>
                <c:pt idx="1494">
                  <c:v>1844</c:v>
                </c:pt>
                <c:pt idx="1495">
                  <c:v>1845</c:v>
                </c:pt>
                <c:pt idx="1496">
                  <c:v>1846</c:v>
                </c:pt>
                <c:pt idx="1497">
                  <c:v>1847</c:v>
                </c:pt>
                <c:pt idx="1498">
                  <c:v>1848</c:v>
                </c:pt>
                <c:pt idx="1499">
                  <c:v>1849</c:v>
                </c:pt>
                <c:pt idx="1500">
                  <c:v>1850</c:v>
                </c:pt>
                <c:pt idx="1501">
                  <c:v>1851</c:v>
                </c:pt>
                <c:pt idx="1502">
                  <c:v>1852</c:v>
                </c:pt>
                <c:pt idx="1503">
                  <c:v>1853</c:v>
                </c:pt>
                <c:pt idx="1504">
                  <c:v>1854</c:v>
                </c:pt>
                <c:pt idx="1505">
                  <c:v>1855</c:v>
                </c:pt>
                <c:pt idx="1506">
                  <c:v>1856</c:v>
                </c:pt>
                <c:pt idx="1507">
                  <c:v>1857</c:v>
                </c:pt>
                <c:pt idx="1508">
                  <c:v>1858</c:v>
                </c:pt>
                <c:pt idx="1509">
                  <c:v>1859</c:v>
                </c:pt>
                <c:pt idx="1510">
                  <c:v>1860</c:v>
                </c:pt>
                <c:pt idx="1511">
                  <c:v>1861</c:v>
                </c:pt>
                <c:pt idx="1512">
                  <c:v>1862</c:v>
                </c:pt>
                <c:pt idx="1513">
                  <c:v>1863</c:v>
                </c:pt>
                <c:pt idx="1514">
                  <c:v>1864</c:v>
                </c:pt>
                <c:pt idx="1515">
                  <c:v>1865</c:v>
                </c:pt>
                <c:pt idx="1516">
                  <c:v>1866</c:v>
                </c:pt>
                <c:pt idx="1517">
                  <c:v>1867</c:v>
                </c:pt>
                <c:pt idx="1518">
                  <c:v>1868</c:v>
                </c:pt>
                <c:pt idx="1519">
                  <c:v>1869</c:v>
                </c:pt>
                <c:pt idx="1520">
                  <c:v>1870</c:v>
                </c:pt>
                <c:pt idx="1521">
                  <c:v>1871</c:v>
                </c:pt>
                <c:pt idx="1522">
                  <c:v>1872</c:v>
                </c:pt>
                <c:pt idx="1523">
                  <c:v>1873</c:v>
                </c:pt>
                <c:pt idx="1524">
                  <c:v>1874</c:v>
                </c:pt>
                <c:pt idx="1525">
                  <c:v>1875</c:v>
                </c:pt>
                <c:pt idx="1526">
                  <c:v>1876</c:v>
                </c:pt>
                <c:pt idx="1527">
                  <c:v>1877</c:v>
                </c:pt>
                <c:pt idx="1528">
                  <c:v>1878</c:v>
                </c:pt>
                <c:pt idx="1529">
                  <c:v>1879</c:v>
                </c:pt>
                <c:pt idx="1530">
                  <c:v>1880</c:v>
                </c:pt>
                <c:pt idx="1531">
                  <c:v>1881</c:v>
                </c:pt>
                <c:pt idx="1532">
                  <c:v>1882</c:v>
                </c:pt>
                <c:pt idx="1533">
                  <c:v>1883</c:v>
                </c:pt>
                <c:pt idx="1534">
                  <c:v>1884</c:v>
                </c:pt>
                <c:pt idx="1535">
                  <c:v>1885</c:v>
                </c:pt>
                <c:pt idx="1536">
                  <c:v>1886</c:v>
                </c:pt>
                <c:pt idx="1537">
                  <c:v>1887</c:v>
                </c:pt>
                <c:pt idx="1538">
                  <c:v>1888</c:v>
                </c:pt>
                <c:pt idx="1539">
                  <c:v>1889</c:v>
                </c:pt>
                <c:pt idx="1540">
                  <c:v>1890</c:v>
                </c:pt>
                <c:pt idx="1541">
                  <c:v>1891</c:v>
                </c:pt>
                <c:pt idx="1542">
                  <c:v>1892</c:v>
                </c:pt>
                <c:pt idx="1543">
                  <c:v>1893</c:v>
                </c:pt>
                <c:pt idx="1544">
                  <c:v>1894</c:v>
                </c:pt>
                <c:pt idx="1545">
                  <c:v>1895</c:v>
                </c:pt>
                <c:pt idx="1546">
                  <c:v>1896</c:v>
                </c:pt>
                <c:pt idx="1547">
                  <c:v>1897</c:v>
                </c:pt>
                <c:pt idx="1548">
                  <c:v>1898</c:v>
                </c:pt>
                <c:pt idx="1549">
                  <c:v>1899</c:v>
                </c:pt>
                <c:pt idx="1550">
                  <c:v>1900</c:v>
                </c:pt>
                <c:pt idx="1551">
                  <c:v>1901</c:v>
                </c:pt>
                <c:pt idx="1552">
                  <c:v>1902</c:v>
                </c:pt>
                <c:pt idx="1553">
                  <c:v>1903</c:v>
                </c:pt>
                <c:pt idx="1554">
                  <c:v>1904</c:v>
                </c:pt>
                <c:pt idx="1555">
                  <c:v>1905</c:v>
                </c:pt>
                <c:pt idx="1556">
                  <c:v>1906</c:v>
                </c:pt>
                <c:pt idx="1557">
                  <c:v>1907</c:v>
                </c:pt>
                <c:pt idx="1558">
                  <c:v>1908</c:v>
                </c:pt>
                <c:pt idx="1559">
                  <c:v>1909</c:v>
                </c:pt>
                <c:pt idx="1560">
                  <c:v>1910</c:v>
                </c:pt>
                <c:pt idx="1561">
                  <c:v>1911</c:v>
                </c:pt>
                <c:pt idx="1562">
                  <c:v>1912</c:v>
                </c:pt>
                <c:pt idx="1563">
                  <c:v>1913</c:v>
                </c:pt>
                <c:pt idx="1564">
                  <c:v>1914</c:v>
                </c:pt>
                <c:pt idx="1565">
                  <c:v>1915</c:v>
                </c:pt>
                <c:pt idx="1566">
                  <c:v>1916</c:v>
                </c:pt>
                <c:pt idx="1567">
                  <c:v>1917</c:v>
                </c:pt>
                <c:pt idx="1568">
                  <c:v>1918</c:v>
                </c:pt>
                <c:pt idx="1569">
                  <c:v>1919</c:v>
                </c:pt>
                <c:pt idx="1570">
                  <c:v>1920</c:v>
                </c:pt>
                <c:pt idx="1571">
                  <c:v>1921</c:v>
                </c:pt>
                <c:pt idx="1572">
                  <c:v>1922</c:v>
                </c:pt>
                <c:pt idx="1573">
                  <c:v>1923</c:v>
                </c:pt>
                <c:pt idx="1574">
                  <c:v>1924</c:v>
                </c:pt>
                <c:pt idx="1575">
                  <c:v>1925</c:v>
                </c:pt>
                <c:pt idx="1576">
                  <c:v>1926</c:v>
                </c:pt>
                <c:pt idx="1577">
                  <c:v>1927</c:v>
                </c:pt>
                <c:pt idx="1578">
                  <c:v>1928</c:v>
                </c:pt>
                <c:pt idx="1579">
                  <c:v>1929</c:v>
                </c:pt>
                <c:pt idx="1580">
                  <c:v>1930</c:v>
                </c:pt>
                <c:pt idx="1581">
                  <c:v>1931</c:v>
                </c:pt>
                <c:pt idx="1582">
                  <c:v>1932</c:v>
                </c:pt>
                <c:pt idx="1583">
                  <c:v>1933</c:v>
                </c:pt>
                <c:pt idx="1584">
                  <c:v>1934</c:v>
                </c:pt>
                <c:pt idx="1585">
                  <c:v>1935</c:v>
                </c:pt>
                <c:pt idx="1586">
                  <c:v>1936</c:v>
                </c:pt>
                <c:pt idx="1587">
                  <c:v>1937</c:v>
                </c:pt>
                <c:pt idx="1588">
                  <c:v>1938</c:v>
                </c:pt>
                <c:pt idx="1589">
                  <c:v>1939</c:v>
                </c:pt>
                <c:pt idx="1590">
                  <c:v>1940</c:v>
                </c:pt>
                <c:pt idx="1591">
                  <c:v>1941</c:v>
                </c:pt>
                <c:pt idx="1592">
                  <c:v>1942</c:v>
                </c:pt>
                <c:pt idx="1593">
                  <c:v>1943</c:v>
                </c:pt>
                <c:pt idx="1594">
                  <c:v>1944</c:v>
                </c:pt>
                <c:pt idx="1595">
                  <c:v>1945</c:v>
                </c:pt>
                <c:pt idx="1596">
                  <c:v>1946</c:v>
                </c:pt>
                <c:pt idx="1597">
                  <c:v>1947</c:v>
                </c:pt>
                <c:pt idx="1598">
                  <c:v>1948</c:v>
                </c:pt>
                <c:pt idx="1599">
                  <c:v>1949</c:v>
                </c:pt>
                <c:pt idx="1600">
                  <c:v>1950</c:v>
                </c:pt>
                <c:pt idx="1601">
                  <c:v>1951</c:v>
                </c:pt>
                <c:pt idx="1602">
                  <c:v>1952</c:v>
                </c:pt>
                <c:pt idx="1603">
                  <c:v>1953</c:v>
                </c:pt>
                <c:pt idx="1604">
                  <c:v>1954</c:v>
                </c:pt>
                <c:pt idx="1605">
                  <c:v>1955</c:v>
                </c:pt>
                <c:pt idx="1606">
                  <c:v>1956</c:v>
                </c:pt>
                <c:pt idx="1607">
                  <c:v>1957</c:v>
                </c:pt>
                <c:pt idx="1608">
                  <c:v>1958</c:v>
                </c:pt>
                <c:pt idx="1609">
                  <c:v>1959</c:v>
                </c:pt>
                <c:pt idx="1610">
                  <c:v>1960</c:v>
                </c:pt>
                <c:pt idx="1611">
                  <c:v>1961</c:v>
                </c:pt>
                <c:pt idx="1612">
                  <c:v>1962</c:v>
                </c:pt>
                <c:pt idx="1613">
                  <c:v>1963</c:v>
                </c:pt>
                <c:pt idx="1614">
                  <c:v>1964</c:v>
                </c:pt>
                <c:pt idx="1615">
                  <c:v>1965</c:v>
                </c:pt>
                <c:pt idx="1616">
                  <c:v>1966</c:v>
                </c:pt>
                <c:pt idx="1617">
                  <c:v>1967</c:v>
                </c:pt>
                <c:pt idx="1618">
                  <c:v>1968</c:v>
                </c:pt>
                <c:pt idx="1619">
                  <c:v>1969</c:v>
                </c:pt>
                <c:pt idx="1620">
                  <c:v>1970</c:v>
                </c:pt>
                <c:pt idx="1621">
                  <c:v>1971</c:v>
                </c:pt>
                <c:pt idx="1622">
                  <c:v>1972</c:v>
                </c:pt>
                <c:pt idx="1623">
                  <c:v>1973</c:v>
                </c:pt>
                <c:pt idx="1624">
                  <c:v>1974</c:v>
                </c:pt>
                <c:pt idx="1625">
                  <c:v>1975</c:v>
                </c:pt>
                <c:pt idx="1626">
                  <c:v>1976</c:v>
                </c:pt>
                <c:pt idx="1627">
                  <c:v>1977</c:v>
                </c:pt>
                <c:pt idx="1628">
                  <c:v>1978</c:v>
                </c:pt>
                <c:pt idx="1629">
                  <c:v>1979</c:v>
                </c:pt>
                <c:pt idx="1630">
                  <c:v>1980</c:v>
                </c:pt>
                <c:pt idx="1631">
                  <c:v>1981</c:v>
                </c:pt>
                <c:pt idx="1632">
                  <c:v>1982</c:v>
                </c:pt>
                <c:pt idx="1633">
                  <c:v>1983</c:v>
                </c:pt>
                <c:pt idx="1634">
                  <c:v>1984</c:v>
                </c:pt>
                <c:pt idx="1635">
                  <c:v>1985</c:v>
                </c:pt>
                <c:pt idx="1636">
                  <c:v>1986</c:v>
                </c:pt>
                <c:pt idx="1637">
                  <c:v>1987</c:v>
                </c:pt>
                <c:pt idx="1638">
                  <c:v>1988</c:v>
                </c:pt>
                <c:pt idx="1639">
                  <c:v>1989</c:v>
                </c:pt>
                <c:pt idx="1640">
                  <c:v>1990</c:v>
                </c:pt>
                <c:pt idx="1641">
                  <c:v>1991</c:v>
                </c:pt>
                <c:pt idx="1642">
                  <c:v>1992</c:v>
                </c:pt>
                <c:pt idx="1643">
                  <c:v>1993</c:v>
                </c:pt>
                <c:pt idx="1644">
                  <c:v>1994</c:v>
                </c:pt>
                <c:pt idx="1645">
                  <c:v>1995</c:v>
                </c:pt>
                <c:pt idx="1646">
                  <c:v>1996</c:v>
                </c:pt>
                <c:pt idx="1647">
                  <c:v>1997</c:v>
                </c:pt>
                <c:pt idx="1648">
                  <c:v>1998</c:v>
                </c:pt>
                <c:pt idx="1649">
                  <c:v>1999</c:v>
                </c:pt>
                <c:pt idx="1650">
                  <c:v>2000</c:v>
                </c:pt>
                <c:pt idx="1651">
                  <c:v>2001</c:v>
                </c:pt>
                <c:pt idx="1652">
                  <c:v>2002</c:v>
                </c:pt>
                <c:pt idx="1653">
                  <c:v>2003</c:v>
                </c:pt>
                <c:pt idx="1654">
                  <c:v>2004</c:v>
                </c:pt>
                <c:pt idx="1655">
                  <c:v>2005</c:v>
                </c:pt>
                <c:pt idx="1656">
                  <c:v>2006</c:v>
                </c:pt>
                <c:pt idx="1657">
                  <c:v>2007</c:v>
                </c:pt>
                <c:pt idx="1658">
                  <c:v>2008</c:v>
                </c:pt>
                <c:pt idx="1659">
                  <c:v>2009</c:v>
                </c:pt>
                <c:pt idx="1660">
                  <c:v>2010</c:v>
                </c:pt>
                <c:pt idx="1661">
                  <c:v>2011</c:v>
                </c:pt>
                <c:pt idx="1662">
                  <c:v>2012</c:v>
                </c:pt>
                <c:pt idx="1663">
                  <c:v>2013</c:v>
                </c:pt>
                <c:pt idx="1664">
                  <c:v>2014</c:v>
                </c:pt>
                <c:pt idx="1665">
                  <c:v>2015</c:v>
                </c:pt>
                <c:pt idx="1666">
                  <c:v>2016</c:v>
                </c:pt>
                <c:pt idx="1667">
                  <c:v>2017</c:v>
                </c:pt>
                <c:pt idx="1668">
                  <c:v>2018</c:v>
                </c:pt>
                <c:pt idx="1669">
                  <c:v>2019</c:v>
                </c:pt>
                <c:pt idx="1670">
                  <c:v>2020</c:v>
                </c:pt>
                <c:pt idx="1671">
                  <c:v>2021</c:v>
                </c:pt>
                <c:pt idx="1672">
                  <c:v>2022</c:v>
                </c:pt>
                <c:pt idx="1673">
                  <c:v>2023</c:v>
                </c:pt>
                <c:pt idx="1674">
                  <c:v>2024</c:v>
                </c:pt>
                <c:pt idx="1675">
                  <c:v>2025</c:v>
                </c:pt>
                <c:pt idx="1676">
                  <c:v>2026</c:v>
                </c:pt>
                <c:pt idx="1677">
                  <c:v>2027</c:v>
                </c:pt>
                <c:pt idx="1678">
                  <c:v>2028</c:v>
                </c:pt>
                <c:pt idx="1679">
                  <c:v>2029</c:v>
                </c:pt>
                <c:pt idx="1680">
                  <c:v>2030</c:v>
                </c:pt>
                <c:pt idx="1681">
                  <c:v>2031</c:v>
                </c:pt>
                <c:pt idx="1682">
                  <c:v>2032</c:v>
                </c:pt>
                <c:pt idx="1683">
                  <c:v>2033</c:v>
                </c:pt>
                <c:pt idx="1684">
                  <c:v>2034</c:v>
                </c:pt>
                <c:pt idx="1685">
                  <c:v>2035</c:v>
                </c:pt>
                <c:pt idx="1686">
                  <c:v>2036</c:v>
                </c:pt>
                <c:pt idx="1687">
                  <c:v>2037</c:v>
                </c:pt>
                <c:pt idx="1688">
                  <c:v>2038</c:v>
                </c:pt>
                <c:pt idx="1689">
                  <c:v>2039</c:v>
                </c:pt>
                <c:pt idx="1690">
                  <c:v>2040</c:v>
                </c:pt>
                <c:pt idx="1691">
                  <c:v>2041</c:v>
                </c:pt>
                <c:pt idx="1692">
                  <c:v>2042</c:v>
                </c:pt>
                <c:pt idx="1693">
                  <c:v>2043</c:v>
                </c:pt>
                <c:pt idx="1694">
                  <c:v>2044</c:v>
                </c:pt>
                <c:pt idx="1695">
                  <c:v>2045</c:v>
                </c:pt>
                <c:pt idx="1696">
                  <c:v>2046</c:v>
                </c:pt>
                <c:pt idx="1697">
                  <c:v>2047</c:v>
                </c:pt>
                <c:pt idx="1698">
                  <c:v>2048</c:v>
                </c:pt>
                <c:pt idx="1699">
                  <c:v>2049</c:v>
                </c:pt>
                <c:pt idx="1700">
                  <c:v>2050</c:v>
                </c:pt>
                <c:pt idx="1701">
                  <c:v>2051</c:v>
                </c:pt>
                <c:pt idx="1702">
                  <c:v>2052</c:v>
                </c:pt>
                <c:pt idx="1703">
                  <c:v>2053</c:v>
                </c:pt>
                <c:pt idx="1704">
                  <c:v>2054</c:v>
                </c:pt>
                <c:pt idx="1705">
                  <c:v>2055</c:v>
                </c:pt>
                <c:pt idx="1706">
                  <c:v>2056</c:v>
                </c:pt>
                <c:pt idx="1707">
                  <c:v>2057</c:v>
                </c:pt>
                <c:pt idx="1708">
                  <c:v>2058</c:v>
                </c:pt>
                <c:pt idx="1709">
                  <c:v>2059</c:v>
                </c:pt>
                <c:pt idx="1710">
                  <c:v>2060</c:v>
                </c:pt>
                <c:pt idx="1711">
                  <c:v>2061</c:v>
                </c:pt>
                <c:pt idx="1712">
                  <c:v>2062</c:v>
                </c:pt>
                <c:pt idx="1713">
                  <c:v>2063</c:v>
                </c:pt>
                <c:pt idx="1714">
                  <c:v>2064</c:v>
                </c:pt>
                <c:pt idx="1715">
                  <c:v>2065</c:v>
                </c:pt>
                <c:pt idx="1716">
                  <c:v>2066</c:v>
                </c:pt>
                <c:pt idx="1717">
                  <c:v>2067</c:v>
                </c:pt>
                <c:pt idx="1718">
                  <c:v>2068</c:v>
                </c:pt>
                <c:pt idx="1719">
                  <c:v>2069</c:v>
                </c:pt>
                <c:pt idx="1720">
                  <c:v>2070</c:v>
                </c:pt>
                <c:pt idx="1721">
                  <c:v>2071</c:v>
                </c:pt>
                <c:pt idx="1722">
                  <c:v>2072</c:v>
                </c:pt>
                <c:pt idx="1723">
                  <c:v>2073</c:v>
                </c:pt>
                <c:pt idx="1724">
                  <c:v>2074</c:v>
                </c:pt>
                <c:pt idx="1725">
                  <c:v>2075</c:v>
                </c:pt>
                <c:pt idx="1726">
                  <c:v>2076</c:v>
                </c:pt>
                <c:pt idx="1727">
                  <c:v>2077</c:v>
                </c:pt>
                <c:pt idx="1728">
                  <c:v>2078</c:v>
                </c:pt>
                <c:pt idx="1729">
                  <c:v>2079</c:v>
                </c:pt>
                <c:pt idx="1730">
                  <c:v>2080</c:v>
                </c:pt>
                <c:pt idx="1731">
                  <c:v>2081</c:v>
                </c:pt>
                <c:pt idx="1732">
                  <c:v>2082</c:v>
                </c:pt>
                <c:pt idx="1733">
                  <c:v>2083</c:v>
                </c:pt>
                <c:pt idx="1734">
                  <c:v>2084</c:v>
                </c:pt>
                <c:pt idx="1735">
                  <c:v>2085</c:v>
                </c:pt>
                <c:pt idx="1736">
                  <c:v>2086</c:v>
                </c:pt>
                <c:pt idx="1737">
                  <c:v>2087</c:v>
                </c:pt>
                <c:pt idx="1738">
                  <c:v>2088</c:v>
                </c:pt>
                <c:pt idx="1739">
                  <c:v>2089</c:v>
                </c:pt>
                <c:pt idx="1740">
                  <c:v>2090</c:v>
                </c:pt>
                <c:pt idx="1741">
                  <c:v>2091</c:v>
                </c:pt>
                <c:pt idx="1742">
                  <c:v>2092</c:v>
                </c:pt>
                <c:pt idx="1743">
                  <c:v>2093</c:v>
                </c:pt>
                <c:pt idx="1744">
                  <c:v>2094</c:v>
                </c:pt>
                <c:pt idx="1745">
                  <c:v>2095</c:v>
                </c:pt>
                <c:pt idx="1746">
                  <c:v>2096</c:v>
                </c:pt>
                <c:pt idx="1747">
                  <c:v>2097</c:v>
                </c:pt>
                <c:pt idx="1748">
                  <c:v>2098</c:v>
                </c:pt>
                <c:pt idx="1749">
                  <c:v>2099</c:v>
                </c:pt>
                <c:pt idx="1750">
                  <c:v>2100</c:v>
                </c:pt>
                <c:pt idx="1751">
                  <c:v>2101</c:v>
                </c:pt>
                <c:pt idx="1752">
                  <c:v>2102</c:v>
                </c:pt>
                <c:pt idx="1753">
                  <c:v>2103</c:v>
                </c:pt>
                <c:pt idx="1754">
                  <c:v>2104</c:v>
                </c:pt>
                <c:pt idx="1755">
                  <c:v>2105</c:v>
                </c:pt>
                <c:pt idx="1756">
                  <c:v>2106</c:v>
                </c:pt>
                <c:pt idx="1757">
                  <c:v>2107</c:v>
                </c:pt>
                <c:pt idx="1758">
                  <c:v>2108</c:v>
                </c:pt>
                <c:pt idx="1759">
                  <c:v>2109</c:v>
                </c:pt>
                <c:pt idx="1760">
                  <c:v>2110</c:v>
                </c:pt>
                <c:pt idx="1761">
                  <c:v>2111</c:v>
                </c:pt>
                <c:pt idx="1762">
                  <c:v>2112</c:v>
                </c:pt>
                <c:pt idx="1763">
                  <c:v>2113</c:v>
                </c:pt>
                <c:pt idx="1764">
                  <c:v>2114</c:v>
                </c:pt>
                <c:pt idx="1765">
                  <c:v>2115</c:v>
                </c:pt>
                <c:pt idx="1766">
                  <c:v>2116</c:v>
                </c:pt>
                <c:pt idx="1767">
                  <c:v>2117</c:v>
                </c:pt>
                <c:pt idx="1768">
                  <c:v>2118</c:v>
                </c:pt>
                <c:pt idx="1769">
                  <c:v>2119</c:v>
                </c:pt>
                <c:pt idx="1770">
                  <c:v>2120</c:v>
                </c:pt>
                <c:pt idx="1771">
                  <c:v>2121</c:v>
                </c:pt>
                <c:pt idx="1772">
                  <c:v>2122</c:v>
                </c:pt>
                <c:pt idx="1773">
                  <c:v>2123</c:v>
                </c:pt>
                <c:pt idx="1774">
                  <c:v>2124</c:v>
                </c:pt>
                <c:pt idx="1775">
                  <c:v>2125</c:v>
                </c:pt>
                <c:pt idx="1776">
                  <c:v>2126</c:v>
                </c:pt>
                <c:pt idx="1777">
                  <c:v>2127</c:v>
                </c:pt>
                <c:pt idx="1778">
                  <c:v>2128</c:v>
                </c:pt>
                <c:pt idx="1779">
                  <c:v>2129</c:v>
                </c:pt>
                <c:pt idx="1780">
                  <c:v>2130</c:v>
                </c:pt>
                <c:pt idx="1781">
                  <c:v>2131</c:v>
                </c:pt>
                <c:pt idx="1782">
                  <c:v>2132</c:v>
                </c:pt>
                <c:pt idx="1783">
                  <c:v>2133</c:v>
                </c:pt>
                <c:pt idx="1784">
                  <c:v>2134</c:v>
                </c:pt>
                <c:pt idx="1785">
                  <c:v>2135</c:v>
                </c:pt>
                <c:pt idx="1786">
                  <c:v>2136</c:v>
                </c:pt>
                <c:pt idx="1787">
                  <c:v>2137</c:v>
                </c:pt>
                <c:pt idx="1788">
                  <c:v>2138</c:v>
                </c:pt>
                <c:pt idx="1789">
                  <c:v>2139</c:v>
                </c:pt>
                <c:pt idx="1790">
                  <c:v>2140</c:v>
                </c:pt>
                <c:pt idx="1791">
                  <c:v>2141</c:v>
                </c:pt>
                <c:pt idx="1792">
                  <c:v>2142</c:v>
                </c:pt>
                <c:pt idx="1793">
                  <c:v>2143</c:v>
                </c:pt>
                <c:pt idx="1794">
                  <c:v>2144</c:v>
                </c:pt>
                <c:pt idx="1795">
                  <c:v>2145</c:v>
                </c:pt>
                <c:pt idx="1796">
                  <c:v>2146</c:v>
                </c:pt>
                <c:pt idx="1797">
                  <c:v>2147</c:v>
                </c:pt>
                <c:pt idx="1798">
                  <c:v>2148</c:v>
                </c:pt>
                <c:pt idx="1799">
                  <c:v>2149</c:v>
                </c:pt>
                <c:pt idx="1800">
                  <c:v>2150</c:v>
                </c:pt>
                <c:pt idx="1801">
                  <c:v>2151</c:v>
                </c:pt>
                <c:pt idx="1802">
                  <c:v>2152</c:v>
                </c:pt>
                <c:pt idx="1803">
                  <c:v>2153</c:v>
                </c:pt>
                <c:pt idx="1804">
                  <c:v>2154</c:v>
                </c:pt>
                <c:pt idx="1805">
                  <c:v>2155</c:v>
                </c:pt>
                <c:pt idx="1806">
                  <c:v>2156</c:v>
                </c:pt>
                <c:pt idx="1807">
                  <c:v>2157</c:v>
                </c:pt>
                <c:pt idx="1808">
                  <c:v>2158</c:v>
                </c:pt>
                <c:pt idx="1809">
                  <c:v>2159</c:v>
                </c:pt>
                <c:pt idx="1810">
                  <c:v>2160</c:v>
                </c:pt>
                <c:pt idx="1811">
                  <c:v>2161</c:v>
                </c:pt>
                <c:pt idx="1812">
                  <c:v>2162</c:v>
                </c:pt>
                <c:pt idx="1813">
                  <c:v>2163</c:v>
                </c:pt>
                <c:pt idx="1814">
                  <c:v>2164</c:v>
                </c:pt>
                <c:pt idx="1815">
                  <c:v>2165</c:v>
                </c:pt>
                <c:pt idx="1816">
                  <c:v>2166</c:v>
                </c:pt>
                <c:pt idx="1817">
                  <c:v>2167</c:v>
                </c:pt>
                <c:pt idx="1818">
                  <c:v>2168</c:v>
                </c:pt>
                <c:pt idx="1819">
                  <c:v>2169</c:v>
                </c:pt>
                <c:pt idx="1820">
                  <c:v>2170</c:v>
                </c:pt>
                <c:pt idx="1821">
                  <c:v>2171</c:v>
                </c:pt>
                <c:pt idx="1822">
                  <c:v>2172</c:v>
                </c:pt>
                <c:pt idx="1823">
                  <c:v>2173</c:v>
                </c:pt>
                <c:pt idx="1824">
                  <c:v>2174</c:v>
                </c:pt>
                <c:pt idx="1825">
                  <c:v>2175</c:v>
                </c:pt>
                <c:pt idx="1826">
                  <c:v>2176</c:v>
                </c:pt>
                <c:pt idx="1827">
                  <c:v>2177</c:v>
                </c:pt>
                <c:pt idx="1828">
                  <c:v>2178</c:v>
                </c:pt>
                <c:pt idx="1829">
                  <c:v>2179</c:v>
                </c:pt>
                <c:pt idx="1830">
                  <c:v>2180</c:v>
                </c:pt>
                <c:pt idx="1831">
                  <c:v>2181</c:v>
                </c:pt>
                <c:pt idx="1832">
                  <c:v>2182</c:v>
                </c:pt>
                <c:pt idx="1833">
                  <c:v>2183</c:v>
                </c:pt>
                <c:pt idx="1834">
                  <c:v>2184</c:v>
                </c:pt>
                <c:pt idx="1835">
                  <c:v>2185</c:v>
                </c:pt>
                <c:pt idx="1836">
                  <c:v>2186</c:v>
                </c:pt>
                <c:pt idx="1837">
                  <c:v>2187</c:v>
                </c:pt>
                <c:pt idx="1838">
                  <c:v>2188</c:v>
                </c:pt>
                <c:pt idx="1839">
                  <c:v>2189</c:v>
                </c:pt>
                <c:pt idx="1840">
                  <c:v>2190</c:v>
                </c:pt>
                <c:pt idx="1841">
                  <c:v>2191</c:v>
                </c:pt>
                <c:pt idx="1842">
                  <c:v>2192</c:v>
                </c:pt>
                <c:pt idx="1843">
                  <c:v>2193</c:v>
                </c:pt>
                <c:pt idx="1844">
                  <c:v>2194</c:v>
                </c:pt>
                <c:pt idx="1845">
                  <c:v>2195</c:v>
                </c:pt>
                <c:pt idx="1846">
                  <c:v>2196</c:v>
                </c:pt>
                <c:pt idx="1847">
                  <c:v>2197</c:v>
                </c:pt>
                <c:pt idx="1848">
                  <c:v>2198</c:v>
                </c:pt>
                <c:pt idx="1849">
                  <c:v>2199</c:v>
                </c:pt>
                <c:pt idx="1850">
                  <c:v>2200</c:v>
                </c:pt>
                <c:pt idx="1851">
                  <c:v>2201</c:v>
                </c:pt>
                <c:pt idx="1852">
                  <c:v>2202</c:v>
                </c:pt>
                <c:pt idx="1853">
                  <c:v>2203</c:v>
                </c:pt>
                <c:pt idx="1854">
                  <c:v>2204</c:v>
                </c:pt>
                <c:pt idx="1855">
                  <c:v>2205</c:v>
                </c:pt>
                <c:pt idx="1856">
                  <c:v>2206</c:v>
                </c:pt>
                <c:pt idx="1857">
                  <c:v>2207</c:v>
                </c:pt>
                <c:pt idx="1858">
                  <c:v>2208</c:v>
                </c:pt>
                <c:pt idx="1859">
                  <c:v>2209</c:v>
                </c:pt>
                <c:pt idx="1860">
                  <c:v>2210</c:v>
                </c:pt>
                <c:pt idx="1861">
                  <c:v>2211</c:v>
                </c:pt>
                <c:pt idx="1862">
                  <c:v>2212</c:v>
                </c:pt>
                <c:pt idx="1863">
                  <c:v>2213</c:v>
                </c:pt>
                <c:pt idx="1864">
                  <c:v>2214</c:v>
                </c:pt>
                <c:pt idx="1865">
                  <c:v>2215</c:v>
                </c:pt>
                <c:pt idx="1866">
                  <c:v>2216</c:v>
                </c:pt>
                <c:pt idx="1867">
                  <c:v>2217</c:v>
                </c:pt>
                <c:pt idx="1868">
                  <c:v>2218</c:v>
                </c:pt>
                <c:pt idx="1869">
                  <c:v>2219</c:v>
                </c:pt>
                <c:pt idx="1870">
                  <c:v>2220</c:v>
                </c:pt>
                <c:pt idx="1871">
                  <c:v>2221</c:v>
                </c:pt>
                <c:pt idx="1872">
                  <c:v>2222</c:v>
                </c:pt>
                <c:pt idx="1873">
                  <c:v>2223</c:v>
                </c:pt>
                <c:pt idx="1874">
                  <c:v>2224</c:v>
                </c:pt>
                <c:pt idx="1875">
                  <c:v>2225</c:v>
                </c:pt>
                <c:pt idx="1876">
                  <c:v>2226</c:v>
                </c:pt>
                <c:pt idx="1877">
                  <c:v>2227</c:v>
                </c:pt>
                <c:pt idx="1878">
                  <c:v>2228</c:v>
                </c:pt>
                <c:pt idx="1879">
                  <c:v>2229</c:v>
                </c:pt>
                <c:pt idx="1880">
                  <c:v>2230</c:v>
                </c:pt>
                <c:pt idx="1881">
                  <c:v>2231</c:v>
                </c:pt>
                <c:pt idx="1882">
                  <c:v>2232</c:v>
                </c:pt>
                <c:pt idx="1883">
                  <c:v>2233</c:v>
                </c:pt>
                <c:pt idx="1884">
                  <c:v>2234</c:v>
                </c:pt>
                <c:pt idx="1885">
                  <c:v>2235</c:v>
                </c:pt>
                <c:pt idx="1886">
                  <c:v>2236</c:v>
                </c:pt>
                <c:pt idx="1887">
                  <c:v>2237</c:v>
                </c:pt>
                <c:pt idx="1888">
                  <c:v>2238</c:v>
                </c:pt>
                <c:pt idx="1889">
                  <c:v>2239</c:v>
                </c:pt>
                <c:pt idx="1890">
                  <c:v>2240</c:v>
                </c:pt>
                <c:pt idx="1891">
                  <c:v>2241</c:v>
                </c:pt>
                <c:pt idx="1892">
                  <c:v>2242</c:v>
                </c:pt>
                <c:pt idx="1893">
                  <c:v>2243</c:v>
                </c:pt>
                <c:pt idx="1894">
                  <c:v>2244</c:v>
                </c:pt>
                <c:pt idx="1895">
                  <c:v>2245</c:v>
                </c:pt>
                <c:pt idx="1896">
                  <c:v>2246</c:v>
                </c:pt>
                <c:pt idx="1897">
                  <c:v>2247</c:v>
                </c:pt>
                <c:pt idx="1898">
                  <c:v>2248</c:v>
                </c:pt>
                <c:pt idx="1899">
                  <c:v>2249</c:v>
                </c:pt>
                <c:pt idx="1900">
                  <c:v>2250</c:v>
                </c:pt>
                <c:pt idx="1901">
                  <c:v>2251</c:v>
                </c:pt>
                <c:pt idx="1902">
                  <c:v>2252</c:v>
                </c:pt>
                <c:pt idx="1903">
                  <c:v>2253</c:v>
                </c:pt>
                <c:pt idx="1904">
                  <c:v>2254</c:v>
                </c:pt>
                <c:pt idx="1905">
                  <c:v>2255</c:v>
                </c:pt>
                <c:pt idx="1906">
                  <c:v>2256</c:v>
                </c:pt>
                <c:pt idx="1907">
                  <c:v>2257</c:v>
                </c:pt>
                <c:pt idx="1908">
                  <c:v>2258</c:v>
                </c:pt>
                <c:pt idx="1909">
                  <c:v>2259</c:v>
                </c:pt>
                <c:pt idx="1910">
                  <c:v>2260</c:v>
                </c:pt>
                <c:pt idx="1911">
                  <c:v>2261</c:v>
                </c:pt>
                <c:pt idx="1912">
                  <c:v>2262</c:v>
                </c:pt>
                <c:pt idx="1913">
                  <c:v>2263</c:v>
                </c:pt>
                <c:pt idx="1914">
                  <c:v>2264</c:v>
                </c:pt>
                <c:pt idx="1915">
                  <c:v>2265</c:v>
                </c:pt>
                <c:pt idx="1916">
                  <c:v>2266</c:v>
                </c:pt>
                <c:pt idx="1917">
                  <c:v>2267</c:v>
                </c:pt>
                <c:pt idx="1918">
                  <c:v>2268</c:v>
                </c:pt>
                <c:pt idx="1919">
                  <c:v>2269</c:v>
                </c:pt>
                <c:pt idx="1920">
                  <c:v>2270</c:v>
                </c:pt>
                <c:pt idx="1921">
                  <c:v>2271</c:v>
                </c:pt>
                <c:pt idx="1922">
                  <c:v>2272</c:v>
                </c:pt>
                <c:pt idx="1923">
                  <c:v>2273</c:v>
                </c:pt>
                <c:pt idx="1924">
                  <c:v>2274</c:v>
                </c:pt>
                <c:pt idx="1925">
                  <c:v>2275</c:v>
                </c:pt>
                <c:pt idx="1926">
                  <c:v>2276</c:v>
                </c:pt>
                <c:pt idx="1927">
                  <c:v>2277</c:v>
                </c:pt>
                <c:pt idx="1928">
                  <c:v>2278</c:v>
                </c:pt>
                <c:pt idx="1929">
                  <c:v>2279</c:v>
                </c:pt>
                <c:pt idx="1930">
                  <c:v>2280</c:v>
                </c:pt>
                <c:pt idx="1931">
                  <c:v>2281</c:v>
                </c:pt>
                <c:pt idx="1932">
                  <c:v>2282</c:v>
                </c:pt>
                <c:pt idx="1933">
                  <c:v>2283</c:v>
                </c:pt>
                <c:pt idx="1934">
                  <c:v>2284</c:v>
                </c:pt>
                <c:pt idx="1935">
                  <c:v>2285</c:v>
                </c:pt>
                <c:pt idx="1936">
                  <c:v>2286</c:v>
                </c:pt>
                <c:pt idx="1937">
                  <c:v>2287</c:v>
                </c:pt>
                <c:pt idx="1938">
                  <c:v>2288</c:v>
                </c:pt>
                <c:pt idx="1939">
                  <c:v>2289</c:v>
                </c:pt>
                <c:pt idx="1940">
                  <c:v>2290</c:v>
                </c:pt>
                <c:pt idx="1941">
                  <c:v>2291</c:v>
                </c:pt>
                <c:pt idx="1942">
                  <c:v>2292</c:v>
                </c:pt>
                <c:pt idx="1943">
                  <c:v>2293</c:v>
                </c:pt>
                <c:pt idx="1944">
                  <c:v>2294</c:v>
                </c:pt>
                <c:pt idx="1945">
                  <c:v>2295</c:v>
                </c:pt>
                <c:pt idx="1946">
                  <c:v>2296</c:v>
                </c:pt>
                <c:pt idx="1947">
                  <c:v>2297</c:v>
                </c:pt>
                <c:pt idx="1948">
                  <c:v>2298</c:v>
                </c:pt>
                <c:pt idx="1949">
                  <c:v>2299</c:v>
                </c:pt>
                <c:pt idx="1950">
                  <c:v>2300</c:v>
                </c:pt>
                <c:pt idx="1951">
                  <c:v>2301</c:v>
                </c:pt>
                <c:pt idx="1952">
                  <c:v>2302</c:v>
                </c:pt>
                <c:pt idx="1953">
                  <c:v>2303</c:v>
                </c:pt>
                <c:pt idx="1954">
                  <c:v>2304</c:v>
                </c:pt>
                <c:pt idx="1955">
                  <c:v>2305</c:v>
                </c:pt>
                <c:pt idx="1956">
                  <c:v>2306</c:v>
                </c:pt>
                <c:pt idx="1957">
                  <c:v>2307</c:v>
                </c:pt>
                <c:pt idx="1958">
                  <c:v>2308</c:v>
                </c:pt>
                <c:pt idx="1959">
                  <c:v>2309</c:v>
                </c:pt>
                <c:pt idx="1960">
                  <c:v>2310</c:v>
                </c:pt>
                <c:pt idx="1961">
                  <c:v>2311</c:v>
                </c:pt>
                <c:pt idx="1962">
                  <c:v>2312</c:v>
                </c:pt>
                <c:pt idx="1963">
                  <c:v>2313</c:v>
                </c:pt>
                <c:pt idx="1964">
                  <c:v>2314</c:v>
                </c:pt>
                <c:pt idx="1965">
                  <c:v>2315</c:v>
                </c:pt>
                <c:pt idx="1966">
                  <c:v>2316</c:v>
                </c:pt>
                <c:pt idx="1967">
                  <c:v>2317</c:v>
                </c:pt>
                <c:pt idx="1968">
                  <c:v>2318</c:v>
                </c:pt>
                <c:pt idx="1969">
                  <c:v>2319</c:v>
                </c:pt>
                <c:pt idx="1970">
                  <c:v>2320</c:v>
                </c:pt>
                <c:pt idx="1971">
                  <c:v>2321</c:v>
                </c:pt>
                <c:pt idx="1972">
                  <c:v>2322</c:v>
                </c:pt>
                <c:pt idx="1973">
                  <c:v>2323</c:v>
                </c:pt>
                <c:pt idx="1974">
                  <c:v>2324</c:v>
                </c:pt>
                <c:pt idx="1975">
                  <c:v>2325</c:v>
                </c:pt>
                <c:pt idx="1976">
                  <c:v>2326</c:v>
                </c:pt>
                <c:pt idx="1977">
                  <c:v>2327</c:v>
                </c:pt>
                <c:pt idx="1978">
                  <c:v>2328</c:v>
                </c:pt>
                <c:pt idx="1979">
                  <c:v>2329</c:v>
                </c:pt>
                <c:pt idx="1980">
                  <c:v>2330</c:v>
                </c:pt>
                <c:pt idx="1981">
                  <c:v>2331</c:v>
                </c:pt>
                <c:pt idx="1982">
                  <c:v>2332</c:v>
                </c:pt>
                <c:pt idx="1983">
                  <c:v>2333</c:v>
                </c:pt>
                <c:pt idx="1984">
                  <c:v>2334</c:v>
                </c:pt>
                <c:pt idx="1985">
                  <c:v>2335</c:v>
                </c:pt>
                <c:pt idx="1986">
                  <c:v>2336</c:v>
                </c:pt>
                <c:pt idx="1987">
                  <c:v>2337</c:v>
                </c:pt>
                <c:pt idx="1988">
                  <c:v>2338</c:v>
                </c:pt>
                <c:pt idx="1989">
                  <c:v>2339</c:v>
                </c:pt>
                <c:pt idx="1990">
                  <c:v>2340</c:v>
                </c:pt>
                <c:pt idx="1991">
                  <c:v>2341</c:v>
                </c:pt>
                <c:pt idx="1992">
                  <c:v>2342</c:v>
                </c:pt>
                <c:pt idx="1993">
                  <c:v>2343</c:v>
                </c:pt>
                <c:pt idx="1994">
                  <c:v>2344</c:v>
                </c:pt>
                <c:pt idx="1995">
                  <c:v>2345</c:v>
                </c:pt>
                <c:pt idx="1996">
                  <c:v>2346</c:v>
                </c:pt>
                <c:pt idx="1997">
                  <c:v>2347</c:v>
                </c:pt>
                <c:pt idx="1998">
                  <c:v>2348</c:v>
                </c:pt>
                <c:pt idx="1999">
                  <c:v>2349</c:v>
                </c:pt>
                <c:pt idx="2000">
                  <c:v>2350</c:v>
                </c:pt>
                <c:pt idx="2001">
                  <c:v>2351</c:v>
                </c:pt>
                <c:pt idx="2002">
                  <c:v>2352</c:v>
                </c:pt>
                <c:pt idx="2003">
                  <c:v>2353</c:v>
                </c:pt>
                <c:pt idx="2004">
                  <c:v>2354</c:v>
                </c:pt>
                <c:pt idx="2005">
                  <c:v>2355</c:v>
                </c:pt>
                <c:pt idx="2006">
                  <c:v>2356</c:v>
                </c:pt>
                <c:pt idx="2007">
                  <c:v>2357</c:v>
                </c:pt>
                <c:pt idx="2008">
                  <c:v>2358</c:v>
                </c:pt>
                <c:pt idx="2009">
                  <c:v>2359</c:v>
                </c:pt>
                <c:pt idx="2010">
                  <c:v>2360</c:v>
                </c:pt>
                <c:pt idx="2011">
                  <c:v>2361</c:v>
                </c:pt>
                <c:pt idx="2012">
                  <c:v>2362</c:v>
                </c:pt>
                <c:pt idx="2013">
                  <c:v>2363</c:v>
                </c:pt>
                <c:pt idx="2014">
                  <c:v>2364</c:v>
                </c:pt>
                <c:pt idx="2015">
                  <c:v>2365</c:v>
                </c:pt>
                <c:pt idx="2016">
                  <c:v>2366</c:v>
                </c:pt>
                <c:pt idx="2017">
                  <c:v>2367</c:v>
                </c:pt>
                <c:pt idx="2018">
                  <c:v>2368</c:v>
                </c:pt>
                <c:pt idx="2019">
                  <c:v>2369</c:v>
                </c:pt>
                <c:pt idx="2020">
                  <c:v>2370</c:v>
                </c:pt>
                <c:pt idx="2021">
                  <c:v>2371</c:v>
                </c:pt>
                <c:pt idx="2022">
                  <c:v>2372</c:v>
                </c:pt>
                <c:pt idx="2023">
                  <c:v>2373</c:v>
                </c:pt>
                <c:pt idx="2024">
                  <c:v>2374</c:v>
                </c:pt>
                <c:pt idx="2025">
                  <c:v>2375</c:v>
                </c:pt>
                <c:pt idx="2026">
                  <c:v>2376</c:v>
                </c:pt>
                <c:pt idx="2027">
                  <c:v>2377</c:v>
                </c:pt>
                <c:pt idx="2028">
                  <c:v>2378</c:v>
                </c:pt>
                <c:pt idx="2029">
                  <c:v>2379</c:v>
                </c:pt>
                <c:pt idx="2030">
                  <c:v>2380</c:v>
                </c:pt>
                <c:pt idx="2031">
                  <c:v>2381</c:v>
                </c:pt>
                <c:pt idx="2032">
                  <c:v>2382</c:v>
                </c:pt>
                <c:pt idx="2033">
                  <c:v>2383</c:v>
                </c:pt>
                <c:pt idx="2034">
                  <c:v>2384</c:v>
                </c:pt>
                <c:pt idx="2035">
                  <c:v>2385</c:v>
                </c:pt>
                <c:pt idx="2036">
                  <c:v>2386</c:v>
                </c:pt>
                <c:pt idx="2037">
                  <c:v>2387</c:v>
                </c:pt>
                <c:pt idx="2038">
                  <c:v>2388</c:v>
                </c:pt>
                <c:pt idx="2039">
                  <c:v>2389</c:v>
                </c:pt>
                <c:pt idx="2040">
                  <c:v>2390</c:v>
                </c:pt>
                <c:pt idx="2041">
                  <c:v>2391</c:v>
                </c:pt>
                <c:pt idx="2042">
                  <c:v>2392</c:v>
                </c:pt>
                <c:pt idx="2043">
                  <c:v>2393</c:v>
                </c:pt>
                <c:pt idx="2044">
                  <c:v>2394</c:v>
                </c:pt>
                <c:pt idx="2045">
                  <c:v>2395</c:v>
                </c:pt>
                <c:pt idx="2046">
                  <c:v>2396</c:v>
                </c:pt>
                <c:pt idx="2047">
                  <c:v>2397</c:v>
                </c:pt>
                <c:pt idx="2048">
                  <c:v>2398</c:v>
                </c:pt>
                <c:pt idx="2049">
                  <c:v>2399</c:v>
                </c:pt>
                <c:pt idx="2050">
                  <c:v>2400</c:v>
                </c:pt>
                <c:pt idx="2051">
                  <c:v>2401</c:v>
                </c:pt>
                <c:pt idx="2052">
                  <c:v>2402</c:v>
                </c:pt>
                <c:pt idx="2053">
                  <c:v>2403</c:v>
                </c:pt>
                <c:pt idx="2054">
                  <c:v>2404</c:v>
                </c:pt>
                <c:pt idx="2055">
                  <c:v>2405</c:v>
                </c:pt>
                <c:pt idx="2056">
                  <c:v>2406</c:v>
                </c:pt>
                <c:pt idx="2057">
                  <c:v>2407</c:v>
                </c:pt>
                <c:pt idx="2058">
                  <c:v>2408</c:v>
                </c:pt>
                <c:pt idx="2059">
                  <c:v>2409</c:v>
                </c:pt>
                <c:pt idx="2060">
                  <c:v>2410</c:v>
                </c:pt>
                <c:pt idx="2061">
                  <c:v>2411</c:v>
                </c:pt>
                <c:pt idx="2062">
                  <c:v>2412</c:v>
                </c:pt>
                <c:pt idx="2063">
                  <c:v>2413</c:v>
                </c:pt>
                <c:pt idx="2064">
                  <c:v>2414</c:v>
                </c:pt>
                <c:pt idx="2065">
                  <c:v>2415</c:v>
                </c:pt>
                <c:pt idx="2066">
                  <c:v>2416</c:v>
                </c:pt>
                <c:pt idx="2067">
                  <c:v>2417</c:v>
                </c:pt>
                <c:pt idx="2068">
                  <c:v>2418</c:v>
                </c:pt>
                <c:pt idx="2069">
                  <c:v>2419</c:v>
                </c:pt>
                <c:pt idx="2070">
                  <c:v>2420</c:v>
                </c:pt>
                <c:pt idx="2071">
                  <c:v>2421</c:v>
                </c:pt>
                <c:pt idx="2072">
                  <c:v>2422</c:v>
                </c:pt>
                <c:pt idx="2073">
                  <c:v>2423</c:v>
                </c:pt>
                <c:pt idx="2074">
                  <c:v>2424</c:v>
                </c:pt>
                <c:pt idx="2075">
                  <c:v>2425</c:v>
                </c:pt>
                <c:pt idx="2076">
                  <c:v>2426</c:v>
                </c:pt>
                <c:pt idx="2077">
                  <c:v>2427</c:v>
                </c:pt>
                <c:pt idx="2078">
                  <c:v>2428</c:v>
                </c:pt>
                <c:pt idx="2079">
                  <c:v>2429</c:v>
                </c:pt>
                <c:pt idx="2080">
                  <c:v>2430</c:v>
                </c:pt>
                <c:pt idx="2081">
                  <c:v>2431</c:v>
                </c:pt>
                <c:pt idx="2082">
                  <c:v>2432</c:v>
                </c:pt>
                <c:pt idx="2083">
                  <c:v>2433</c:v>
                </c:pt>
                <c:pt idx="2084">
                  <c:v>2434</c:v>
                </c:pt>
                <c:pt idx="2085">
                  <c:v>2435</c:v>
                </c:pt>
                <c:pt idx="2086">
                  <c:v>2436</c:v>
                </c:pt>
                <c:pt idx="2087">
                  <c:v>2437</c:v>
                </c:pt>
                <c:pt idx="2088">
                  <c:v>2438</c:v>
                </c:pt>
                <c:pt idx="2089">
                  <c:v>2439</c:v>
                </c:pt>
                <c:pt idx="2090">
                  <c:v>2440</c:v>
                </c:pt>
                <c:pt idx="2091">
                  <c:v>2441</c:v>
                </c:pt>
                <c:pt idx="2092">
                  <c:v>2442</c:v>
                </c:pt>
                <c:pt idx="2093">
                  <c:v>2443</c:v>
                </c:pt>
                <c:pt idx="2094">
                  <c:v>2444</c:v>
                </c:pt>
                <c:pt idx="2095">
                  <c:v>2445</c:v>
                </c:pt>
                <c:pt idx="2096">
                  <c:v>2446</c:v>
                </c:pt>
                <c:pt idx="2097">
                  <c:v>2447</c:v>
                </c:pt>
                <c:pt idx="2098">
                  <c:v>2448</c:v>
                </c:pt>
                <c:pt idx="2099">
                  <c:v>2449</c:v>
                </c:pt>
                <c:pt idx="2100">
                  <c:v>2450</c:v>
                </c:pt>
                <c:pt idx="2101">
                  <c:v>2451</c:v>
                </c:pt>
                <c:pt idx="2102">
                  <c:v>2452</c:v>
                </c:pt>
                <c:pt idx="2103">
                  <c:v>2453</c:v>
                </c:pt>
                <c:pt idx="2104">
                  <c:v>2454</c:v>
                </c:pt>
                <c:pt idx="2105">
                  <c:v>2455</c:v>
                </c:pt>
                <c:pt idx="2106">
                  <c:v>2456</c:v>
                </c:pt>
                <c:pt idx="2107">
                  <c:v>2457</c:v>
                </c:pt>
                <c:pt idx="2108">
                  <c:v>2458</c:v>
                </c:pt>
                <c:pt idx="2109">
                  <c:v>2459</c:v>
                </c:pt>
                <c:pt idx="2110">
                  <c:v>2460</c:v>
                </c:pt>
                <c:pt idx="2111">
                  <c:v>2461</c:v>
                </c:pt>
                <c:pt idx="2112">
                  <c:v>2462</c:v>
                </c:pt>
                <c:pt idx="2113">
                  <c:v>2463</c:v>
                </c:pt>
                <c:pt idx="2114">
                  <c:v>2464</c:v>
                </c:pt>
                <c:pt idx="2115">
                  <c:v>2465</c:v>
                </c:pt>
                <c:pt idx="2116">
                  <c:v>2466</c:v>
                </c:pt>
                <c:pt idx="2117">
                  <c:v>2467</c:v>
                </c:pt>
                <c:pt idx="2118">
                  <c:v>2468</c:v>
                </c:pt>
                <c:pt idx="2119">
                  <c:v>2469</c:v>
                </c:pt>
                <c:pt idx="2120">
                  <c:v>2470</c:v>
                </c:pt>
                <c:pt idx="2121">
                  <c:v>2471</c:v>
                </c:pt>
                <c:pt idx="2122">
                  <c:v>2472</c:v>
                </c:pt>
                <c:pt idx="2123">
                  <c:v>2473</c:v>
                </c:pt>
                <c:pt idx="2124">
                  <c:v>2474</c:v>
                </c:pt>
                <c:pt idx="2125">
                  <c:v>2475</c:v>
                </c:pt>
                <c:pt idx="2126">
                  <c:v>2476</c:v>
                </c:pt>
                <c:pt idx="2127">
                  <c:v>2477</c:v>
                </c:pt>
                <c:pt idx="2128">
                  <c:v>2478</c:v>
                </c:pt>
                <c:pt idx="2129">
                  <c:v>2479</c:v>
                </c:pt>
                <c:pt idx="2130">
                  <c:v>2480</c:v>
                </c:pt>
                <c:pt idx="2131">
                  <c:v>2481</c:v>
                </c:pt>
                <c:pt idx="2132">
                  <c:v>2482</c:v>
                </c:pt>
                <c:pt idx="2133">
                  <c:v>2483</c:v>
                </c:pt>
                <c:pt idx="2134">
                  <c:v>2484</c:v>
                </c:pt>
                <c:pt idx="2135">
                  <c:v>2485</c:v>
                </c:pt>
                <c:pt idx="2136">
                  <c:v>2486</c:v>
                </c:pt>
                <c:pt idx="2137">
                  <c:v>2487</c:v>
                </c:pt>
                <c:pt idx="2138">
                  <c:v>2488</c:v>
                </c:pt>
                <c:pt idx="2139">
                  <c:v>2489</c:v>
                </c:pt>
                <c:pt idx="2140">
                  <c:v>2490</c:v>
                </c:pt>
                <c:pt idx="2141">
                  <c:v>2491</c:v>
                </c:pt>
                <c:pt idx="2142">
                  <c:v>2492</c:v>
                </c:pt>
                <c:pt idx="2143">
                  <c:v>2493</c:v>
                </c:pt>
                <c:pt idx="2144">
                  <c:v>2494</c:v>
                </c:pt>
                <c:pt idx="2145">
                  <c:v>2495</c:v>
                </c:pt>
                <c:pt idx="2146">
                  <c:v>2496</c:v>
                </c:pt>
                <c:pt idx="2147">
                  <c:v>2497</c:v>
                </c:pt>
                <c:pt idx="2148">
                  <c:v>2498</c:v>
                </c:pt>
                <c:pt idx="2149">
                  <c:v>2499</c:v>
                </c:pt>
                <c:pt idx="2150">
                  <c:v>2500</c:v>
                </c:pt>
              </c:numCache>
              <c:extLst xmlns:c15="http://schemas.microsoft.com/office/drawing/2012/chart"/>
            </c:numRef>
          </c:xVal>
          <c:yVal>
            <c:numRef>
              <c:f>Reflectance_Data!$X$4:$X$2154</c:f>
              <c:numCache>
                <c:formatCode>0.00E+00</c:formatCode>
                <c:ptCount val="2151"/>
                <c:pt idx="0">
                  <c:v>9.2170931398868602E-2</c:v>
                </c:pt>
                <c:pt idx="1">
                  <c:v>9.3196719884872395E-2</c:v>
                </c:pt>
                <c:pt idx="2">
                  <c:v>9.3572303652763394E-2</c:v>
                </c:pt>
                <c:pt idx="3">
                  <c:v>9.3118563294410706E-2</c:v>
                </c:pt>
                <c:pt idx="4">
                  <c:v>9.3901157379150405E-2</c:v>
                </c:pt>
                <c:pt idx="5">
                  <c:v>9.3768909573555007E-2</c:v>
                </c:pt>
                <c:pt idx="6">
                  <c:v>9.3682251870632199E-2</c:v>
                </c:pt>
                <c:pt idx="7">
                  <c:v>9.4376757740974399E-2</c:v>
                </c:pt>
                <c:pt idx="8">
                  <c:v>9.5036663115024594E-2</c:v>
                </c:pt>
                <c:pt idx="9">
                  <c:v>9.4834260642528506E-2</c:v>
                </c:pt>
                <c:pt idx="10">
                  <c:v>9.4898581504821805E-2</c:v>
                </c:pt>
                <c:pt idx="11">
                  <c:v>9.6130259335041005E-2</c:v>
                </c:pt>
                <c:pt idx="12">
                  <c:v>9.5976032316684695E-2</c:v>
                </c:pt>
                <c:pt idx="13">
                  <c:v>9.6119612455368E-2</c:v>
                </c:pt>
                <c:pt idx="14">
                  <c:v>9.6794798970222501E-2</c:v>
                </c:pt>
                <c:pt idx="15">
                  <c:v>9.7315266728401198E-2</c:v>
                </c:pt>
                <c:pt idx="16">
                  <c:v>9.7827121615409907E-2</c:v>
                </c:pt>
                <c:pt idx="17">
                  <c:v>9.7828030586242704E-2</c:v>
                </c:pt>
                <c:pt idx="18">
                  <c:v>9.76864919066429E-2</c:v>
                </c:pt>
                <c:pt idx="19">
                  <c:v>9.8782725632190704E-2</c:v>
                </c:pt>
                <c:pt idx="20">
                  <c:v>9.8335184156894698E-2</c:v>
                </c:pt>
                <c:pt idx="21">
                  <c:v>9.80352312326431E-2</c:v>
                </c:pt>
                <c:pt idx="22">
                  <c:v>9.9266849458217593E-2</c:v>
                </c:pt>
                <c:pt idx="23">
                  <c:v>0.10020799934864</c:v>
                </c:pt>
                <c:pt idx="24">
                  <c:v>0.10063358396291699</c:v>
                </c:pt>
                <c:pt idx="25">
                  <c:v>0.10092940181493799</c:v>
                </c:pt>
                <c:pt idx="26">
                  <c:v>0.101671047508717</c:v>
                </c:pt>
                <c:pt idx="27">
                  <c:v>0.102738067507744</c:v>
                </c:pt>
                <c:pt idx="28">
                  <c:v>0.10313608497381201</c:v>
                </c:pt>
                <c:pt idx="29">
                  <c:v>0.103025659918785</c:v>
                </c:pt>
                <c:pt idx="30">
                  <c:v>0.10350639373064</c:v>
                </c:pt>
                <c:pt idx="31">
                  <c:v>0.104029312729836</c:v>
                </c:pt>
                <c:pt idx="32">
                  <c:v>0.105242319405079</c:v>
                </c:pt>
                <c:pt idx="33">
                  <c:v>0.106629155576229</c:v>
                </c:pt>
                <c:pt idx="34">
                  <c:v>0.105535335838795</c:v>
                </c:pt>
                <c:pt idx="35">
                  <c:v>0.106325954198837</c:v>
                </c:pt>
                <c:pt idx="36">
                  <c:v>0.10790130496025099</c:v>
                </c:pt>
                <c:pt idx="37">
                  <c:v>0.108450889587402</c:v>
                </c:pt>
                <c:pt idx="38">
                  <c:v>0.109222285449505</c:v>
                </c:pt>
                <c:pt idx="39">
                  <c:v>0.109711639583111</c:v>
                </c:pt>
                <c:pt idx="40">
                  <c:v>0.109945580363274</c:v>
                </c:pt>
                <c:pt idx="41">
                  <c:v>0.11030005663633299</c:v>
                </c:pt>
                <c:pt idx="42">
                  <c:v>0.111641995608807</c:v>
                </c:pt>
                <c:pt idx="43">
                  <c:v>0.112041905522346</c:v>
                </c:pt>
                <c:pt idx="44">
                  <c:v>0.111590936779976</c:v>
                </c:pt>
                <c:pt idx="45">
                  <c:v>0.11247584968805301</c:v>
                </c:pt>
                <c:pt idx="46">
                  <c:v>0.11275565624237099</c:v>
                </c:pt>
                <c:pt idx="47">
                  <c:v>0.11331022530794101</c:v>
                </c:pt>
                <c:pt idx="48">
                  <c:v>0.114453159272671</c:v>
                </c:pt>
                <c:pt idx="49">
                  <c:v>0.114432007074356</c:v>
                </c:pt>
                <c:pt idx="50">
                  <c:v>0.11478479206562001</c:v>
                </c:pt>
                <c:pt idx="51">
                  <c:v>0.115349173545837</c:v>
                </c:pt>
                <c:pt idx="52">
                  <c:v>0.115677319467068</c:v>
                </c:pt>
                <c:pt idx="53">
                  <c:v>0.11642682552337601</c:v>
                </c:pt>
                <c:pt idx="54">
                  <c:v>0.11676116287708301</c:v>
                </c:pt>
                <c:pt idx="55">
                  <c:v>0.116701319813728</c:v>
                </c:pt>
                <c:pt idx="56">
                  <c:v>0.116937167942524</c:v>
                </c:pt>
                <c:pt idx="57">
                  <c:v>0.117954634130001</c:v>
                </c:pt>
                <c:pt idx="58">
                  <c:v>0.118769146502018</c:v>
                </c:pt>
                <c:pt idx="59">
                  <c:v>0.119004629552364</c:v>
                </c:pt>
                <c:pt idx="60">
                  <c:v>0.119629301130772</c:v>
                </c:pt>
                <c:pt idx="61">
                  <c:v>0.120040260255337</c:v>
                </c:pt>
                <c:pt idx="62">
                  <c:v>0.12039553374052001</c:v>
                </c:pt>
                <c:pt idx="63">
                  <c:v>0.120948776602745</c:v>
                </c:pt>
                <c:pt idx="64">
                  <c:v>0.121563293039799</c:v>
                </c:pt>
                <c:pt idx="65">
                  <c:v>0.12212151288986201</c:v>
                </c:pt>
                <c:pt idx="66">
                  <c:v>0.12267909944057501</c:v>
                </c:pt>
                <c:pt idx="67">
                  <c:v>0.123341016471386</c:v>
                </c:pt>
                <c:pt idx="68">
                  <c:v>0.123605474829674</c:v>
                </c:pt>
                <c:pt idx="69">
                  <c:v>0.12401423603296299</c:v>
                </c:pt>
                <c:pt idx="70">
                  <c:v>0.12477996945381201</c:v>
                </c:pt>
                <c:pt idx="71">
                  <c:v>0.12551684677600899</c:v>
                </c:pt>
                <c:pt idx="72">
                  <c:v>0.12590749561786699</c:v>
                </c:pt>
                <c:pt idx="73">
                  <c:v>0.12626820802688599</c:v>
                </c:pt>
                <c:pt idx="74">
                  <c:v>0.12690627574920699</c:v>
                </c:pt>
                <c:pt idx="75">
                  <c:v>0.12751716375350999</c:v>
                </c:pt>
                <c:pt idx="76">
                  <c:v>0.12825480103492701</c:v>
                </c:pt>
                <c:pt idx="77">
                  <c:v>0.12889254093170199</c:v>
                </c:pt>
                <c:pt idx="78">
                  <c:v>0.12914441525936099</c:v>
                </c:pt>
                <c:pt idx="79">
                  <c:v>0.12999057769775399</c:v>
                </c:pt>
                <c:pt idx="80">
                  <c:v>0.13075633347034499</c:v>
                </c:pt>
                <c:pt idx="81">
                  <c:v>0.13128826022148099</c:v>
                </c:pt>
                <c:pt idx="82">
                  <c:v>0.13227862119674699</c:v>
                </c:pt>
                <c:pt idx="83">
                  <c:v>0.132802069187164</c:v>
                </c:pt>
                <c:pt idx="84">
                  <c:v>0.13316795229911799</c:v>
                </c:pt>
                <c:pt idx="85">
                  <c:v>0.13375538587570199</c:v>
                </c:pt>
                <c:pt idx="86">
                  <c:v>0.13434427976608301</c:v>
                </c:pt>
                <c:pt idx="87">
                  <c:v>0.13518513739109</c:v>
                </c:pt>
                <c:pt idx="88">
                  <c:v>0.13597887754440299</c:v>
                </c:pt>
                <c:pt idx="89">
                  <c:v>0.136321261525154</c:v>
                </c:pt>
                <c:pt idx="90">
                  <c:v>0.13692522048950201</c:v>
                </c:pt>
                <c:pt idx="91">
                  <c:v>0.137635707855225</c:v>
                </c:pt>
                <c:pt idx="92">
                  <c:v>0.13830442726612099</c:v>
                </c:pt>
                <c:pt idx="93">
                  <c:v>0.13888505101203899</c:v>
                </c:pt>
                <c:pt idx="94">
                  <c:v>0.13947111368179299</c:v>
                </c:pt>
                <c:pt idx="95">
                  <c:v>0.14012098312377899</c:v>
                </c:pt>
                <c:pt idx="96">
                  <c:v>0.140819922089577</c:v>
                </c:pt>
                <c:pt idx="97">
                  <c:v>0.14139015972614299</c:v>
                </c:pt>
                <c:pt idx="98">
                  <c:v>0.14184696972370101</c:v>
                </c:pt>
                <c:pt idx="99">
                  <c:v>0.142336174845695</c:v>
                </c:pt>
                <c:pt idx="100">
                  <c:v>0.14301189780235299</c:v>
                </c:pt>
                <c:pt idx="101">
                  <c:v>0.143601253628731</c:v>
                </c:pt>
                <c:pt idx="102">
                  <c:v>0.14426398277282701</c:v>
                </c:pt>
                <c:pt idx="103">
                  <c:v>0.14495477080345201</c:v>
                </c:pt>
                <c:pt idx="104">
                  <c:v>0.14535069465637199</c:v>
                </c:pt>
                <c:pt idx="105">
                  <c:v>0.14593657851219199</c:v>
                </c:pt>
                <c:pt idx="106">
                  <c:v>0.14655318856239299</c:v>
                </c:pt>
                <c:pt idx="107">
                  <c:v>0.147007435560226</c:v>
                </c:pt>
                <c:pt idx="108">
                  <c:v>0.147458076477051</c:v>
                </c:pt>
                <c:pt idx="109">
                  <c:v>0.14794732630252799</c:v>
                </c:pt>
                <c:pt idx="110">
                  <c:v>0.14852601289749101</c:v>
                </c:pt>
                <c:pt idx="111">
                  <c:v>0.14918346703052501</c:v>
                </c:pt>
                <c:pt idx="112">
                  <c:v>0.14949905872345001</c:v>
                </c:pt>
                <c:pt idx="113">
                  <c:v>0.14997214078903201</c:v>
                </c:pt>
                <c:pt idx="114">
                  <c:v>0.150620967149734</c:v>
                </c:pt>
                <c:pt idx="115">
                  <c:v>0.15075695514678999</c:v>
                </c:pt>
                <c:pt idx="116">
                  <c:v>0.151343554258347</c:v>
                </c:pt>
                <c:pt idx="117">
                  <c:v>0.151962235569954</c:v>
                </c:pt>
                <c:pt idx="118">
                  <c:v>0.15218576788902299</c:v>
                </c:pt>
                <c:pt idx="119">
                  <c:v>0.15269243717193601</c:v>
                </c:pt>
                <c:pt idx="120">
                  <c:v>0.153125420212746</c:v>
                </c:pt>
                <c:pt idx="121">
                  <c:v>0.15355376899242401</c:v>
                </c:pt>
                <c:pt idx="122">
                  <c:v>0.15420840680599199</c:v>
                </c:pt>
                <c:pt idx="123">
                  <c:v>0.15467959642410301</c:v>
                </c:pt>
                <c:pt idx="124">
                  <c:v>0.15501506626605999</c:v>
                </c:pt>
                <c:pt idx="125">
                  <c:v>0.155340731143951</c:v>
                </c:pt>
                <c:pt idx="126">
                  <c:v>0.15581612288951899</c:v>
                </c:pt>
                <c:pt idx="127">
                  <c:v>0.156344920396805</c:v>
                </c:pt>
                <c:pt idx="128">
                  <c:v>0.15680779516696899</c:v>
                </c:pt>
                <c:pt idx="129">
                  <c:v>0.15716454386711101</c:v>
                </c:pt>
                <c:pt idx="130">
                  <c:v>0.157662853598595</c:v>
                </c:pt>
                <c:pt idx="131">
                  <c:v>0.158133745193481</c:v>
                </c:pt>
                <c:pt idx="132">
                  <c:v>0.15857663750648501</c:v>
                </c:pt>
                <c:pt idx="133">
                  <c:v>0.159087523818016</c:v>
                </c:pt>
                <c:pt idx="134">
                  <c:v>0.15958783030509899</c:v>
                </c:pt>
                <c:pt idx="135">
                  <c:v>0.16012556850910201</c:v>
                </c:pt>
                <c:pt idx="136">
                  <c:v>0.16071690618991899</c:v>
                </c:pt>
                <c:pt idx="137">
                  <c:v>0.161297783255577</c:v>
                </c:pt>
                <c:pt idx="138">
                  <c:v>0.16189506649971</c:v>
                </c:pt>
                <c:pt idx="139">
                  <c:v>0.16245925426483199</c:v>
                </c:pt>
                <c:pt idx="140">
                  <c:v>0.16293361783027599</c:v>
                </c:pt>
                <c:pt idx="141">
                  <c:v>0.16324499249458299</c:v>
                </c:pt>
                <c:pt idx="142">
                  <c:v>0.163814172148705</c:v>
                </c:pt>
                <c:pt idx="143">
                  <c:v>0.164565309882164</c:v>
                </c:pt>
                <c:pt idx="144">
                  <c:v>0.165090397000313</c:v>
                </c:pt>
                <c:pt idx="145">
                  <c:v>0.16552861034870101</c:v>
                </c:pt>
                <c:pt idx="146">
                  <c:v>0.16601517796516399</c:v>
                </c:pt>
                <c:pt idx="147">
                  <c:v>0.16663135588169101</c:v>
                </c:pt>
                <c:pt idx="148">
                  <c:v>0.16737757623195601</c:v>
                </c:pt>
                <c:pt idx="149">
                  <c:v>0.16788566112518299</c:v>
                </c:pt>
                <c:pt idx="150">
                  <c:v>0.16841869056224801</c:v>
                </c:pt>
                <c:pt idx="151">
                  <c:v>0.16925641894340501</c:v>
                </c:pt>
                <c:pt idx="152">
                  <c:v>0.16964760422706601</c:v>
                </c:pt>
                <c:pt idx="153">
                  <c:v>0.17013669013977101</c:v>
                </c:pt>
                <c:pt idx="154">
                  <c:v>0.170768737792969</c:v>
                </c:pt>
                <c:pt idx="155">
                  <c:v>0.17116941511631001</c:v>
                </c:pt>
                <c:pt idx="156">
                  <c:v>0.171890273690224</c:v>
                </c:pt>
                <c:pt idx="157">
                  <c:v>0.17258678376674699</c:v>
                </c:pt>
                <c:pt idx="158">
                  <c:v>0.17304864525795</c:v>
                </c:pt>
                <c:pt idx="159">
                  <c:v>0.17367942631244701</c:v>
                </c:pt>
                <c:pt idx="160">
                  <c:v>0.174159049987793</c:v>
                </c:pt>
                <c:pt idx="161">
                  <c:v>0.17472830414772</c:v>
                </c:pt>
                <c:pt idx="162">
                  <c:v>0.175652846693993</c:v>
                </c:pt>
                <c:pt idx="163">
                  <c:v>0.17605952918529499</c:v>
                </c:pt>
                <c:pt idx="164">
                  <c:v>0.17657929658889801</c:v>
                </c:pt>
                <c:pt idx="165">
                  <c:v>0.17738382518291501</c:v>
                </c:pt>
                <c:pt idx="166">
                  <c:v>0.17804053425788899</c:v>
                </c:pt>
                <c:pt idx="167">
                  <c:v>0.17862318456172899</c:v>
                </c:pt>
                <c:pt idx="168">
                  <c:v>0.17928856611251801</c:v>
                </c:pt>
                <c:pt idx="169">
                  <c:v>0.18006916344165799</c:v>
                </c:pt>
                <c:pt idx="170">
                  <c:v>0.18063348531723</c:v>
                </c:pt>
                <c:pt idx="171">
                  <c:v>0.18124917149543801</c:v>
                </c:pt>
                <c:pt idx="172">
                  <c:v>0.18195043504238101</c:v>
                </c:pt>
                <c:pt idx="173">
                  <c:v>0.182655304670334</c:v>
                </c:pt>
                <c:pt idx="174">
                  <c:v>0.183316379785538</c:v>
                </c:pt>
                <c:pt idx="175">
                  <c:v>0.18400806188583399</c:v>
                </c:pt>
                <c:pt idx="176">
                  <c:v>0.184760972857475</c:v>
                </c:pt>
                <c:pt idx="177">
                  <c:v>0.18552090227603901</c:v>
                </c:pt>
                <c:pt idx="178">
                  <c:v>0.18620134890079501</c:v>
                </c:pt>
                <c:pt idx="179">
                  <c:v>0.18687820434570299</c:v>
                </c:pt>
                <c:pt idx="180">
                  <c:v>0.18763886392116499</c:v>
                </c:pt>
                <c:pt idx="181">
                  <c:v>0.18844364583492301</c:v>
                </c:pt>
                <c:pt idx="182">
                  <c:v>0.18917137384414701</c:v>
                </c:pt>
                <c:pt idx="183">
                  <c:v>0.18988610804080999</c:v>
                </c:pt>
                <c:pt idx="184">
                  <c:v>0.190750151872635</c:v>
                </c:pt>
                <c:pt idx="185">
                  <c:v>0.191661581397057</c:v>
                </c:pt>
                <c:pt idx="186">
                  <c:v>0.19252409040927901</c:v>
                </c:pt>
                <c:pt idx="187">
                  <c:v>0.193299144506454</c:v>
                </c:pt>
                <c:pt idx="188">
                  <c:v>0.19399832189083099</c:v>
                </c:pt>
                <c:pt idx="189">
                  <c:v>0.19484524428844499</c:v>
                </c:pt>
                <c:pt idx="190">
                  <c:v>0.19587531685829199</c:v>
                </c:pt>
                <c:pt idx="191">
                  <c:v>0.19698561728000599</c:v>
                </c:pt>
                <c:pt idx="192">
                  <c:v>0.19786867499351499</c:v>
                </c:pt>
                <c:pt idx="193">
                  <c:v>0.19860678911209101</c:v>
                </c:pt>
                <c:pt idx="194">
                  <c:v>0.199378937482834</c:v>
                </c:pt>
                <c:pt idx="195">
                  <c:v>0.20039957761764499</c:v>
                </c:pt>
                <c:pt idx="196">
                  <c:v>0.20138527452945701</c:v>
                </c:pt>
                <c:pt idx="197">
                  <c:v>0.202269867062569</c:v>
                </c:pt>
                <c:pt idx="198">
                  <c:v>0.203089043498039</c:v>
                </c:pt>
                <c:pt idx="199">
                  <c:v>0.20400002598762501</c:v>
                </c:pt>
                <c:pt idx="200">
                  <c:v>0.20512980222701999</c:v>
                </c:pt>
                <c:pt idx="201">
                  <c:v>0.206220373511314</c:v>
                </c:pt>
                <c:pt idx="202">
                  <c:v>0.20697009563446001</c:v>
                </c:pt>
                <c:pt idx="203">
                  <c:v>0.20797143876552601</c:v>
                </c:pt>
                <c:pt idx="204">
                  <c:v>0.20902621746063199</c:v>
                </c:pt>
                <c:pt idx="205">
                  <c:v>0.21000373363494901</c:v>
                </c:pt>
                <c:pt idx="206">
                  <c:v>0.21092891693115201</c:v>
                </c:pt>
                <c:pt idx="207">
                  <c:v>0.211908489465714</c:v>
                </c:pt>
                <c:pt idx="208">
                  <c:v>0.21292269229888899</c:v>
                </c:pt>
                <c:pt idx="209">
                  <c:v>0.213913753628731</c:v>
                </c:pt>
                <c:pt idx="210">
                  <c:v>0.21483451128006001</c:v>
                </c:pt>
                <c:pt idx="211">
                  <c:v>0.21580110490322099</c:v>
                </c:pt>
                <c:pt idx="212">
                  <c:v>0.216761574149132</c:v>
                </c:pt>
                <c:pt idx="213">
                  <c:v>0.21758568286895799</c:v>
                </c:pt>
                <c:pt idx="214">
                  <c:v>0.21839861571788799</c:v>
                </c:pt>
                <c:pt idx="215">
                  <c:v>0.21923230588436099</c:v>
                </c:pt>
                <c:pt idx="216">
                  <c:v>0.220087349414825</c:v>
                </c:pt>
                <c:pt idx="217">
                  <c:v>0.22092890739440901</c:v>
                </c:pt>
                <c:pt idx="218">
                  <c:v>0.22183203697204601</c:v>
                </c:pt>
                <c:pt idx="219">
                  <c:v>0.22263008356094399</c:v>
                </c:pt>
                <c:pt idx="220">
                  <c:v>0.223235473036766</c:v>
                </c:pt>
                <c:pt idx="221">
                  <c:v>0.224211245775223</c:v>
                </c:pt>
                <c:pt idx="222">
                  <c:v>0.225107476115227</c:v>
                </c:pt>
                <c:pt idx="223">
                  <c:v>0.22579906880855599</c:v>
                </c:pt>
                <c:pt idx="224">
                  <c:v>0.22646802663803101</c:v>
                </c:pt>
                <c:pt idx="225">
                  <c:v>0.227124318480492</c:v>
                </c:pt>
                <c:pt idx="226">
                  <c:v>0.227990657091141</c:v>
                </c:pt>
                <c:pt idx="227">
                  <c:v>0.228994861245155</c:v>
                </c:pt>
                <c:pt idx="228">
                  <c:v>0.22936496138572701</c:v>
                </c:pt>
                <c:pt idx="229">
                  <c:v>0.22994537651538799</c:v>
                </c:pt>
                <c:pt idx="230">
                  <c:v>0.230714946985245</c:v>
                </c:pt>
                <c:pt idx="231">
                  <c:v>0.23136033117771099</c:v>
                </c:pt>
                <c:pt idx="232">
                  <c:v>0.23191033303737599</c:v>
                </c:pt>
                <c:pt idx="233">
                  <c:v>0.23241963982582101</c:v>
                </c:pt>
                <c:pt idx="234">
                  <c:v>0.23297643661499001</c:v>
                </c:pt>
                <c:pt idx="235">
                  <c:v>0.23368683457374601</c:v>
                </c:pt>
                <c:pt idx="236">
                  <c:v>0.23426504433155099</c:v>
                </c:pt>
                <c:pt idx="237">
                  <c:v>0.23478199541568801</c:v>
                </c:pt>
                <c:pt idx="238">
                  <c:v>0.23530948162078899</c:v>
                </c:pt>
                <c:pt idx="239">
                  <c:v>0.235580548644066</c:v>
                </c:pt>
                <c:pt idx="240">
                  <c:v>0.23610733449459101</c:v>
                </c:pt>
                <c:pt idx="241">
                  <c:v>0.23673589527607</c:v>
                </c:pt>
                <c:pt idx="242">
                  <c:v>0.237075179815292</c:v>
                </c:pt>
                <c:pt idx="243">
                  <c:v>0.23735341429710399</c:v>
                </c:pt>
                <c:pt idx="244">
                  <c:v>0.237796455621719</c:v>
                </c:pt>
                <c:pt idx="245">
                  <c:v>0.23834256827831299</c:v>
                </c:pt>
                <c:pt idx="246">
                  <c:v>0.23853076994419101</c:v>
                </c:pt>
                <c:pt idx="247">
                  <c:v>0.23891283571720101</c:v>
                </c:pt>
                <c:pt idx="248">
                  <c:v>0.23930312693118999</c:v>
                </c:pt>
                <c:pt idx="249">
                  <c:v>0.239495635032654</c:v>
                </c:pt>
                <c:pt idx="250">
                  <c:v>0.24002631008625</c:v>
                </c:pt>
                <c:pt idx="251">
                  <c:v>0.240326702594757</c:v>
                </c:pt>
                <c:pt idx="252">
                  <c:v>0.24045586585998499</c:v>
                </c:pt>
                <c:pt idx="253">
                  <c:v>0.24088665843009899</c:v>
                </c:pt>
                <c:pt idx="254">
                  <c:v>0.24128073453903201</c:v>
                </c:pt>
                <c:pt idx="255">
                  <c:v>0.241590201854706</c:v>
                </c:pt>
                <c:pt idx="256">
                  <c:v>0.24185700714588201</c:v>
                </c:pt>
                <c:pt idx="257">
                  <c:v>0.24222238361835499</c:v>
                </c:pt>
                <c:pt idx="258">
                  <c:v>0.24244581162929499</c:v>
                </c:pt>
                <c:pt idx="259">
                  <c:v>0.24253730475902599</c:v>
                </c:pt>
                <c:pt idx="260">
                  <c:v>0.242659121751785</c:v>
                </c:pt>
                <c:pt idx="261">
                  <c:v>0.243262425065041</c:v>
                </c:pt>
                <c:pt idx="262">
                  <c:v>0.243546903133392</c:v>
                </c:pt>
                <c:pt idx="263">
                  <c:v>0.24347944557666801</c:v>
                </c:pt>
                <c:pt idx="264">
                  <c:v>0.24378219246864299</c:v>
                </c:pt>
                <c:pt idx="265">
                  <c:v>0.24406266212463401</c:v>
                </c:pt>
                <c:pt idx="266">
                  <c:v>0.244293928146362</c:v>
                </c:pt>
                <c:pt idx="267">
                  <c:v>0.24448235332965901</c:v>
                </c:pt>
                <c:pt idx="268">
                  <c:v>0.244526162743568</c:v>
                </c:pt>
                <c:pt idx="269">
                  <c:v>0.24481925368308999</c:v>
                </c:pt>
                <c:pt idx="270">
                  <c:v>0.24516347050666801</c:v>
                </c:pt>
                <c:pt idx="271">
                  <c:v>0.24520020186901101</c:v>
                </c:pt>
                <c:pt idx="272">
                  <c:v>0.24538990855216999</c:v>
                </c:pt>
                <c:pt idx="273">
                  <c:v>0.24562864005565599</c:v>
                </c:pt>
                <c:pt idx="274">
                  <c:v>0.24580615758895899</c:v>
                </c:pt>
                <c:pt idx="275">
                  <c:v>0.24587000906467399</c:v>
                </c:pt>
                <c:pt idx="276">
                  <c:v>0.24613501131534599</c:v>
                </c:pt>
                <c:pt idx="277">
                  <c:v>0.24640876054763799</c:v>
                </c:pt>
                <c:pt idx="278">
                  <c:v>0.246521070599556</c:v>
                </c:pt>
                <c:pt idx="279">
                  <c:v>0.246779054403305</c:v>
                </c:pt>
                <c:pt idx="280">
                  <c:v>0.246890693902969</c:v>
                </c:pt>
                <c:pt idx="281">
                  <c:v>0.246970430016518</c:v>
                </c:pt>
                <c:pt idx="282">
                  <c:v>0.24730002880096399</c:v>
                </c:pt>
                <c:pt idx="283">
                  <c:v>0.2474345266819</c:v>
                </c:pt>
                <c:pt idx="284">
                  <c:v>0.24752421677112599</c:v>
                </c:pt>
                <c:pt idx="285">
                  <c:v>0.24767276644706701</c:v>
                </c:pt>
                <c:pt idx="286">
                  <c:v>0.247811689972878</c:v>
                </c:pt>
                <c:pt idx="287">
                  <c:v>0.248018428683281</c:v>
                </c:pt>
                <c:pt idx="288">
                  <c:v>0.24819980561733199</c:v>
                </c:pt>
                <c:pt idx="289">
                  <c:v>0.24829331040382399</c:v>
                </c:pt>
                <c:pt idx="290">
                  <c:v>0.248543560504913</c:v>
                </c:pt>
                <c:pt idx="291">
                  <c:v>0.24867257475853</c:v>
                </c:pt>
                <c:pt idx="292">
                  <c:v>0.248684227466583</c:v>
                </c:pt>
                <c:pt idx="293">
                  <c:v>0.24879750609397899</c:v>
                </c:pt>
                <c:pt idx="294">
                  <c:v>0.248956203460693</c:v>
                </c:pt>
                <c:pt idx="295">
                  <c:v>0.249130815267563</c:v>
                </c:pt>
                <c:pt idx="296">
                  <c:v>0.249303758144379</c:v>
                </c:pt>
                <c:pt idx="297">
                  <c:v>0.24947598576545699</c:v>
                </c:pt>
                <c:pt idx="298">
                  <c:v>0.24967706203460699</c:v>
                </c:pt>
                <c:pt idx="299">
                  <c:v>0.24980625510215801</c:v>
                </c:pt>
                <c:pt idx="300">
                  <c:v>0.24979954957962</c:v>
                </c:pt>
                <c:pt idx="301">
                  <c:v>0.24999330937862399</c:v>
                </c:pt>
                <c:pt idx="302">
                  <c:v>0.25023889541625999</c:v>
                </c:pt>
                <c:pt idx="303">
                  <c:v>0.25045067071914701</c:v>
                </c:pt>
                <c:pt idx="304">
                  <c:v>0.25060963630676297</c:v>
                </c:pt>
                <c:pt idx="305">
                  <c:v>0.25057235360145602</c:v>
                </c:pt>
                <c:pt idx="306">
                  <c:v>0.25065544247627303</c:v>
                </c:pt>
                <c:pt idx="307">
                  <c:v>0.25099900364875799</c:v>
                </c:pt>
                <c:pt idx="308">
                  <c:v>0.25105658173561102</c:v>
                </c:pt>
                <c:pt idx="309">
                  <c:v>0.251093208789825</c:v>
                </c:pt>
                <c:pt idx="310">
                  <c:v>0.251320481300354</c:v>
                </c:pt>
                <c:pt idx="311">
                  <c:v>0.251793503761292</c:v>
                </c:pt>
                <c:pt idx="312">
                  <c:v>0.25178602337837203</c:v>
                </c:pt>
                <c:pt idx="313">
                  <c:v>0.251925379037857</c:v>
                </c:pt>
                <c:pt idx="314">
                  <c:v>0.25224608182907099</c:v>
                </c:pt>
                <c:pt idx="315">
                  <c:v>0.25210586190223699</c:v>
                </c:pt>
                <c:pt idx="316">
                  <c:v>0.25220763683319097</c:v>
                </c:pt>
                <c:pt idx="317">
                  <c:v>0.25242447853088401</c:v>
                </c:pt>
                <c:pt idx="318">
                  <c:v>0.25256022810936002</c:v>
                </c:pt>
                <c:pt idx="319">
                  <c:v>0.25270205736160301</c:v>
                </c:pt>
                <c:pt idx="320">
                  <c:v>0.25286382436752303</c:v>
                </c:pt>
                <c:pt idx="321">
                  <c:v>0.25299248099327099</c:v>
                </c:pt>
                <c:pt idx="322">
                  <c:v>0.25303277373313898</c:v>
                </c:pt>
                <c:pt idx="323">
                  <c:v>0.25316029787063599</c:v>
                </c:pt>
                <c:pt idx="324">
                  <c:v>0.25332733988761902</c:v>
                </c:pt>
                <c:pt idx="325">
                  <c:v>0.25347536802291898</c:v>
                </c:pt>
                <c:pt idx="326">
                  <c:v>0.25355586409568798</c:v>
                </c:pt>
                <c:pt idx="327">
                  <c:v>0.25366169214248702</c:v>
                </c:pt>
                <c:pt idx="328">
                  <c:v>0.25379574298858598</c:v>
                </c:pt>
                <c:pt idx="329">
                  <c:v>0.25392165780067399</c:v>
                </c:pt>
                <c:pt idx="330">
                  <c:v>0.253941029310226</c:v>
                </c:pt>
                <c:pt idx="331">
                  <c:v>0.25405809283256497</c:v>
                </c:pt>
                <c:pt idx="332">
                  <c:v>0.254287719726563</c:v>
                </c:pt>
                <c:pt idx="333">
                  <c:v>0.254536151885986</c:v>
                </c:pt>
                <c:pt idx="334">
                  <c:v>0.25473755598068198</c:v>
                </c:pt>
                <c:pt idx="335">
                  <c:v>0.25482666492462203</c:v>
                </c:pt>
                <c:pt idx="336">
                  <c:v>0.25486519932746898</c:v>
                </c:pt>
                <c:pt idx="337">
                  <c:v>0.25509414076805098</c:v>
                </c:pt>
                <c:pt idx="338">
                  <c:v>0.25529554486274703</c:v>
                </c:pt>
                <c:pt idx="339">
                  <c:v>0.25532791018486001</c:v>
                </c:pt>
                <c:pt idx="340">
                  <c:v>0.255240708589554</c:v>
                </c:pt>
                <c:pt idx="341">
                  <c:v>0.25533732771873502</c:v>
                </c:pt>
                <c:pt idx="342">
                  <c:v>0.25558570027351402</c:v>
                </c:pt>
                <c:pt idx="343">
                  <c:v>0.25580731034278897</c:v>
                </c:pt>
                <c:pt idx="344">
                  <c:v>0.25580292940139798</c:v>
                </c:pt>
                <c:pt idx="345">
                  <c:v>0.25585415959358199</c:v>
                </c:pt>
                <c:pt idx="346">
                  <c:v>0.25601920485496499</c:v>
                </c:pt>
                <c:pt idx="347">
                  <c:v>0.25622612237930298</c:v>
                </c:pt>
                <c:pt idx="348">
                  <c:v>0.25628232955932601</c:v>
                </c:pt>
                <c:pt idx="349">
                  <c:v>0.256293594837189</c:v>
                </c:pt>
                <c:pt idx="350">
                  <c:v>0.25632601976394698</c:v>
                </c:pt>
                <c:pt idx="351">
                  <c:v>0.25642427802085899</c:v>
                </c:pt>
                <c:pt idx="352">
                  <c:v>0.25659972429275502</c:v>
                </c:pt>
                <c:pt idx="353">
                  <c:v>0.25669661164283802</c:v>
                </c:pt>
                <c:pt idx="354">
                  <c:v>0.25676685571670499</c:v>
                </c:pt>
                <c:pt idx="355">
                  <c:v>0.25693058967590299</c:v>
                </c:pt>
                <c:pt idx="356">
                  <c:v>0.25686198472976701</c:v>
                </c:pt>
                <c:pt idx="357">
                  <c:v>0.25695160031318698</c:v>
                </c:pt>
                <c:pt idx="358">
                  <c:v>0.257228463888168</c:v>
                </c:pt>
                <c:pt idx="359">
                  <c:v>0.25717905163764998</c:v>
                </c:pt>
                <c:pt idx="360">
                  <c:v>0.25722193717956499</c:v>
                </c:pt>
                <c:pt idx="361">
                  <c:v>0.25732037425041199</c:v>
                </c:pt>
                <c:pt idx="362">
                  <c:v>0.25738424062728898</c:v>
                </c:pt>
                <c:pt idx="363">
                  <c:v>0.25750848650932301</c:v>
                </c:pt>
                <c:pt idx="364">
                  <c:v>0.25757986307144198</c:v>
                </c:pt>
                <c:pt idx="365">
                  <c:v>0.25765916705131497</c:v>
                </c:pt>
                <c:pt idx="366">
                  <c:v>0.257847219705582</c:v>
                </c:pt>
                <c:pt idx="367">
                  <c:v>0.257701635360718</c:v>
                </c:pt>
                <c:pt idx="368">
                  <c:v>0.25773456692695601</c:v>
                </c:pt>
                <c:pt idx="369">
                  <c:v>0.25808519124984702</c:v>
                </c:pt>
                <c:pt idx="370">
                  <c:v>0.25814798474311801</c:v>
                </c:pt>
                <c:pt idx="371">
                  <c:v>0.25821977853775002</c:v>
                </c:pt>
                <c:pt idx="372">
                  <c:v>0.25831139087677002</c:v>
                </c:pt>
                <c:pt idx="373">
                  <c:v>0.25838229060173001</c:v>
                </c:pt>
                <c:pt idx="374">
                  <c:v>0.25835043191909801</c:v>
                </c:pt>
                <c:pt idx="375">
                  <c:v>0.25848251581192</c:v>
                </c:pt>
                <c:pt idx="376">
                  <c:v>0.25860393047332803</c:v>
                </c:pt>
                <c:pt idx="377">
                  <c:v>0.25846910476684598</c:v>
                </c:pt>
                <c:pt idx="378">
                  <c:v>0.25884062051773099</c:v>
                </c:pt>
                <c:pt idx="379">
                  <c:v>0.259028941392899</c:v>
                </c:pt>
                <c:pt idx="380">
                  <c:v>0.25889426469802901</c:v>
                </c:pt>
                <c:pt idx="381">
                  <c:v>0.25897929072380099</c:v>
                </c:pt>
                <c:pt idx="382">
                  <c:v>0.25885191559791598</c:v>
                </c:pt>
                <c:pt idx="383">
                  <c:v>0.25886061787605302</c:v>
                </c:pt>
                <c:pt idx="384">
                  <c:v>0.25915369391441301</c:v>
                </c:pt>
                <c:pt idx="385">
                  <c:v>0.25913956761360202</c:v>
                </c:pt>
                <c:pt idx="386">
                  <c:v>0.259156584739685</c:v>
                </c:pt>
                <c:pt idx="387">
                  <c:v>0.25917977094650302</c:v>
                </c:pt>
                <c:pt idx="388">
                  <c:v>0.25911569595336897</c:v>
                </c:pt>
                <c:pt idx="389">
                  <c:v>0.25925117731094399</c:v>
                </c:pt>
                <c:pt idx="390">
                  <c:v>0.25928491353988598</c:v>
                </c:pt>
                <c:pt idx="391">
                  <c:v>0.25925019383430498</c:v>
                </c:pt>
                <c:pt idx="392">
                  <c:v>0.25947088003158603</c:v>
                </c:pt>
                <c:pt idx="393">
                  <c:v>0.259574145078659</c:v>
                </c:pt>
                <c:pt idx="394">
                  <c:v>0.25955322384834301</c:v>
                </c:pt>
                <c:pt idx="395">
                  <c:v>0.25948086380958602</c:v>
                </c:pt>
                <c:pt idx="396">
                  <c:v>0.25944411754608199</c:v>
                </c:pt>
                <c:pt idx="397">
                  <c:v>0.25966826081275901</c:v>
                </c:pt>
                <c:pt idx="398">
                  <c:v>0.25982406735420199</c:v>
                </c:pt>
                <c:pt idx="399">
                  <c:v>0.25961667299270602</c:v>
                </c:pt>
                <c:pt idx="400">
                  <c:v>0.25970023870468101</c:v>
                </c:pt>
                <c:pt idx="401">
                  <c:v>0.25980055332183799</c:v>
                </c:pt>
                <c:pt idx="402">
                  <c:v>0.25987184047699002</c:v>
                </c:pt>
                <c:pt idx="403">
                  <c:v>0.26000884175300598</c:v>
                </c:pt>
                <c:pt idx="404">
                  <c:v>0.25986123085022</c:v>
                </c:pt>
                <c:pt idx="405">
                  <c:v>0.25987043976783802</c:v>
                </c:pt>
                <c:pt idx="406">
                  <c:v>0.26014500856399497</c:v>
                </c:pt>
                <c:pt idx="407">
                  <c:v>0.26018270850181602</c:v>
                </c:pt>
                <c:pt idx="408">
                  <c:v>0.26020735502242998</c:v>
                </c:pt>
                <c:pt idx="409">
                  <c:v>0.26025334000587502</c:v>
                </c:pt>
                <c:pt idx="410">
                  <c:v>0.26028808951377902</c:v>
                </c:pt>
                <c:pt idx="411">
                  <c:v>0.26003557443618802</c:v>
                </c:pt>
                <c:pt idx="412">
                  <c:v>0.260420441627502</c:v>
                </c:pt>
                <c:pt idx="413">
                  <c:v>0.26083427667617798</c:v>
                </c:pt>
                <c:pt idx="414">
                  <c:v>0.26046681404113797</c:v>
                </c:pt>
                <c:pt idx="415">
                  <c:v>0.26067605614662198</c:v>
                </c:pt>
                <c:pt idx="416">
                  <c:v>0.26071846485137901</c:v>
                </c:pt>
                <c:pt idx="417">
                  <c:v>0.26052188873290999</c:v>
                </c:pt>
                <c:pt idx="418">
                  <c:v>0.260387122631073</c:v>
                </c:pt>
                <c:pt idx="419">
                  <c:v>0.26031127572059598</c:v>
                </c:pt>
                <c:pt idx="420">
                  <c:v>0.26045760512352001</c:v>
                </c:pt>
                <c:pt idx="421">
                  <c:v>0.26070025563240101</c:v>
                </c:pt>
                <c:pt idx="422">
                  <c:v>0.260262250900269</c:v>
                </c:pt>
                <c:pt idx="423">
                  <c:v>0.26024723052978499</c:v>
                </c:pt>
                <c:pt idx="424">
                  <c:v>0.26049840450286899</c:v>
                </c:pt>
                <c:pt idx="425">
                  <c:v>0.26054593920707703</c:v>
                </c:pt>
                <c:pt idx="426">
                  <c:v>0.26046487689018299</c:v>
                </c:pt>
                <c:pt idx="427">
                  <c:v>0.26055046916008001</c:v>
                </c:pt>
                <c:pt idx="428">
                  <c:v>0.26076591014862099</c:v>
                </c:pt>
                <c:pt idx="429">
                  <c:v>0.26084160804748502</c:v>
                </c:pt>
                <c:pt idx="430">
                  <c:v>0.260607600212097</c:v>
                </c:pt>
                <c:pt idx="431">
                  <c:v>0.26056230068206798</c:v>
                </c:pt>
                <c:pt idx="432">
                  <c:v>0.26076525449752802</c:v>
                </c:pt>
                <c:pt idx="433">
                  <c:v>0.26064109802246099</c:v>
                </c:pt>
                <c:pt idx="434">
                  <c:v>0.260692179203033</c:v>
                </c:pt>
                <c:pt idx="435">
                  <c:v>0.260721415281296</c:v>
                </c:pt>
                <c:pt idx="436">
                  <c:v>0.26060086488723799</c:v>
                </c:pt>
                <c:pt idx="437">
                  <c:v>0.260780960321426</c:v>
                </c:pt>
                <c:pt idx="438">
                  <c:v>0.26094526052474998</c:v>
                </c:pt>
                <c:pt idx="439">
                  <c:v>0.26093143224716198</c:v>
                </c:pt>
                <c:pt idx="440">
                  <c:v>0.260751843452454</c:v>
                </c:pt>
                <c:pt idx="441">
                  <c:v>0.26096054911613498</c:v>
                </c:pt>
                <c:pt idx="442">
                  <c:v>0.26103869080543501</c:v>
                </c:pt>
                <c:pt idx="443">
                  <c:v>0.26092451810836798</c:v>
                </c:pt>
                <c:pt idx="444">
                  <c:v>0.26091751456260698</c:v>
                </c:pt>
                <c:pt idx="445">
                  <c:v>0.26081177592277499</c:v>
                </c:pt>
                <c:pt idx="446">
                  <c:v>0.26099112629890397</c:v>
                </c:pt>
                <c:pt idx="447">
                  <c:v>0.26137533783912698</c:v>
                </c:pt>
                <c:pt idx="448">
                  <c:v>0.26119953393936202</c:v>
                </c:pt>
                <c:pt idx="449">
                  <c:v>0.261093199253082</c:v>
                </c:pt>
                <c:pt idx="450">
                  <c:v>0.26114469766616799</c:v>
                </c:pt>
                <c:pt idx="451">
                  <c:v>0.26126423478126498</c:v>
                </c:pt>
                <c:pt idx="452">
                  <c:v>0.26122891902923601</c:v>
                </c:pt>
                <c:pt idx="453">
                  <c:v>0.26123940944671598</c:v>
                </c:pt>
                <c:pt idx="454">
                  <c:v>0.26123020052909901</c:v>
                </c:pt>
                <c:pt idx="455">
                  <c:v>0.26110652089119002</c:v>
                </c:pt>
                <c:pt idx="456">
                  <c:v>0.26110181212425199</c:v>
                </c:pt>
                <c:pt idx="457">
                  <c:v>0.26126673817634599</c:v>
                </c:pt>
                <c:pt idx="458">
                  <c:v>0.26141664385795599</c:v>
                </c:pt>
                <c:pt idx="459">
                  <c:v>0.26127991080284102</c:v>
                </c:pt>
                <c:pt idx="460">
                  <c:v>0.261342942714691</c:v>
                </c:pt>
                <c:pt idx="461">
                  <c:v>0.26141631603241</c:v>
                </c:pt>
                <c:pt idx="462">
                  <c:v>0.26143050193786599</c:v>
                </c:pt>
                <c:pt idx="463">
                  <c:v>0.261570423841476</c:v>
                </c:pt>
                <c:pt idx="464">
                  <c:v>0.26162248849868802</c:v>
                </c:pt>
                <c:pt idx="465">
                  <c:v>0.26153790950775102</c:v>
                </c:pt>
                <c:pt idx="466">
                  <c:v>0.261380195617676</c:v>
                </c:pt>
                <c:pt idx="467">
                  <c:v>0.26135888695716902</c:v>
                </c:pt>
                <c:pt idx="468">
                  <c:v>0.261609077453613</c:v>
                </c:pt>
                <c:pt idx="469">
                  <c:v>0.26168888807296797</c:v>
                </c:pt>
                <c:pt idx="470">
                  <c:v>0.261331617832184</c:v>
                </c:pt>
                <c:pt idx="471">
                  <c:v>0.26158145070076</c:v>
                </c:pt>
                <c:pt idx="472">
                  <c:v>0.26172745227813698</c:v>
                </c:pt>
                <c:pt idx="473">
                  <c:v>0.26154863834381098</c:v>
                </c:pt>
                <c:pt idx="474">
                  <c:v>0.261251240968704</c:v>
                </c:pt>
                <c:pt idx="475">
                  <c:v>0.26167377829551702</c:v>
                </c:pt>
                <c:pt idx="476">
                  <c:v>0.26188346743583701</c:v>
                </c:pt>
                <c:pt idx="477">
                  <c:v>0.26173281669616699</c:v>
                </c:pt>
                <c:pt idx="478">
                  <c:v>0.26184573769569403</c:v>
                </c:pt>
                <c:pt idx="479">
                  <c:v>0.26171022653579701</c:v>
                </c:pt>
                <c:pt idx="480">
                  <c:v>0.26172360777854897</c:v>
                </c:pt>
                <c:pt idx="481">
                  <c:v>0.261949002742767</c:v>
                </c:pt>
                <c:pt idx="482">
                  <c:v>0.26175603270530701</c:v>
                </c:pt>
                <c:pt idx="483">
                  <c:v>0.26180112361907998</c:v>
                </c:pt>
                <c:pt idx="484">
                  <c:v>0.26191046833991999</c:v>
                </c:pt>
                <c:pt idx="485">
                  <c:v>0.26186335086822499</c:v>
                </c:pt>
                <c:pt idx="486">
                  <c:v>0.261811584234238</c:v>
                </c:pt>
                <c:pt idx="487">
                  <c:v>0.26182237267494202</c:v>
                </c:pt>
                <c:pt idx="488">
                  <c:v>0.26191112399101302</c:v>
                </c:pt>
                <c:pt idx="489">
                  <c:v>0.26202267408370999</c:v>
                </c:pt>
                <c:pt idx="490">
                  <c:v>0.26193219423294101</c:v>
                </c:pt>
                <c:pt idx="491">
                  <c:v>0.261906117200851</c:v>
                </c:pt>
                <c:pt idx="492">
                  <c:v>0.261944979429245</c:v>
                </c:pt>
                <c:pt idx="493">
                  <c:v>0.26191490888595598</c:v>
                </c:pt>
                <c:pt idx="494">
                  <c:v>0.261958807706833</c:v>
                </c:pt>
                <c:pt idx="495">
                  <c:v>0.26194977760314903</c:v>
                </c:pt>
                <c:pt idx="496">
                  <c:v>0.261954516172409</c:v>
                </c:pt>
                <c:pt idx="497">
                  <c:v>0.26217824220657299</c:v>
                </c:pt>
                <c:pt idx="498">
                  <c:v>0.26210457086563099</c:v>
                </c:pt>
                <c:pt idx="499">
                  <c:v>0.26205530762672402</c:v>
                </c:pt>
                <c:pt idx="500">
                  <c:v>0.262191861867905</c:v>
                </c:pt>
                <c:pt idx="501">
                  <c:v>0.262261241674423</c:v>
                </c:pt>
                <c:pt idx="502">
                  <c:v>0.26206177473068198</c:v>
                </c:pt>
                <c:pt idx="503">
                  <c:v>0.26175558567047102</c:v>
                </c:pt>
                <c:pt idx="504">
                  <c:v>0.26161938905715898</c:v>
                </c:pt>
                <c:pt idx="505">
                  <c:v>0.26195302605629001</c:v>
                </c:pt>
                <c:pt idx="506">
                  <c:v>0.26223173737525901</c:v>
                </c:pt>
                <c:pt idx="507">
                  <c:v>0.26227599382400502</c:v>
                </c:pt>
                <c:pt idx="508">
                  <c:v>0.26208016276359603</c:v>
                </c:pt>
                <c:pt idx="509">
                  <c:v>0.26168343424797103</c:v>
                </c:pt>
                <c:pt idx="510">
                  <c:v>0.26191928982734702</c:v>
                </c:pt>
                <c:pt idx="511">
                  <c:v>0.26237577199935902</c:v>
                </c:pt>
                <c:pt idx="512">
                  <c:v>0.262299954891205</c:v>
                </c:pt>
                <c:pt idx="513">
                  <c:v>0.26215279102325401</c:v>
                </c:pt>
                <c:pt idx="514">
                  <c:v>0.262275099754334</c:v>
                </c:pt>
                <c:pt idx="515">
                  <c:v>0.26244300603866599</c:v>
                </c:pt>
                <c:pt idx="516">
                  <c:v>0.26222088932991</c:v>
                </c:pt>
                <c:pt idx="517">
                  <c:v>0.26252770423889199</c:v>
                </c:pt>
                <c:pt idx="518">
                  <c:v>0.26260456442832902</c:v>
                </c:pt>
                <c:pt idx="519">
                  <c:v>0.26239112019538902</c:v>
                </c:pt>
                <c:pt idx="520">
                  <c:v>0.26248630881309498</c:v>
                </c:pt>
                <c:pt idx="521">
                  <c:v>0.26215124130249001</c:v>
                </c:pt>
                <c:pt idx="522">
                  <c:v>0.26208344101905801</c:v>
                </c:pt>
                <c:pt idx="523">
                  <c:v>0.26246476173400901</c:v>
                </c:pt>
                <c:pt idx="524">
                  <c:v>0.26262092590331998</c:v>
                </c:pt>
                <c:pt idx="525">
                  <c:v>0.26255568861961398</c:v>
                </c:pt>
                <c:pt idx="526">
                  <c:v>0.26243373751640298</c:v>
                </c:pt>
                <c:pt idx="527">
                  <c:v>0.26235619187355003</c:v>
                </c:pt>
                <c:pt idx="528">
                  <c:v>0.26222941279411299</c:v>
                </c:pt>
                <c:pt idx="529">
                  <c:v>0.26270538568496699</c:v>
                </c:pt>
                <c:pt idx="530">
                  <c:v>0.26299580931663502</c:v>
                </c:pt>
                <c:pt idx="531">
                  <c:v>0.26256600022316001</c:v>
                </c:pt>
                <c:pt idx="532">
                  <c:v>0.26232549548149098</c:v>
                </c:pt>
                <c:pt idx="533">
                  <c:v>0.26228260993957497</c:v>
                </c:pt>
                <c:pt idx="534">
                  <c:v>0.262524783611298</c:v>
                </c:pt>
                <c:pt idx="535">
                  <c:v>0.2629753947258</c:v>
                </c:pt>
                <c:pt idx="536">
                  <c:v>0.263128012418747</c:v>
                </c:pt>
                <c:pt idx="537">
                  <c:v>0.26297292113304099</c:v>
                </c:pt>
                <c:pt idx="538">
                  <c:v>0.26271772384643599</c:v>
                </c:pt>
                <c:pt idx="539">
                  <c:v>0.26262563467025801</c:v>
                </c:pt>
                <c:pt idx="540">
                  <c:v>0.262678623199463</c:v>
                </c:pt>
                <c:pt idx="541">
                  <c:v>0.26319432258606001</c:v>
                </c:pt>
                <c:pt idx="542">
                  <c:v>0.263480454683304</c:v>
                </c:pt>
                <c:pt idx="543">
                  <c:v>0.26274263858795199</c:v>
                </c:pt>
                <c:pt idx="544">
                  <c:v>0.262824356555939</c:v>
                </c:pt>
                <c:pt idx="545">
                  <c:v>0.26315334439277599</c:v>
                </c:pt>
                <c:pt idx="546">
                  <c:v>0.26311454176902799</c:v>
                </c:pt>
                <c:pt idx="547">
                  <c:v>0.26248508691787698</c:v>
                </c:pt>
                <c:pt idx="548">
                  <c:v>0.26329058408737199</c:v>
                </c:pt>
                <c:pt idx="549">
                  <c:v>0.26355481147766102</c:v>
                </c:pt>
                <c:pt idx="550">
                  <c:v>0.26309522986411998</c:v>
                </c:pt>
                <c:pt idx="551">
                  <c:v>0.26340219378471402</c:v>
                </c:pt>
                <c:pt idx="552">
                  <c:v>0.26321190595626798</c:v>
                </c:pt>
                <c:pt idx="553">
                  <c:v>0.26282528042793302</c:v>
                </c:pt>
                <c:pt idx="554">
                  <c:v>0.26267060637474099</c:v>
                </c:pt>
                <c:pt idx="555">
                  <c:v>0.26301404833793601</c:v>
                </c:pt>
                <c:pt idx="556">
                  <c:v>0.26289582252502403</c:v>
                </c:pt>
                <c:pt idx="557">
                  <c:v>0.262928307056427</c:v>
                </c:pt>
                <c:pt idx="558">
                  <c:v>0.26325446367263799</c:v>
                </c:pt>
                <c:pt idx="559">
                  <c:v>0.26318261027336098</c:v>
                </c:pt>
                <c:pt idx="560">
                  <c:v>0.26284486055374101</c:v>
                </c:pt>
                <c:pt idx="561">
                  <c:v>0.26266032457351701</c:v>
                </c:pt>
                <c:pt idx="562">
                  <c:v>0.26286053657531699</c:v>
                </c:pt>
                <c:pt idx="563">
                  <c:v>0.263289093971252</c:v>
                </c:pt>
                <c:pt idx="564">
                  <c:v>0.26365485787391701</c:v>
                </c:pt>
                <c:pt idx="565">
                  <c:v>0.26348164677619901</c:v>
                </c:pt>
                <c:pt idx="566">
                  <c:v>0.26282534003257801</c:v>
                </c:pt>
                <c:pt idx="567">
                  <c:v>0.26255321502685502</c:v>
                </c:pt>
                <c:pt idx="568">
                  <c:v>0.26312294602394098</c:v>
                </c:pt>
                <c:pt idx="569">
                  <c:v>0.263620436191559</c:v>
                </c:pt>
                <c:pt idx="570">
                  <c:v>0.263331979513168</c:v>
                </c:pt>
                <c:pt idx="571">
                  <c:v>0.26247951388359098</c:v>
                </c:pt>
                <c:pt idx="572">
                  <c:v>0.26334667205810502</c:v>
                </c:pt>
                <c:pt idx="573">
                  <c:v>0.26368391513824502</c:v>
                </c:pt>
                <c:pt idx="574">
                  <c:v>0.26270020008087203</c:v>
                </c:pt>
                <c:pt idx="575">
                  <c:v>0.26493766903877303</c:v>
                </c:pt>
                <c:pt idx="576">
                  <c:v>0.26439025998115501</c:v>
                </c:pt>
                <c:pt idx="577">
                  <c:v>0.26287686824798601</c:v>
                </c:pt>
                <c:pt idx="578">
                  <c:v>0.26281613111495999</c:v>
                </c:pt>
                <c:pt idx="579">
                  <c:v>0.26175826787948597</c:v>
                </c:pt>
                <c:pt idx="580">
                  <c:v>0.26181417703628501</c:v>
                </c:pt>
                <c:pt idx="581">
                  <c:v>0.26269340515136702</c:v>
                </c:pt>
                <c:pt idx="582">
                  <c:v>0.26306372880935702</c:v>
                </c:pt>
                <c:pt idx="583">
                  <c:v>0.26154893636703502</c:v>
                </c:pt>
                <c:pt idx="584">
                  <c:v>0.26053911447525002</c:v>
                </c:pt>
                <c:pt idx="585">
                  <c:v>0.26111787557601901</c:v>
                </c:pt>
                <c:pt idx="586">
                  <c:v>0.262592762708664</c:v>
                </c:pt>
                <c:pt idx="587">
                  <c:v>0.26199001073837302</c:v>
                </c:pt>
                <c:pt idx="588">
                  <c:v>0.26006162166595498</c:v>
                </c:pt>
                <c:pt idx="589">
                  <c:v>0.25970676541328402</c:v>
                </c:pt>
                <c:pt idx="590">
                  <c:v>0.26168373227119401</c:v>
                </c:pt>
                <c:pt idx="591">
                  <c:v>0.26070439815521201</c:v>
                </c:pt>
                <c:pt idx="592">
                  <c:v>0.261523216962814</c:v>
                </c:pt>
                <c:pt idx="593">
                  <c:v>0.26271674036979697</c:v>
                </c:pt>
                <c:pt idx="594">
                  <c:v>0.261940568685532</c:v>
                </c:pt>
                <c:pt idx="595">
                  <c:v>0.258722573518753</c:v>
                </c:pt>
                <c:pt idx="596">
                  <c:v>0.260570168495178</c:v>
                </c:pt>
                <c:pt idx="597">
                  <c:v>0.263713419437408</c:v>
                </c:pt>
                <c:pt idx="598">
                  <c:v>0.26346442103385898</c:v>
                </c:pt>
                <c:pt idx="599">
                  <c:v>0.262424856424332</c:v>
                </c:pt>
                <c:pt idx="600">
                  <c:v>0.261367827653885</c:v>
                </c:pt>
                <c:pt idx="601">
                  <c:v>0.26124066114425698</c:v>
                </c:pt>
                <c:pt idx="602">
                  <c:v>0.26262858510017401</c:v>
                </c:pt>
                <c:pt idx="603">
                  <c:v>0.265698403120041</c:v>
                </c:pt>
                <c:pt idx="604">
                  <c:v>0.26278716325759899</c:v>
                </c:pt>
                <c:pt idx="605">
                  <c:v>0.261192917823792</c:v>
                </c:pt>
                <c:pt idx="606">
                  <c:v>0.26489049196243297</c:v>
                </c:pt>
                <c:pt idx="607">
                  <c:v>0.262259870767593</c:v>
                </c:pt>
                <c:pt idx="608">
                  <c:v>0.26412191987037698</c:v>
                </c:pt>
                <c:pt idx="609">
                  <c:v>0.265261679887772</c:v>
                </c:pt>
                <c:pt idx="610">
                  <c:v>0.26245796680450401</c:v>
                </c:pt>
                <c:pt idx="611">
                  <c:v>0.26330134272575401</c:v>
                </c:pt>
                <c:pt idx="612">
                  <c:v>0.26354086399078402</c:v>
                </c:pt>
                <c:pt idx="613">
                  <c:v>0.264239341020584</c:v>
                </c:pt>
                <c:pt idx="614">
                  <c:v>0.26540967822074901</c:v>
                </c:pt>
                <c:pt idx="615">
                  <c:v>0.263789743185043</c:v>
                </c:pt>
                <c:pt idx="616">
                  <c:v>0.26288887858390803</c:v>
                </c:pt>
                <c:pt idx="617">
                  <c:v>0.26405858993530301</c:v>
                </c:pt>
                <c:pt idx="618">
                  <c:v>0.26603871583938599</c:v>
                </c:pt>
                <c:pt idx="619">
                  <c:v>0.26490348577499401</c:v>
                </c:pt>
                <c:pt idx="620">
                  <c:v>0.26397809386253401</c:v>
                </c:pt>
                <c:pt idx="621">
                  <c:v>0.26383817195892301</c:v>
                </c:pt>
                <c:pt idx="622">
                  <c:v>0.264191955327988</c:v>
                </c:pt>
                <c:pt idx="623">
                  <c:v>0.26440232992172202</c:v>
                </c:pt>
                <c:pt idx="624">
                  <c:v>0.26553115248680098</c:v>
                </c:pt>
                <c:pt idx="625">
                  <c:v>0.26538199186325101</c:v>
                </c:pt>
                <c:pt idx="626">
                  <c:v>0.26392489671707198</c:v>
                </c:pt>
                <c:pt idx="627">
                  <c:v>0.26397919654846203</c:v>
                </c:pt>
                <c:pt idx="628">
                  <c:v>0.263673305511475</c:v>
                </c:pt>
                <c:pt idx="629">
                  <c:v>0.26523831486701999</c:v>
                </c:pt>
                <c:pt idx="630">
                  <c:v>0.26727482676505998</c:v>
                </c:pt>
                <c:pt idx="631">
                  <c:v>0.26556020975112898</c:v>
                </c:pt>
                <c:pt idx="632">
                  <c:v>0.26475751399993902</c:v>
                </c:pt>
                <c:pt idx="633">
                  <c:v>0.26438686251640298</c:v>
                </c:pt>
                <c:pt idx="634">
                  <c:v>0.26492777466773998</c:v>
                </c:pt>
                <c:pt idx="635">
                  <c:v>0.267095446586609</c:v>
                </c:pt>
                <c:pt idx="636">
                  <c:v>0.26625278592109702</c:v>
                </c:pt>
                <c:pt idx="637">
                  <c:v>0.265577852725983</c:v>
                </c:pt>
                <c:pt idx="638">
                  <c:v>0.26568034291267401</c:v>
                </c:pt>
                <c:pt idx="639">
                  <c:v>0.26512384414672902</c:v>
                </c:pt>
                <c:pt idx="640">
                  <c:v>0.26278334856033297</c:v>
                </c:pt>
                <c:pt idx="641">
                  <c:v>0.26533764600753801</c:v>
                </c:pt>
                <c:pt idx="642">
                  <c:v>0.26814451813697798</c:v>
                </c:pt>
                <c:pt idx="643">
                  <c:v>0.26479148864746099</c:v>
                </c:pt>
                <c:pt idx="644">
                  <c:v>0.265411406755447</c:v>
                </c:pt>
                <c:pt idx="645">
                  <c:v>0.26538959145545998</c:v>
                </c:pt>
                <c:pt idx="646">
                  <c:v>0.26489183306693997</c:v>
                </c:pt>
                <c:pt idx="647">
                  <c:v>0.26531717181205799</c:v>
                </c:pt>
                <c:pt idx="648">
                  <c:v>0.26595714688301098</c:v>
                </c:pt>
                <c:pt idx="649">
                  <c:v>0.26500684022903398</c:v>
                </c:pt>
                <c:pt idx="650">
                  <c:v>0.26498091220855702</c:v>
                </c:pt>
                <c:pt idx="651">
                  <c:v>0.27157810330390902</c:v>
                </c:pt>
                <c:pt idx="652">
                  <c:v>0.27188548445701599</c:v>
                </c:pt>
                <c:pt idx="653">
                  <c:v>0.27212303876876798</c:v>
                </c:pt>
                <c:pt idx="654">
                  <c:v>0.273309826850891</c:v>
                </c:pt>
                <c:pt idx="655">
                  <c:v>0.27390408515930198</c:v>
                </c:pt>
                <c:pt idx="656">
                  <c:v>0.27398529648780801</c:v>
                </c:pt>
                <c:pt idx="657">
                  <c:v>0.27432146668434099</c:v>
                </c:pt>
                <c:pt idx="658">
                  <c:v>0.27374503016471902</c:v>
                </c:pt>
                <c:pt idx="659">
                  <c:v>0.27385559678077698</c:v>
                </c:pt>
                <c:pt idx="660">
                  <c:v>0.27427199482917802</c:v>
                </c:pt>
                <c:pt idx="661">
                  <c:v>0.27398189902305597</c:v>
                </c:pt>
                <c:pt idx="662">
                  <c:v>0.27437737584114102</c:v>
                </c:pt>
                <c:pt idx="663">
                  <c:v>0.27442345023155201</c:v>
                </c:pt>
                <c:pt idx="664">
                  <c:v>0.27414935827255199</c:v>
                </c:pt>
                <c:pt idx="665">
                  <c:v>0.27347692847251898</c:v>
                </c:pt>
                <c:pt idx="666">
                  <c:v>0.27361807227134699</c:v>
                </c:pt>
                <c:pt idx="667">
                  <c:v>0.27401912212371798</c:v>
                </c:pt>
                <c:pt idx="668">
                  <c:v>0.27371329069137601</c:v>
                </c:pt>
                <c:pt idx="669">
                  <c:v>0.273838460445404</c:v>
                </c:pt>
                <c:pt idx="670">
                  <c:v>0.27407580614089999</c:v>
                </c:pt>
                <c:pt idx="671">
                  <c:v>0.27397227287292503</c:v>
                </c:pt>
                <c:pt idx="672">
                  <c:v>0.27423906326293901</c:v>
                </c:pt>
                <c:pt idx="673">
                  <c:v>0.27477040886879001</c:v>
                </c:pt>
                <c:pt idx="674">
                  <c:v>0.27485814690589899</c:v>
                </c:pt>
                <c:pt idx="675">
                  <c:v>0.27423456311225902</c:v>
                </c:pt>
                <c:pt idx="676">
                  <c:v>0.27363961935043302</c:v>
                </c:pt>
                <c:pt idx="677">
                  <c:v>0.27336463332176197</c:v>
                </c:pt>
                <c:pt idx="678">
                  <c:v>0.27303174138069197</c:v>
                </c:pt>
                <c:pt idx="679">
                  <c:v>0.27296432852745101</c:v>
                </c:pt>
                <c:pt idx="680">
                  <c:v>0.273144751787186</c:v>
                </c:pt>
                <c:pt idx="681">
                  <c:v>0.27358606457710299</c:v>
                </c:pt>
                <c:pt idx="682">
                  <c:v>0.27418056130409202</c:v>
                </c:pt>
                <c:pt idx="683">
                  <c:v>0.27497097849845897</c:v>
                </c:pt>
                <c:pt idx="684">
                  <c:v>0.27566000819206199</c:v>
                </c:pt>
                <c:pt idx="685">
                  <c:v>0.27597007155418402</c:v>
                </c:pt>
                <c:pt idx="686">
                  <c:v>0.275981575250626</c:v>
                </c:pt>
                <c:pt idx="687">
                  <c:v>0.27557808160781899</c:v>
                </c:pt>
                <c:pt idx="688">
                  <c:v>0.27526921033859297</c:v>
                </c:pt>
                <c:pt idx="689">
                  <c:v>0.275709688663483</c:v>
                </c:pt>
                <c:pt idx="690">
                  <c:v>0.27563837170600902</c:v>
                </c:pt>
                <c:pt idx="691">
                  <c:v>0.27529194951057401</c:v>
                </c:pt>
                <c:pt idx="692">
                  <c:v>0.27531358599662797</c:v>
                </c:pt>
                <c:pt idx="693">
                  <c:v>0.27535516023635898</c:v>
                </c:pt>
                <c:pt idx="694">
                  <c:v>0.27492904663085899</c:v>
                </c:pt>
                <c:pt idx="695">
                  <c:v>0.27531531453132602</c:v>
                </c:pt>
                <c:pt idx="696">
                  <c:v>0.27633091807365401</c:v>
                </c:pt>
                <c:pt idx="697">
                  <c:v>0.27690508961677601</c:v>
                </c:pt>
                <c:pt idx="698">
                  <c:v>0.27725404500961298</c:v>
                </c:pt>
                <c:pt idx="699">
                  <c:v>0.277282625436783</c:v>
                </c:pt>
                <c:pt idx="700">
                  <c:v>0.27690175175666798</c:v>
                </c:pt>
                <c:pt idx="701">
                  <c:v>0.27644389867782598</c:v>
                </c:pt>
                <c:pt idx="702">
                  <c:v>0.27658268809318498</c:v>
                </c:pt>
                <c:pt idx="703">
                  <c:v>0.27660968899726901</c:v>
                </c:pt>
                <c:pt idx="704">
                  <c:v>0.27611920237541199</c:v>
                </c:pt>
                <c:pt idx="705">
                  <c:v>0.27606150507926902</c:v>
                </c:pt>
                <c:pt idx="706">
                  <c:v>0.27606838941574102</c:v>
                </c:pt>
                <c:pt idx="707">
                  <c:v>0.275630563497543</c:v>
                </c:pt>
                <c:pt idx="708">
                  <c:v>0.27567902207374601</c:v>
                </c:pt>
                <c:pt idx="709">
                  <c:v>0.27621439099311801</c:v>
                </c:pt>
                <c:pt idx="710">
                  <c:v>0.27696427702903698</c:v>
                </c:pt>
                <c:pt idx="711">
                  <c:v>0.27729406952857999</c:v>
                </c:pt>
                <c:pt idx="712">
                  <c:v>0.27753180265426602</c:v>
                </c:pt>
                <c:pt idx="713">
                  <c:v>0.27747765183448803</c:v>
                </c:pt>
                <c:pt idx="714">
                  <c:v>0.27714896202087402</c:v>
                </c:pt>
                <c:pt idx="715">
                  <c:v>0.277171790599823</c:v>
                </c:pt>
                <c:pt idx="716">
                  <c:v>0.27759444713592502</c:v>
                </c:pt>
                <c:pt idx="717">
                  <c:v>0.27773565053939803</c:v>
                </c:pt>
                <c:pt idx="718">
                  <c:v>0.27782911062240601</c:v>
                </c:pt>
                <c:pt idx="719">
                  <c:v>0.277757108211517</c:v>
                </c:pt>
                <c:pt idx="720">
                  <c:v>0.27733308076858498</c:v>
                </c:pt>
                <c:pt idx="721">
                  <c:v>0.27732473611831698</c:v>
                </c:pt>
                <c:pt idx="722">
                  <c:v>0.27773395180702198</c:v>
                </c:pt>
                <c:pt idx="723">
                  <c:v>0.27805197238922102</c:v>
                </c:pt>
                <c:pt idx="724">
                  <c:v>0.27849999070167503</c:v>
                </c:pt>
                <c:pt idx="725">
                  <c:v>0.27886569499969499</c:v>
                </c:pt>
                <c:pt idx="726">
                  <c:v>0.27915859222412098</c:v>
                </c:pt>
                <c:pt idx="727">
                  <c:v>0.27959612011909502</c:v>
                </c:pt>
                <c:pt idx="728">
                  <c:v>0.279296845197678</c:v>
                </c:pt>
                <c:pt idx="729">
                  <c:v>0.27909833192825301</c:v>
                </c:pt>
                <c:pt idx="730">
                  <c:v>0.279287248849869</c:v>
                </c:pt>
                <c:pt idx="731">
                  <c:v>0.278961181640625</c:v>
                </c:pt>
                <c:pt idx="732">
                  <c:v>0.27935039997100802</c:v>
                </c:pt>
                <c:pt idx="733">
                  <c:v>0.28013730049133301</c:v>
                </c:pt>
                <c:pt idx="734">
                  <c:v>0.28028804063797003</c:v>
                </c:pt>
                <c:pt idx="735">
                  <c:v>0.280129253864288</c:v>
                </c:pt>
                <c:pt idx="736">
                  <c:v>0.28002858161926297</c:v>
                </c:pt>
                <c:pt idx="737">
                  <c:v>0.27949711680412298</c:v>
                </c:pt>
                <c:pt idx="738">
                  <c:v>0.27925887703895602</c:v>
                </c:pt>
                <c:pt idx="739">
                  <c:v>0.27903518080711398</c:v>
                </c:pt>
                <c:pt idx="740">
                  <c:v>0.279352247714996</c:v>
                </c:pt>
                <c:pt idx="741">
                  <c:v>0.279450744390488</c:v>
                </c:pt>
                <c:pt idx="742">
                  <c:v>0.27922371029853799</c:v>
                </c:pt>
                <c:pt idx="743">
                  <c:v>0.27915698289871199</c:v>
                </c:pt>
                <c:pt idx="744">
                  <c:v>0.27946278452873202</c:v>
                </c:pt>
                <c:pt idx="745">
                  <c:v>0.28002887964248702</c:v>
                </c:pt>
                <c:pt idx="746">
                  <c:v>0.280051380395889</c:v>
                </c:pt>
                <c:pt idx="747">
                  <c:v>0.280295759439468</c:v>
                </c:pt>
                <c:pt idx="748">
                  <c:v>0.28038477897643999</c:v>
                </c:pt>
                <c:pt idx="749">
                  <c:v>0.28007417917251598</c:v>
                </c:pt>
                <c:pt idx="750">
                  <c:v>0.28023576736450201</c:v>
                </c:pt>
                <c:pt idx="751">
                  <c:v>0.28018859028816201</c:v>
                </c:pt>
                <c:pt idx="752">
                  <c:v>0.27990692853927601</c:v>
                </c:pt>
                <c:pt idx="753">
                  <c:v>0.27996596693992598</c:v>
                </c:pt>
                <c:pt idx="754">
                  <c:v>0.279969573020935</c:v>
                </c:pt>
                <c:pt idx="755">
                  <c:v>0.28026312589645402</c:v>
                </c:pt>
                <c:pt idx="756">
                  <c:v>0.28152421116828902</c:v>
                </c:pt>
                <c:pt idx="757">
                  <c:v>0.28244549036026001</c:v>
                </c:pt>
                <c:pt idx="758">
                  <c:v>0.282721728086472</c:v>
                </c:pt>
                <c:pt idx="759">
                  <c:v>0.28270998597145103</c:v>
                </c:pt>
                <c:pt idx="760">
                  <c:v>0.282313972711563</c:v>
                </c:pt>
                <c:pt idx="761">
                  <c:v>0.28138229250907898</c:v>
                </c:pt>
                <c:pt idx="762">
                  <c:v>0.28074392676353499</c:v>
                </c:pt>
                <c:pt idx="763">
                  <c:v>0.28088480234146102</c:v>
                </c:pt>
                <c:pt idx="764">
                  <c:v>0.28086844086647</c:v>
                </c:pt>
                <c:pt idx="765">
                  <c:v>0.281531572341919</c:v>
                </c:pt>
                <c:pt idx="766">
                  <c:v>0.28207615017890902</c:v>
                </c:pt>
                <c:pt idx="767">
                  <c:v>0.28343942761421198</c:v>
                </c:pt>
                <c:pt idx="768">
                  <c:v>0.28401169180870101</c:v>
                </c:pt>
                <c:pt idx="769">
                  <c:v>0.28459903597831698</c:v>
                </c:pt>
                <c:pt idx="770">
                  <c:v>0.28329694271087602</c:v>
                </c:pt>
                <c:pt idx="771">
                  <c:v>0.28256857395172102</c:v>
                </c:pt>
                <c:pt idx="772">
                  <c:v>0.28216299414634699</c:v>
                </c:pt>
                <c:pt idx="773">
                  <c:v>0.28181686997413602</c:v>
                </c:pt>
                <c:pt idx="774">
                  <c:v>0.28398379683494601</c:v>
                </c:pt>
                <c:pt idx="775">
                  <c:v>0.285450279712677</c:v>
                </c:pt>
                <c:pt idx="776">
                  <c:v>0.284891277551651</c:v>
                </c:pt>
                <c:pt idx="777">
                  <c:v>0.28427159786224399</c:v>
                </c:pt>
                <c:pt idx="778">
                  <c:v>0.28385448455810502</c:v>
                </c:pt>
                <c:pt idx="779">
                  <c:v>0.28362685441970797</c:v>
                </c:pt>
                <c:pt idx="780">
                  <c:v>0.28257560729980502</c:v>
                </c:pt>
                <c:pt idx="781">
                  <c:v>0.282655209302902</c:v>
                </c:pt>
                <c:pt idx="782">
                  <c:v>0.28365579247474698</c:v>
                </c:pt>
                <c:pt idx="783">
                  <c:v>0.28395095467567399</c:v>
                </c:pt>
                <c:pt idx="784">
                  <c:v>0.28482380509376498</c:v>
                </c:pt>
                <c:pt idx="785">
                  <c:v>0.285148054361343</c:v>
                </c:pt>
                <c:pt idx="786">
                  <c:v>0.28525862097740201</c:v>
                </c:pt>
                <c:pt idx="787">
                  <c:v>0.28397756814956698</c:v>
                </c:pt>
                <c:pt idx="788">
                  <c:v>0.28410369157791099</c:v>
                </c:pt>
                <c:pt idx="789">
                  <c:v>0.28452309966087302</c:v>
                </c:pt>
                <c:pt idx="790">
                  <c:v>0.28447946906089799</c:v>
                </c:pt>
                <c:pt idx="791">
                  <c:v>0.28415811061859098</c:v>
                </c:pt>
                <c:pt idx="792">
                  <c:v>0.28387245535850503</c:v>
                </c:pt>
                <c:pt idx="793">
                  <c:v>0.283710956573486</c:v>
                </c:pt>
                <c:pt idx="794">
                  <c:v>0.28409391641616799</c:v>
                </c:pt>
                <c:pt idx="795">
                  <c:v>0.284326791763306</c:v>
                </c:pt>
                <c:pt idx="796">
                  <c:v>0.28436753153800998</c:v>
                </c:pt>
                <c:pt idx="797">
                  <c:v>0.28374198079109197</c:v>
                </c:pt>
                <c:pt idx="798">
                  <c:v>0.28385615348815901</c:v>
                </c:pt>
                <c:pt idx="799">
                  <c:v>0.28432068228721602</c:v>
                </c:pt>
                <c:pt idx="800">
                  <c:v>0.28479370474815402</c:v>
                </c:pt>
                <c:pt idx="801">
                  <c:v>0.28564107418060303</c:v>
                </c:pt>
                <c:pt idx="802">
                  <c:v>0.28622242808342002</c:v>
                </c:pt>
                <c:pt idx="803">
                  <c:v>0.28675663471221902</c:v>
                </c:pt>
                <c:pt idx="804">
                  <c:v>0.28697401285171498</c:v>
                </c:pt>
                <c:pt idx="805">
                  <c:v>0.28731036186218301</c:v>
                </c:pt>
                <c:pt idx="806">
                  <c:v>0.28688222169876099</c:v>
                </c:pt>
                <c:pt idx="807">
                  <c:v>0.28650581836700401</c:v>
                </c:pt>
                <c:pt idx="808">
                  <c:v>0.28689950704574602</c:v>
                </c:pt>
                <c:pt idx="809">
                  <c:v>0.28686311841010997</c:v>
                </c:pt>
                <c:pt idx="810">
                  <c:v>0.286494970321655</c:v>
                </c:pt>
                <c:pt idx="811">
                  <c:v>0.28636628389358498</c:v>
                </c:pt>
                <c:pt idx="812">
                  <c:v>0.285841524600983</c:v>
                </c:pt>
                <c:pt idx="813">
                  <c:v>0.28561708331108099</c:v>
                </c:pt>
                <c:pt idx="814">
                  <c:v>0.28558284044265703</c:v>
                </c:pt>
                <c:pt idx="815">
                  <c:v>0.28575739264488198</c:v>
                </c:pt>
                <c:pt idx="816">
                  <c:v>0.28590732812881497</c:v>
                </c:pt>
                <c:pt idx="817">
                  <c:v>0.28625762462616</c:v>
                </c:pt>
                <c:pt idx="818">
                  <c:v>0.28701326251030002</c:v>
                </c:pt>
                <c:pt idx="819">
                  <c:v>0.287415832281113</c:v>
                </c:pt>
                <c:pt idx="820">
                  <c:v>0.28781837224960299</c:v>
                </c:pt>
                <c:pt idx="821">
                  <c:v>0.28811582922935502</c:v>
                </c:pt>
                <c:pt idx="822">
                  <c:v>0.28811943531036399</c:v>
                </c:pt>
                <c:pt idx="823">
                  <c:v>0.28843894600868197</c:v>
                </c:pt>
                <c:pt idx="824">
                  <c:v>0.28872191905975297</c:v>
                </c:pt>
                <c:pt idx="825">
                  <c:v>0.28897738456726102</c:v>
                </c:pt>
                <c:pt idx="826">
                  <c:v>0.289083391427994</c:v>
                </c:pt>
                <c:pt idx="827">
                  <c:v>0.28916159272193898</c:v>
                </c:pt>
                <c:pt idx="828">
                  <c:v>0.28904536366462702</c:v>
                </c:pt>
                <c:pt idx="829">
                  <c:v>0.28873172402381903</c:v>
                </c:pt>
                <c:pt idx="830">
                  <c:v>0.28860068321228</c:v>
                </c:pt>
                <c:pt idx="831">
                  <c:v>0.28832906484603898</c:v>
                </c:pt>
                <c:pt idx="832">
                  <c:v>0.288291305303574</c:v>
                </c:pt>
                <c:pt idx="833">
                  <c:v>0.288539558649063</c:v>
                </c:pt>
                <c:pt idx="834">
                  <c:v>0.28873819112777699</c:v>
                </c:pt>
                <c:pt idx="835">
                  <c:v>0.28918901085853599</c:v>
                </c:pt>
                <c:pt idx="836">
                  <c:v>0.28952810168266302</c:v>
                </c:pt>
                <c:pt idx="837">
                  <c:v>0.28983250260353099</c:v>
                </c:pt>
                <c:pt idx="838">
                  <c:v>0.28990072011947599</c:v>
                </c:pt>
                <c:pt idx="839">
                  <c:v>0.28978225588798501</c:v>
                </c:pt>
                <c:pt idx="840">
                  <c:v>0.289617329835892</c:v>
                </c:pt>
                <c:pt idx="841">
                  <c:v>0.28981530666351302</c:v>
                </c:pt>
                <c:pt idx="842">
                  <c:v>0.28997889161109902</c:v>
                </c:pt>
                <c:pt idx="843">
                  <c:v>0.29002293944358798</c:v>
                </c:pt>
                <c:pt idx="844">
                  <c:v>0.29031267762184099</c:v>
                </c:pt>
                <c:pt idx="845">
                  <c:v>0.290543913841248</c:v>
                </c:pt>
                <c:pt idx="846">
                  <c:v>0.29045724868774397</c:v>
                </c:pt>
                <c:pt idx="847">
                  <c:v>0.290474504232407</c:v>
                </c:pt>
                <c:pt idx="848">
                  <c:v>0.290689706802368</c:v>
                </c:pt>
                <c:pt idx="849">
                  <c:v>0.29076650738716098</c:v>
                </c:pt>
                <c:pt idx="850">
                  <c:v>0.29072692990303001</c:v>
                </c:pt>
                <c:pt idx="851">
                  <c:v>0.29060584306716902</c:v>
                </c:pt>
                <c:pt idx="852">
                  <c:v>0.290372043848038</c:v>
                </c:pt>
                <c:pt idx="853">
                  <c:v>0.29033148288726801</c:v>
                </c:pt>
                <c:pt idx="854">
                  <c:v>0.29009407758712802</c:v>
                </c:pt>
                <c:pt idx="855">
                  <c:v>0.29014143347740201</c:v>
                </c:pt>
                <c:pt idx="856">
                  <c:v>0.29078567028045699</c:v>
                </c:pt>
                <c:pt idx="857">
                  <c:v>0.29101502895355202</c:v>
                </c:pt>
                <c:pt idx="858">
                  <c:v>0.291055768728256</c:v>
                </c:pt>
                <c:pt idx="859">
                  <c:v>0.29110002517700201</c:v>
                </c:pt>
                <c:pt idx="860">
                  <c:v>0.29112169146537797</c:v>
                </c:pt>
                <c:pt idx="861">
                  <c:v>0.29108718037605302</c:v>
                </c:pt>
                <c:pt idx="862">
                  <c:v>0.29151758551597601</c:v>
                </c:pt>
                <c:pt idx="863">
                  <c:v>0.29162296652793901</c:v>
                </c:pt>
                <c:pt idx="864">
                  <c:v>0.29173070192336997</c:v>
                </c:pt>
                <c:pt idx="865">
                  <c:v>0.29191932082176197</c:v>
                </c:pt>
                <c:pt idx="866">
                  <c:v>0.29187357425689697</c:v>
                </c:pt>
                <c:pt idx="867">
                  <c:v>0.291387468576431</c:v>
                </c:pt>
                <c:pt idx="868">
                  <c:v>0.29156717658042902</c:v>
                </c:pt>
                <c:pt idx="869">
                  <c:v>0.29199418425559998</c:v>
                </c:pt>
                <c:pt idx="870">
                  <c:v>0.29219493269920299</c:v>
                </c:pt>
                <c:pt idx="871">
                  <c:v>0.29268738627433799</c:v>
                </c:pt>
                <c:pt idx="872">
                  <c:v>0.29309099912643399</c:v>
                </c:pt>
                <c:pt idx="873">
                  <c:v>0.29339629411697399</c:v>
                </c:pt>
                <c:pt idx="874">
                  <c:v>0.29349243640899703</c:v>
                </c:pt>
                <c:pt idx="875">
                  <c:v>0.29352977871894798</c:v>
                </c:pt>
                <c:pt idx="876">
                  <c:v>0.29362225532531699</c:v>
                </c:pt>
                <c:pt idx="877">
                  <c:v>0.29346114397049</c:v>
                </c:pt>
                <c:pt idx="878">
                  <c:v>0.29338225722312899</c:v>
                </c:pt>
                <c:pt idx="879">
                  <c:v>0.29359531402587902</c:v>
                </c:pt>
                <c:pt idx="880">
                  <c:v>0.29355397820472701</c:v>
                </c:pt>
                <c:pt idx="881">
                  <c:v>0.29309836030006398</c:v>
                </c:pt>
                <c:pt idx="882">
                  <c:v>0.29299768805503801</c:v>
                </c:pt>
                <c:pt idx="883">
                  <c:v>0.29316088557243303</c:v>
                </c:pt>
                <c:pt idx="884">
                  <c:v>0.29348132014274603</c:v>
                </c:pt>
                <c:pt idx="885">
                  <c:v>0.29388397932052601</c:v>
                </c:pt>
                <c:pt idx="886">
                  <c:v>0.29480412602424599</c:v>
                </c:pt>
                <c:pt idx="887">
                  <c:v>0.29515931010246299</c:v>
                </c:pt>
                <c:pt idx="888">
                  <c:v>0.29540851712226901</c:v>
                </c:pt>
                <c:pt idx="889">
                  <c:v>0.29540354013442999</c:v>
                </c:pt>
                <c:pt idx="890">
                  <c:v>0.29492360353469799</c:v>
                </c:pt>
                <c:pt idx="891">
                  <c:v>0.29484912753105202</c:v>
                </c:pt>
                <c:pt idx="892">
                  <c:v>0.294659674167633</c:v>
                </c:pt>
                <c:pt idx="893">
                  <c:v>0.29469513893127403</c:v>
                </c:pt>
                <c:pt idx="894">
                  <c:v>0.29509112238884</c:v>
                </c:pt>
                <c:pt idx="895">
                  <c:v>0.29531416296958901</c:v>
                </c:pt>
                <c:pt idx="896">
                  <c:v>0.29542204737663302</c:v>
                </c:pt>
                <c:pt idx="897">
                  <c:v>0.29581171274185197</c:v>
                </c:pt>
                <c:pt idx="898">
                  <c:v>0.296086996793747</c:v>
                </c:pt>
                <c:pt idx="899">
                  <c:v>0.29630428552627602</c:v>
                </c:pt>
                <c:pt idx="900">
                  <c:v>0.29646047949790999</c:v>
                </c:pt>
                <c:pt idx="901">
                  <c:v>0.296553194522858</c:v>
                </c:pt>
                <c:pt idx="902">
                  <c:v>0.29653704166412398</c:v>
                </c:pt>
                <c:pt idx="903">
                  <c:v>0.29631751775741599</c:v>
                </c:pt>
                <c:pt idx="904">
                  <c:v>0.29631692171096802</c:v>
                </c:pt>
                <c:pt idx="905">
                  <c:v>0.296256422996521</c:v>
                </c:pt>
                <c:pt idx="906">
                  <c:v>0.29643693566322299</c:v>
                </c:pt>
                <c:pt idx="907">
                  <c:v>0.29690733551979098</c:v>
                </c:pt>
                <c:pt idx="908">
                  <c:v>0.29710462689399703</c:v>
                </c:pt>
                <c:pt idx="909">
                  <c:v>0.297314614057541</c:v>
                </c:pt>
                <c:pt idx="910">
                  <c:v>0.29749873280525202</c:v>
                </c:pt>
                <c:pt idx="911">
                  <c:v>0.29766687750816301</c:v>
                </c:pt>
                <c:pt idx="912">
                  <c:v>0.29771342873573298</c:v>
                </c:pt>
                <c:pt idx="913">
                  <c:v>0.29772621393203702</c:v>
                </c:pt>
                <c:pt idx="914">
                  <c:v>0.297656059265137</c:v>
                </c:pt>
                <c:pt idx="915">
                  <c:v>0.29710489511489901</c:v>
                </c:pt>
                <c:pt idx="916">
                  <c:v>0.29698649048805198</c:v>
                </c:pt>
                <c:pt idx="917">
                  <c:v>0.29725992679595897</c:v>
                </c:pt>
                <c:pt idx="918">
                  <c:v>0.29723131656646701</c:v>
                </c:pt>
                <c:pt idx="919">
                  <c:v>0.29745534062385598</c:v>
                </c:pt>
                <c:pt idx="920">
                  <c:v>0.29809451103210399</c:v>
                </c:pt>
                <c:pt idx="921">
                  <c:v>0.29821446537971502</c:v>
                </c:pt>
                <c:pt idx="922">
                  <c:v>0.29828330874443099</c:v>
                </c:pt>
                <c:pt idx="923">
                  <c:v>0.29835668206214899</c:v>
                </c:pt>
                <c:pt idx="924">
                  <c:v>0.29817169904708901</c:v>
                </c:pt>
                <c:pt idx="925">
                  <c:v>0.29825431108474698</c:v>
                </c:pt>
                <c:pt idx="926">
                  <c:v>0.29850462079048201</c:v>
                </c:pt>
                <c:pt idx="927">
                  <c:v>0.29880842566490201</c:v>
                </c:pt>
                <c:pt idx="928">
                  <c:v>0.29940724372863797</c:v>
                </c:pt>
                <c:pt idx="929">
                  <c:v>0.29948130249977101</c:v>
                </c:pt>
                <c:pt idx="930">
                  <c:v>0.299141615629196</c:v>
                </c:pt>
                <c:pt idx="931">
                  <c:v>0.299258142709732</c:v>
                </c:pt>
                <c:pt idx="932">
                  <c:v>0.29920247197151201</c:v>
                </c:pt>
                <c:pt idx="933">
                  <c:v>0.29947474598884599</c:v>
                </c:pt>
                <c:pt idx="934">
                  <c:v>0.30057632923126198</c:v>
                </c:pt>
                <c:pt idx="935">
                  <c:v>0.30098548531532299</c:v>
                </c:pt>
                <c:pt idx="936">
                  <c:v>0.30100131034851102</c:v>
                </c:pt>
                <c:pt idx="937">
                  <c:v>0.301094621419907</c:v>
                </c:pt>
                <c:pt idx="938">
                  <c:v>0.30111849308013899</c:v>
                </c:pt>
                <c:pt idx="939">
                  <c:v>0.300929635763168</c:v>
                </c:pt>
                <c:pt idx="940">
                  <c:v>0.300256788730621</c:v>
                </c:pt>
                <c:pt idx="941">
                  <c:v>0.30026009678840598</c:v>
                </c:pt>
                <c:pt idx="942">
                  <c:v>0.30038419365882901</c:v>
                </c:pt>
                <c:pt idx="943">
                  <c:v>0.30012410879135099</c:v>
                </c:pt>
                <c:pt idx="944">
                  <c:v>0.30006226897239702</c:v>
                </c:pt>
                <c:pt idx="945">
                  <c:v>0.30030059814453097</c:v>
                </c:pt>
                <c:pt idx="946">
                  <c:v>0.30043432116508501</c:v>
                </c:pt>
                <c:pt idx="947">
                  <c:v>0.30035784840583801</c:v>
                </c:pt>
                <c:pt idx="948">
                  <c:v>0.30053058266639698</c:v>
                </c:pt>
                <c:pt idx="949">
                  <c:v>0.30118820071220398</c:v>
                </c:pt>
                <c:pt idx="950">
                  <c:v>0.301337391138077</c:v>
                </c:pt>
                <c:pt idx="951">
                  <c:v>0.30091792345047003</c:v>
                </c:pt>
                <c:pt idx="952">
                  <c:v>0.30117914080619801</c:v>
                </c:pt>
                <c:pt idx="953">
                  <c:v>0.301879912614822</c:v>
                </c:pt>
                <c:pt idx="954">
                  <c:v>0.30207997560501099</c:v>
                </c:pt>
                <c:pt idx="955">
                  <c:v>0.30248430371284502</c:v>
                </c:pt>
                <c:pt idx="956">
                  <c:v>0.302678972482681</c:v>
                </c:pt>
                <c:pt idx="957">
                  <c:v>0.30197164416313199</c:v>
                </c:pt>
                <c:pt idx="958">
                  <c:v>0.301942259073257</c:v>
                </c:pt>
                <c:pt idx="959">
                  <c:v>0.30249267816543601</c:v>
                </c:pt>
                <c:pt idx="960">
                  <c:v>0.30287569761276201</c:v>
                </c:pt>
                <c:pt idx="961">
                  <c:v>0.30379745364189098</c:v>
                </c:pt>
                <c:pt idx="962">
                  <c:v>0.30411767959594699</c:v>
                </c:pt>
                <c:pt idx="963">
                  <c:v>0.30384904146194502</c:v>
                </c:pt>
                <c:pt idx="964">
                  <c:v>0.30369490385055498</c:v>
                </c:pt>
                <c:pt idx="965">
                  <c:v>0.30416655540466297</c:v>
                </c:pt>
                <c:pt idx="966">
                  <c:v>0.30365350842475902</c:v>
                </c:pt>
                <c:pt idx="967">
                  <c:v>0.30370333790779103</c:v>
                </c:pt>
                <c:pt idx="968">
                  <c:v>0.30434608459472701</c:v>
                </c:pt>
                <c:pt idx="969">
                  <c:v>0.304442018270493</c:v>
                </c:pt>
                <c:pt idx="970">
                  <c:v>0.30410176515579201</c:v>
                </c:pt>
                <c:pt idx="971">
                  <c:v>0.30415028333663902</c:v>
                </c:pt>
                <c:pt idx="972">
                  <c:v>0.304281026124954</c:v>
                </c:pt>
                <c:pt idx="973">
                  <c:v>0.30438715219497697</c:v>
                </c:pt>
                <c:pt idx="974">
                  <c:v>0.30467247962951699</c:v>
                </c:pt>
                <c:pt idx="975">
                  <c:v>0.30470612645149198</c:v>
                </c:pt>
                <c:pt idx="976">
                  <c:v>0.30466350913047802</c:v>
                </c:pt>
                <c:pt idx="977">
                  <c:v>0.304580569267273</c:v>
                </c:pt>
                <c:pt idx="978">
                  <c:v>0.304145127534866</c:v>
                </c:pt>
                <c:pt idx="979">
                  <c:v>0.30403766036033603</c:v>
                </c:pt>
                <c:pt idx="980">
                  <c:v>0.303930044174194</c:v>
                </c:pt>
                <c:pt idx="981">
                  <c:v>0.304088205099106</c:v>
                </c:pt>
                <c:pt idx="982">
                  <c:v>0.30498510599136402</c:v>
                </c:pt>
                <c:pt idx="983">
                  <c:v>0.30523043870925898</c:v>
                </c:pt>
                <c:pt idx="984">
                  <c:v>0.30524760484695401</c:v>
                </c:pt>
                <c:pt idx="985">
                  <c:v>0.30529677867889399</c:v>
                </c:pt>
                <c:pt idx="986">
                  <c:v>0.30540457367897</c:v>
                </c:pt>
                <c:pt idx="987">
                  <c:v>0.30456387996673601</c:v>
                </c:pt>
                <c:pt idx="988">
                  <c:v>0.30375316739082298</c:v>
                </c:pt>
                <c:pt idx="989">
                  <c:v>0.30322349071502702</c:v>
                </c:pt>
                <c:pt idx="990">
                  <c:v>0.30328965187072798</c:v>
                </c:pt>
                <c:pt idx="991">
                  <c:v>0.30347421765327498</c:v>
                </c:pt>
                <c:pt idx="992">
                  <c:v>0.30370613932609603</c:v>
                </c:pt>
                <c:pt idx="993">
                  <c:v>0.30506464838981601</c:v>
                </c:pt>
                <c:pt idx="994">
                  <c:v>0.30568569898605302</c:v>
                </c:pt>
                <c:pt idx="995">
                  <c:v>0.30589327216148399</c:v>
                </c:pt>
                <c:pt idx="996">
                  <c:v>0.30557605624198902</c:v>
                </c:pt>
                <c:pt idx="997">
                  <c:v>0.30419453978538502</c:v>
                </c:pt>
                <c:pt idx="998">
                  <c:v>0.30409583449363697</c:v>
                </c:pt>
                <c:pt idx="999">
                  <c:v>0.30351495742797902</c:v>
                </c:pt>
                <c:pt idx="1050">
                  <c:v>0.30847778916358898</c:v>
                </c:pt>
                <c:pt idx="1051">
                  <c:v>0.317099899053574</c:v>
                </c:pt>
                <c:pt idx="1052">
                  <c:v>0.309893637895584</c:v>
                </c:pt>
                <c:pt idx="1053">
                  <c:v>0.29978838562965399</c:v>
                </c:pt>
                <c:pt idx="1054">
                  <c:v>0.291920125484467</c:v>
                </c:pt>
                <c:pt idx="1055">
                  <c:v>0.26536595821380599</c:v>
                </c:pt>
                <c:pt idx="1056">
                  <c:v>0.26534265279769897</c:v>
                </c:pt>
                <c:pt idx="1057">
                  <c:v>0.28308337926864602</c:v>
                </c:pt>
                <c:pt idx="1058">
                  <c:v>0.288504838943481</c:v>
                </c:pt>
                <c:pt idx="1059">
                  <c:v>0.292164146900177</c:v>
                </c:pt>
                <c:pt idx="1060">
                  <c:v>0.30026635527610801</c:v>
                </c:pt>
                <c:pt idx="1061">
                  <c:v>0.31233096122741699</c:v>
                </c:pt>
                <c:pt idx="1062">
                  <c:v>0.31251913309097301</c:v>
                </c:pt>
                <c:pt idx="1063">
                  <c:v>0.31233552098274198</c:v>
                </c:pt>
                <c:pt idx="1064">
                  <c:v>0.31016343832016002</c:v>
                </c:pt>
                <c:pt idx="1065">
                  <c:v>0.29380497336387601</c:v>
                </c:pt>
                <c:pt idx="1066">
                  <c:v>0.29302766919135997</c:v>
                </c:pt>
                <c:pt idx="1067">
                  <c:v>0.30617991089820901</c:v>
                </c:pt>
                <c:pt idx="1068">
                  <c:v>0.307594895362854</c:v>
                </c:pt>
                <c:pt idx="1069">
                  <c:v>0.30972731113433799</c:v>
                </c:pt>
                <c:pt idx="1070">
                  <c:v>0.30895009636879001</c:v>
                </c:pt>
                <c:pt idx="1071">
                  <c:v>0.29618999361991899</c:v>
                </c:pt>
                <c:pt idx="1072">
                  <c:v>0.293615281581879</c:v>
                </c:pt>
                <c:pt idx="1073">
                  <c:v>0.29952564835548401</c:v>
                </c:pt>
                <c:pt idx="1074">
                  <c:v>0.300080835819244</c:v>
                </c:pt>
                <c:pt idx="1075">
                  <c:v>0.301288962364197</c:v>
                </c:pt>
                <c:pt idx="1076">
                  <c:v>0.30173200368881198</c:v>
                </c:pt>
                <c:pt idx="1077">
                  <c:v>0.30196085572242698</c:v>
                </c:pt>
                <c:pt idx="1078">
                  <c:v>0.299105584621429</c:v>
                </c:pt>
                <c:pt idx="1079">
                  <c:v>0.29776251316070601</c:v>
                </c:pt>
                <c:pt idx="1080">
                  <c:v>0.29775542020797702</c:v>
                </c:pt>
                <c:pt idx="1081">
                  <c:v>0.29802012443542503</c:v>
                </c:pt>
                <c:pt idx="1082">
                  <c:v>0.29775685071945202</c:v>
                </c:pt>
                <c:pt idx="1083">
                  <c:v>0.29645112156867998</c:v>
                </c:pt>
                <c:pt idx="1084">
                  <c:v>0.29536649584770203</c:v>
                </c:pt>
                <c:pt idx="1085">
                  <c:v>0.29599511623382602</c:v>
                </c:pt>
                <c:pt idx="1086">
                  <c:v>0.29458564519882202</c:v>
                </c:pt>
                <c:pt idx="1087">
                  <c:v>0.29653850197792098</c:v>
                </c:pt>
                <c:pt idx="1088">
                  <c:v>0.30403631925582902</c:v>
                </c:pt>
                <c:pt idx="1089">
                  <c:v>0.30604305863380399</c:v>
                </c:pt>
                <c:pt idx="1090">
                  <c:v>0.30638280510902399</c:v>
                </c:pt>
                <c:pt idx="1091">
                  <c:v>0.30640780925750699</c:v>
                </c:pt>
                <c:pt idx="1092">
                  <c:v>0.30412104725837702</c:v>
                </c:pt>
                <c:pt idx="1093">
                  <c:v>0.30336171388626099</c:v>
                </c:pt>
                <c:pt idx="1094">
                  <c:v>0.30300319194793701</c:v>
                </c:pt>
                <c:pt idx="1095">
                  <c:v>0.30251264572143599</c:v>
                </c:pt>
                <c:pt idx="1096">
                  <c:v>0.30187767744064298</c:v>
                </c:pt>
                <c:pt idx="1097">
                  <c:v>0.30183395743370101</c:v>
                </c:pt>
                <c:pt idx="1098">
                  <c:v>0.30231603980064398</c:v>
                </c:pt>
                <c:pt idx="1099">
                  <c:v>0.30232214927673301</c:v>
                </c:pt>
                <c:pt idx="1100">
                  <c:v>0.302142053842545</c:v>
                </c:pt>
                <c:pt idx="1101">
                  <c:v>0.30242761969566301</c:v>
                </c:pt>
                <c:pt idx="1102">
                  <c:v>0.303017437458038</c:v>
                </c:pt>
                <c:pt idx="1103">
                  <c:v>0.30302616953849798</c:v>
                </c:pt>
                <c:pt idx="1104">
                  <c:v>0.30311354994773898</c:v>
                </c:pt>
                <c:pt idx="1105">
                  <c:v>0.30316621065139798</c:v>
                </c:pt>
                <c:pt idx="1106">
                  <c:v>0.30254036188125599</c:v>
                </c:pt>
                <c:pt idx="1107">
                  <c:v>0.30229344964027399</c:v>
                </c:pt>
                <c:pt idx="1108">
                  <c:v>0.302678823471069</c:v>
                </c:pt>
                <c:pt idx="1109">
                  <c:v>0.30262294411659202</c:v>
                </c:pt>
                <c:pt idx="1110">
                  <c:v>0.30241659283638</c:v>
                </c:pt>
                <c:pt idx="1111">
                  <c:v>0.30205094814300498</c:v>
                </c:pt>
                <c:pt idx="1112">
                  <c:v>0.30110362172126798</c:v>
                </c:pt>
                <c:pt idx="1113">
                  <c:v>0.30029222369193997</c:v>
                </c:pt>
                <c:pt idx="1114">
                  <c:v>0.30050337314605702</c:v>
                </c:pt>
                <c:pt idx="1115">
                  <c:v>0.30126878619193997</c:v>
                </c:pt>
                <c:pt idx="1116">
                  <c:v>0.30153629183769198</c:v>
                </c:pt>
                <c:pt idx="1117">
                  <c:v>0.30214565992355302</c:v>
                </c:pt>
                <c:pt idx="1118">
                  <c:v>0.30370739102363598</c:v>
                </c:pt>
                <c:pt idx="1119">
                  <c:v>0.30565741658210799</c:v>
                </c:pt>
                <c:pt idx="1120">
                  <c:v>0.30647876858711198</c:v>
                </c:pt>
                <c:pt idx="1121">
                  <c:v>0.30834433436393699</c:v>
                </c:pt>
                <c:pt idx="1122">
                  <c:v>0.30851069092750499</c:v>
                </c:pt>
                <c:pt idx="1123">
                  <c:v>0.30609321594238298</c:v>
                </c:pt>
                <c:pt idx="1124">
                  <c:v>0.305963814258575</c:v>
                </c:pt>
                <c:pt idx="1125">
                  <c:v>0.30699461698532099</c:v>
                </c:pt>
                <c:pt idx="1126">
                  <c:v>0.30686476826667802</c:v>
                </c:pt>
                <c:pt idx="1127">
                  <c:v>0.30657604336738598</c:v>
                </c:pt>
                <c:pt idx="1128">
                  <c:v>0.30646607279777499</c:v>
                </c:pt>
                <c:pt idx="1129">
                  <c:v>0.30586218833923301</c:v>
                </c:pt>
                <c:pt idx="1130">
                  <c:v>0.30572539567947399</c:v>
                </c:pt>
                <c:pt idx="1131">
                  <c:v>0.30556729435920699</c:v>
                </c:pt>
                <c:pt idx="1132">
                  <c:v>0.30635601282119801</c:v>
                </c:pt>
                <c:pt idx="1133">
                  <c:v>0.30783864855766302</c:v>
                </c:pt>
                <c:pt idx="1134">
                  <c:v>0.30863624811172502</c:v>
                </c:pt>
                <c:pt idx="1135">
                  <c:v>0.31019285321235701</c:v>
                </c:pt>
                <c:pt idx="1136">
                  <c:v>0.31070929765701299</c:v>
                </c:pt>
                <c:pt idx="1137">
                  <c:v>0.30983358621597301</c:v>
                </c:pt>
                <c:pt idx="1138">
                  <c:v>0.31009092926979098</c:v>
                </c:pt>
                <c:pt idx="1139">
                  <c:v>0.310581594705582</c:v>
                </c:pt>
                <c:pt idx="1140">
                  <c:v>0.311169773340225</c:v>
                </c:pt>
                <c:pt idx="1141">
                  <c:v>0.31258082389831499</c:v>
                </c:pt>
                <c:pt idx="1142">
                  <c:v>0.31302177906036399</c:v>
                </c:pt>
                <c:pt idx="1143">
                  <c:v>0.31249943375587502</c:v>
                </c:pt>
                <c:pt idx="1144">
                  <c:v>0.31298199295997597</c:v>
                </c:pt>
                <c:pt idx="1145">
                  <c:v>0.31373816728591902</c:v>
                </c:pt>
                <c:pt idx="1146">
                  <c:v>0.314265847206116</c:v>
                </c:pt>
                <c:pt idx="1147">
                  <c:v>0.31594255566597002</c:v>
                </c:pt>
                <c:pt idx="1148">
                  <c:v>0.31626734137535101</c:v>
                </c:pt>
                <c:pt idx="1149">
                  <c:v>0.31515309214592002</c:v>
                </c:pt>
                <c:pt idx="1150">
                  <c:v>0.31480321288108798</c:v>
                </c:pt>
                <c:pt idx="1151">
                  <c:v>0.31382218003272999</c:v>
                </c:pt>
                <c:pt idx="1152">
                  <c:v>0.31376561522483798</c:v>
                </c:pt>
                <c:pt idx="1153">
                  <c:v>0.31488764286041299</c:v>
                </c:pt>
                <c:pt idx="1154">
                  <c:v>0.31545394659042397</c:v>
                </c:pt>
                <c:pt idx="1155">
                  <c:v>0.31618446111679099</c:v>
                </c:pt>
                <c:pt idx="1156">
                  <c:v>0.31680318713188199</c:v>
                </c:pt>
                <c:pt idx="1157">
                  <c:v>0.31729349493980402</c:v>
                </c:pt>
                <c:pt idx="1158">
                  <c:v>0.31749671697616599</c:v>
                </c:pt>
                <c:pt idx="1159">
                  <c:v>0.31761601567268399</c:v>
                </c:pt>
                <c:pt idx="1160">
                  <c:v>0.31759890913963301</c:v>
                </c:pt>
                <c:pt idx="1161">
                  <c:v>0.31700047850608798</c:v>
                </c:pt>
                <c:pt idx="1162">
                  <c:v>0.31675097346305803</c:v>
                </c:pt>
                <c:pt idx="1163">
                  <c:v>0.31733858585357699</c:v>
                </c:pt>
                <c:pt idx="1164">
                  <c:v>0.31855884194374101</c:v>
                </c:pt>
                <c:pt idx="1165">
                  <c:v>0.31912702322006198</c:v>
                </c:pt>
                <c:pt idx="1166">
                  <c:v>0.320197284221649</c:v>
                </c:pt>
                <c:pt idx="1167">
                  <c:v>0.32058417797088601</c:v>
                </c:pt>
                <c:pt idx="1168">
                  <c:v>0.32015454769134499</c:v>
                </c:pt>
                <c:pt idx="1169">
                  <c:v>0.32044211030006398</c:v>
                </c:pt>
                <c:pt idx="1170">
                  <c:v>0.32105806469917297</c:v>
                </c:pt>
                <c:pt idx="1171">
                  <c:v>0.321323662996292</c:v>
                </c:pt>
                <c:pt idx="1172">
                  <c:v>0.32170048356056202</c:v>
                </c:pt>
                <c:pt idx="1173">
                  <c:v>0.32165977358818099</c:v>
                </c:pt>
                <c:pt idx="1174">
                  <c:v>0.321069777011871</c:v>
                </c:pt>
                <c:pt idx="1175">
                  <c:v>0.32121902704238903</c:v>
                </c:pt>
                <c:pt idx="1176">
                  <c:v>0.32151910662651101</c:v>
                </c:pt>
                <c:pt idx="1177">
                  <c:v>0.32171154022216802</c:v>
                </c:pt>
                <c:pt idx="1178">
                  <c:v>0.32233807444572399</c:v>
                </c:pt>
                <c:pt idx="1179">
                  <c:v>0.32256853580474898</c:v>
                </c:pt>
                <c:pt idx="1180">
                  <c:v>0.32247900962829601</c:v>
                </c:pt>
                <c:pt idx="1181">
                  <c:v>0.322432160377502</c:v>
                </c:pt>
                <c:pt idx="1182">
                  <c:v>0.322200536727905</c:v>
                </c:pt>
                <c:pt idx="1183">
                  <c:v>0.32242998480796797</c:v>
                </c:pt>
                <c:pt idx="1184">
                  <c:v>0.32262524962425199</c:v>
                </c:pt>
                <c:pt idx="1185">
                  <c:v>0.32314673066139199</c:v>
                </c:pt>
                <c:pt idx="1186">
                  <c:v>0.324480891227722</c:v>
                </c:pt>
                <c:pt idx="1187">
                  <c:v>0.324969291687012</c:v>
                </c:pt>
                <c:pt idx="1188">
                  <c:v>0.325027406215668</c:v>
                </c:pt>
                <c:pt idx="1189">
                  <c:v>0.325401902198792</c:v>
                </c:pt>
                <c:pt idx="1190">
                  <c:v>0.32556670904159501</c:v>
                </c:pt>
                <c:pt idx="1191">
                  <c:v>0.32584804296493503</c:v>
                </c:pt>
                <c:pt idx="1192">
                  <c:v>0.32648938894271901</c:v>
                </c:pt>
                <c:pt idx="1193">
                  <c:v>0.32681980729103099</c:v>
                </c:pt>
                <c:pt idx="1194">
                  <c:v>0.32682314515113797</c:v>
                </c:pt>
                <c:pt idx="1195">
                  <c:v>0.32707381248474099</c:v>
                </c:pt>
                <c:pt idx="1196">
                  <c:v>0.32750999927520802</c:v>
                </c:pt>
                <c:pt idx="1197">
                  <c:v>0.32769703865051297</c:v>
                </c:pt>
                <c:pt idx="1198">
                  <c:v>0.32766729593277</c:v>
                </c:pt>
                <c:pt idx="1199">
                  <c:v>0.32793822884559598</c:v>
                </c:pt>
                <c:pt idx="1200">
                  <c:v>0.32834175229072599</c:v>
                </c:pt>
                <c:pt idx="1201">
                  <c:v>0.32851302623748802</c:v>
                </c:pt>
                <c:pt idx="1202">
                  <c:v>0.32881066203117398</c:v>
                </c:pt>
                <c:pt idx="1203">
                  <c:v>0.32904705405235302</c:v>
                </c:pt>
                <c:pt idx="1204">
                  <c:v>0.32883629202842701</c:v>
                </c:pt>
                <c:pt idx="1205">
                  <c:v>0.329034894704819</c:v>
                </c:pt>
                <c:pt idx="1206">
                  <c:v>0.32970651984214799</c:v>
                </c:pt>
                <c:pt idx="1207">
                  <c:v>0.33001130819320701</c:v>
                </c:pt>
                <c:pt idx="1208">
                  <c:v>0.33024540543556202</c:v>
                </c:pt>
                <c:pt idx="1209">
                  <c:v>0.33043411374092102</c:v>
                </c:pt>
                <c:pt idx="1210">
                  <c:v>0.33017119765281699</c:v>
                </c:pt>
                <c:pt idx="1211">
                  <c:v>0.33047980070114102</c:v>
                </c:pt>
                <c:pt idx="1212">
                  <c:v>0.33157554268836997</c:v>
                </c:pt>
                <c:pt idx="1213">
                  <c:v>0.33183073997497597</c:v>
                </c:pt>
                <c:pt idx="1214">
                  <c:v>0.33169403672218301</c:v>
                </c:pt>
                <c:pt idx="1215">
                  <c:v>0.33187142014503501</c:v>
                </c:pt>
                <c:pt idx="1216">
                  <c:v>0.33154687285423301</c:v>
                </c:pt>
                <c:pt idx="1217">
                  <c:v>0.33152228593826299</c:v>
                </c:pt>
                <c:pt idx="1218">
                  <c:v>0.33207449316978499</c:v>
                </c:pt>
                <c:pt idx="1219">
                  <c:v>0.33252432942390397</c:v>
                </c:pt>
                <c:pt idx="1220">
                  <c:v>0.33287623524665799</c:v>
                </c:pt>
                <c:pt idx="1221">
                  <c:v>0.33320242166519198</c:v>
                </c:pt>
                <c:pt idx="1222">
                  <c:v>0.33371737599372903</c:v>
                </c:pt>
                <c:pt idx="1223">
                  <c:v>0.33413881063461298</c:v>
                </c:pt>
                <c:pt idx="1224">
                  <c:v>0.33456313610076899</c:v>
                </c:pt>
                <c:pt idx="1225">
                  <c:v>0.33469656109809898</c:v>
                </c:pt>
                <c:pt idx="1226">
                  <c:v>0.33457782864570601</c:v>
                </c:pt>
                <c:pt idx="1227">
                  <c:v>0.334572583436966</c:v>
                </c:pt>
                <c:pt idx="1228">
                  <c:v>0.334421396255493</c:v>
                </c:pt>
                <c:pt idx="1229">
                  <c:v>0.33411505818366999</c:v>
                </c:pt>
                <c:pt idx="1230">
                  <c:v>0.33348760008812001</c:v>
                </c:pt>
                <c:pt idx="1231">
                  <c:v>0.33346766233444203</c:v>
                </c:pt>
                <c:pt idx="1232">
                  <c:v>0.33348548412322998</c:v>
                </c:pt>
                <c:pt idx="1233">
                  <c:v>0.333772242069244</c:v>
                </c:pt>
                <c:pt idx="1234">
                  <c:v>0.33521428704261802</c:v>
                </c:pt>
                <c:pt idx="1235">
                  <c:v>0.33586722612380998</c:v>
                </c:pt>
                <c:pt idx="1236">
                  <c:v>0.33612290024757402</c:v>
                </c:pt>
                <c:pt idx="1237">
                  <c:v>0.33618390560150102</c:v>
                </c:pt>
                <c:pt idx="1238">
                  <c:v>0.33673569560050998</c:v>
                </c:pt>
                <c:pt idx="1239">
                  <c:v>0.33645504713058499</c:v>
                </c:pt>
                <c:pt idx="1240">
                  <c:v>0.336071997880936</c:v>
                </c:pt>
                <c:pt idx="1241">
                  <c:v>0.33684223890304599</c:v>
                </c:pt>
                <c:pt idx="1242">
                  <c:v>0.33757510781288103</c:v>
                </c:pt>
                <c:pt idx="1243">
                  <c:v>0.33720010519027699</c:v>
                </c:pt>
                <c:pt idx="1244">
                  <c:v>0.33729749917983998</c:v>
                </c:pt>
                <c:pt idx="1245">
                  <c:v>0.33754953742027299</c:v>
                </c:pt>
                <c:pt idx="1246">
                  <c:v>0.33650922775268599</c:v>
                </c:pt>
                <c:pt idx="1247">
                  <c:v>0.33644077181816101</c:v>
                </c:pt>
                <c:pt idx="1248">
                  <c:v>0.33736577630043002</c:v>
                </c:pt>
                <c:pt idx="1249">
                  <c:v>0.33787351846694902</c:v>
                </c:pt>
                <c:pt idx="1250">
                  <c:v>0.33929425477981601</c:v>
                </c:pt>
                <c:pt idx="1251">
                  <c:v>0.34064391255378701</c:v>
                </c:pt>
                <c:pt idx="1252">
                  <c:v>0.340918898582459</c:v>
                </c:pt>
                <c:pt idx="1253">
                  <c:v>0.34085115790367099</c:v>
                </c:pt>
                <c:pt idx="1254">
                  <c:v>0.34020522236824002</c:v>
                </c:pt>
                <c:pt idx="1255">
                  <c:v>0.34016400575637801</c:v>
                </c:pt>
                <c:pt idx="1256">
                  <c:v>0.34062406420707703</c:v>
                </c:pt>
                <c:pt idx="1257">
                  <c:v>0.34066957235336298</c:v>
                </c:pt>
                <c:pt idx="1258">
                  <c:v>0.34095942974090598</c:v>
                </c:pt>
                <c:pt idx="1259">
                  <c:v>0.34137427806854198</c:v>
                </c:pt>
                <c:pt idx="1260">
                  <c:v>0.34205430746078502</c:v>
                </c:pt>
                <c:pt idx="1261">
                  <c:v>0.34332081675529502</c:v>
                </c:pt>
                <c:pt idx="1262">
                  <c:v>0.34425053000450101</c:v>
                </c:pt>
                <c:pt idx="1263">
                  <c:v>0.34427973628044101</c:v>
                </c:pt>
                <c:pt idx="1264">
                  <c:v>0.34349086880683899</c:v>
                </c:pt>
                <c:pt idx="1265">
                  <c:v>0.34224393963813798</c:v>
                </c:pt>
                <c:pt idx="1266">
                  <c:v>0.34122416377067599</c:v>
                </c:pt>
                <c:pt idx="1267">
                  <c:v>0.34105300903320301</c:v>
                </c:pt>
                <c:pt idx="1268">
                  <c:v>0.34136018157005299</c:v>
                </c:pt>
                <c:pt idx="1269">
                  <c:v>0.34143701195716902</c:v>
                </c:pt>
                <c:pt idx="1270">
                  <c:v>0.34184381365776101</c:v>
                </c:pt>
                <c:pt idx="1271">
                  <c:v>0.34243956208229098</c:v>
                </c:pt>
                <c:pt idx="1272">
                  <c:v>0.342977285385132</c:v>
                </c:pt>
                <c:pt idx="1273">
                  <c:v>0.34341636300086997</c:v>
                </c:pt>
                <c:pt idx="1274">
                  <c:v>0.34352862834930398</c:v>
                </c:pt>
                <c:pt idx="1275">
                  <c:v>0.34374791383743297</c:v>
                </c:pt>
                <c:pt idx="1276">
                  <c:v>0.34376046061515803</c:v>
                </c:pt>
                <c:pt idx="1277">
                  <c:v>0.34358820319175698</c:v>
                </c:pt>
                <c:pt idx="1278">
                  <c:v>0.34403690695762601</c:v>
                </c:pt>
                <c:pt idx="1279">
                  <c:v>0.34420937299728399</c:v>
                </c:pt>
                <c:pt idx="1280">
                  <c:v>0.34410408139228799</c:v>
                </c:pt>
                <c:pt idx="1281">
                  <c:v>0.344777792692184</c:v>
                </c:pt>
                <c:pt idx="1282">
                  <c:v>0.344683527946472</c:v>
                </c:pt>
                <c:pt idx="1283">
                  <c:v>0.34441334009170499</c:v>
                </c:pt>
                <c:pt idx="1284">
                  <c:v>0.345008105039597</c:v>
                </c:pt>
                <c:pt idx="1285">
                  <c:v>0.34519028663635298</c:v>
                </c:pt>
                <c:pt idx="1286">
                  <c:v>0.34539255499839799</c:v>
                </c:pt>
                <c:pt idx="1287">
                  <c:v>0.34590739011764499</c:v>
                </c:pt>
                <c:pt idx="1288">
                  <c:v>0.34636315703392001</c:v>
                </c:pt>
                <c:pt idx="1289">
                  <c:v>0.34650880098342901</c:v>
                </c:pt>
                <c:pt idx="1290">
                  <c:v>0.34656795859336897</c:v>
                </c:pt>
                <c:pt idx="1291">
                  <c:v>0.34711551666259799</c:v>
                </c:pt>
                <c:pt idx="1292">
                  <c:v>0.34752470254898099</c:v>
                </c:pt>
                <c:pt idx="1293">
                  <c:v>0.34755715727806102</c:v>
                </c:pt>
                <c:pt idx="1294">
                  <c:v>0.34823575615882901</c:v>
                </c:pt>
                <c:pt idx="1295">
                  <c:v>0.34892177581787098</c:v>
                </c:pt>
                <c:pt idx="1296">
                  <c:v>0.34855410456657399</c:v>
                </c:pt>
                <c:pt idx="1297">
                  <c:v>0.34842988848686202</c:v>
                </c:pt>
                <c:pt idx="1298">
                  <c:v>0.34874472022056602</c:v>
                </c:pt>
                <c:pt idx="1299">
                  <c:v>0.34852990508079501</c:v>
                </c:pt>
                <c:pt idx="1300">
                  <c:v>0.34866732358932501</c:v>
                </c:pt>
                <c:pt idx="1301">
                  <c:v>0.34883153438568099</c:v>
                </c:pt>
                <c:pt idx="1302">
                  <c:v>0.34868019819259599</c:v>
                </c:pt>
                <c:pt idx="1303">
                  <c:v>0.34921112656593301</c:v>
                </c:pt>
                <c:pt idx="1304">
                  <c:v>0.34933662414550798</c:v>
                </c:pt>
                <c:pt idx="1305">
                  <c:v>0.34968334436416598</c:v>
                </c:pt>
                <c:pt idx="1306">
                  <c:v>0.35029953718185403</c:v>
                </c:pt>
                <c:pt idx="1307">
                  <c:v>0.350099116563797</c:v>
                </c:pt>
                <c:pt idx="1308">
                  <c:v>0.350583225488663</c:v>
                </c:pt>
                <c:pt idx="1309">
                  <c:v>0.35093590617179898</c:v>
                </c:pt>
                <c:pt idx="1310">
                  <c:v>0.35078445076942399</c:v>
                </c:pt>
                <c:pt idx="1311">
                  <c:v>0.35076475143432601</c:v>
                </c:pt>
                <c:pt idx="1312">
                  <c:v>0.35074350237846402</c:v>
                </c:pt>
                <c:pt idx="1313">
                  <c:v>0.35162818431854198</c:v>
                </c:pt>
                <c:pt idx="1314">
                  <c:v>0.35242760181427002</c:v>
                </c:pt>
                <c:pt idx="1315">
                  <c:v>0.35268402099609403</c:v>
                </c:pt>
                <c:pt idx="1316">
                  <c:v>0.35331821441650402</c:v>
                </c:pt>
                <c:pt idx="1317">
                  <c:v>0.35312935709953303</c:v>
                </c:pt>
                <c:pt idx="1318">
                  <c:v>0.35275137424469</c:v>
                </c:pt>
                <c:pt idx="1319">
                  <c:v>0.35320740938186601</c:v>
                </c:pt>
                <c:pt idx="1320">
                  <c:v>0.35306155681610102</c:v>
                </c:pt>
                <c:pt idx="1321">
                  <c:v>0.353258967399597</c:v>
                </c:pt>
                <c:pt idx="1322">
                  <c:v>0.35412481427192699</c:v>
                </c:pt>
                <c:pt idx="1323">
                  <c:v>0.35425391793250999</c:v>
                </c:pt>
                <c:pt idx="1324">
                  <c:v>0.35395222902298001</c:v>
                </c:pt>
                <c:pt idx="1325">
                  <c:v>0.35387456417083701</c:v>
                </c:pt>
                <c:pt idx="1326">
                  <c:v>0.35366725921630898</c:v>
                </c:pt>
                <c:pt idx="1327">
                  <c:v>0.35364142060279802</c:v>
                </c:pt>
                <c:pt idx="1328">
                  <c:v>0.35426300764083901</c:v>
                </c:pt>
                <c:pt idx="1329">
                  <c:v>0.35432887077331499</c:v>
                </c:pt>
                <c:pt idx="1330">
                  <c:v>0.35417228937148998</c:v>
                </c:pt>
                <c:pt idx="1331">
                  <c:v>0.35418805480003401</c:v>
                </c:pt>
                <c:pt idx="1332">
                  <c:v>0.354149520397186</c:v>
                </c:pt>
                <c:pt idx="1333">
                  <c:v>0.35452774167060902</c:v>
                </c:pt>
                <c:pt idx="1334">
                  <c:v>0.35481008887290999</c:v>
                </c:pt>
                <c:pt idx="1335">
                  <c:v>0.35485440492629999</c:v>
                </c:pt>
                <c:pt idx="1336">
                  <c:v>0.35509237647056602</c:v>
                </c:pt>
                <c:pt idx="1337">
                  <c:v>0.35491764545440702</c:v>
                </c:pt>
                <c:pt idx="1338">
                  <c:v>0.35414645075798001</c:v>
                </c:pt>
                <c:pt idx="1339">
                  <c:v>0.35410028696060197</c:v>
                </c:pt>
                <c:pt idx="1340">
                  <c:v>0.35383564233779902</c:v>
                </c:pt>
                <c:pt idx="1341">
                  <c:v>0.353225648403168</c:v>
                </c:pt>
                <c:pt idx="1342">
                  <c:v>0.35399433970451399</c:v>
                </c:pt>
                <c:pt idx="1343">
                  <c:v>0.35467150807380698</c:v>
                </c:pt>
                <c:pt idx="1344">
                  <c:v>0.35541644692420998</c:v>
                </c:pt>
                <c:pt idx="1345">
                  <c:v>0.35712718963623002</c:v>
                </c:pt>
                <c:pt idx="1346">
                  <c:v>0.3579962849617</c:v>
                </c:pt>
                <c:pt idx="1347">
                  <c:v>0.35789659619331399</c:v>
                </c:pt>
                <c:pt idx="1348">
                  <c:v>0.35743480920791598</c:v>
                </c:pt>
                <c:pt idx="1349">
                  <c:v>0.356743633747101</c:v>
                </c:pt>
                <c:pt idx="1350">
                  <c:v>0.35727268457412698</c:v>
                </c:pt>
                <c:pt idx="1351">
                  <c:v>0.35811424255371099</c:v>
                </c:pt>
                <c:pt idx="1352">
                  <c:v>0.35844653844833402</c:v>
                </c:pt>
                <c:pt idx="1353">
                  <c:v>0.35825520753860501</c:v>
                </c:pt>
                <c:pt idx="1354">
                  <c:v>0.35618567466735801</c:v>
                </c:pt>
                <c:pt idx="1355">
                  <c:v>0.35502302646637002</c:v>
                </c:pt>
                <c:pt idx="1356">
                  <c:v>0.35385727882385298</c:v>
                </c:pt>
                <c:pt idx="1357">
                  <c:v>0.35366982221603399</c:v>
                </c:pt>
                <c:pt idx="1358">
                  <c:v>0.35469672083854697</c:v>
                </c:pt>
                <c:pt idx="1359">
                  <c:v>0.35529571771621699</c:v>
                </c:pt>
                <c:pt idx="1360">
                  <c:v>0.35674005746841397</c:v>
                </c:pt>
                <c:pt idx="1361">
                  <c:v>0.357309401035309</c:v>
                </c:pt>
                <c:pt idx="1362">
                  <c:v>0.356682568788528</c:v>
                </c:pt>
                <c:pt idx="1363">
                  <c:v>0.35679766535759</c:v>
                </c:pt>
                <c:pt idx="1364">
                  <c:v>0.35696074366569502</c:v>
                </c:pt>
                <c:pt idx="1365">
                  <c:v>0.35736069083213801</c:v>
                </c:pt>
                <c:pt idx="1366">
                  <c:v>0.35873103141784701</c:v>
                </c:pt>
                <c:pt idx="1367">
                  <c:v>0.35903963446617099</c:v>
                </c:pt>
                <c:pt idx="1368">
                  <c:v>0.35856318473815901</c:v>
                </c:pt>
                <c:pt idx="1369">
                  <c:v>0.35897523164749101</c:v>
                </c:pt>
                <c:pt idx="1370">
                  <c:v>0.35908567905425998</c:v>
                </c:pt>
                <c:pt idx="1371">
                  <c:v>0.35925078392028797</c:v>
                </c:pt>
                <c:pt idx="1372">
                  <c:v>0.36049491167068498</c:v>
                </c:pt>
                <c:pt idx="1373">
                  <c:v>0.36066037416458102</c:v>
                </c:pt>
                <c:pt idx="1374">
                  <c:v>0.359914541244507</c:v>
                </c:pt>
                <c:pt idx="1375">
                  <c:v>0.35973402857780501</c:v>
                </c:pt>
                <c:pt idx="1376">
                  <c:v>0.35951617360115101</c:v>
                </c:pt>
                <c:pt idx="1377">
                  <c:v>0.35926645994186401</c:v>
                </c:pt>
                <c:pt idx="1378">
                  <c:v>0.35912019014358498</c:v>
                </c:pt>
                <c:pt idx="1379">
                  <c:v>0.35887235403060902</c:v>
                </c:pt>
                <c:pt idx="1380">
                  <c:v>0.35826998949050898</c:v>
                </c:pt>
                <c:pt idx="1381">
                  <c:v>0.35810118913650502</c:v>
                </c:pt>
                <c:pt idx="1382">
                  <c:v>0.35840860009193398</c:v>
                </c:pt>
                <c:pt idx="1383">
                  <c:v>0.358298540115356</c:v>
                </c:pt>
                <c:pt idx="1384">
                  <c:v>0.35809588432312001</c:v>
                </c:pt>
                <c:pt idx="1385">
                  <c:v>0.35871589183807401</c:v>
                </c:pt>
                <c:pt idx="1386">
                  <c:v>0.35860157012939498</c:v>
                </c:pt>
                <c:pt idx="1387">
                  <c:v>0.35902702808380099</c:v>
                </c:pt>
                <c:pt idx="1388">
                  <c:v>0.35939764976501498</c:v>
                </c:pt>
                <c:pt idx="1389">
                  <c:v>0.35897171497344998</c:v>
                </c:pt>
                <c:pt idx="1390">
                  <c:v>0.35904249548911998</c:v>
                </c:pt>
                <c:pt idx="1391">
                  <c:v>0.35914862155914301</c:v>
                </c:pt>
                <c:pt idx="1392">
                  <c:v>0.35913592576980602</c:v>
                </c:pt>
                <c:pt idx="1393">
                  <c:v>0.35912656784057601</c:v>
                </c:pt>
                <c:pt idx="1394">
                  <c:v>0.35905370116233798</c:v>
                </c:pt>
                <c:pt idx="1395">
                  <c:v>0.359683066606522</c:v>
                </c:pt>
                <c:pt idx="1396">
                  <c:v>0.36012560129165599</c:v>
                </c:pt>
                <c:pt idx="1397">
                  <c:v>0.36006677150726302</c:v>
                </c:pt>
                <c:pt idx="1398">
                  <c:v>0.35960975289344799</c:v>
                </c:pt>
                <c:pt idx="1399">
                  <c:v>0.35822752118110701</c:v>
                </c:pt>
                <c:pt idx="1400">
                  <c:v>0.35712325572967502</c:v>
                </c:pt>
                <c:pt idx="1401">
                  <c:v>0.35744085907936102</c:v>
                </c:pt>
                <c:pt idx="1402">
                  <c:v>0.35769221186637901</c:v>
                </c:pt>
                <c:pt idx="1403">
                  <c:v>0.358564853668213</c:v>
                </c:pt>
                <c:pt idx="1404">
                  <c:v>0.360438942909241</c:v>
                </c:pt>
                <c:pt idx="1405">
                  <c:v>0.360450029373169</c:v>
                </c:pt>
                <c:pt idx="1406">
                  <c:v>0.360717713832855</c:v>
                </c:pt>
                <c:pt idx="1407">
                  <c:v>0.3608717918396</c:v>
                </c:pt>
                <c:pt idx="1408">
                  <c:v>0.35994184017181402</c:v>
                </c:pt>
                <c:pt idx="1409">
                  <c:v>0.360599964857101</c:v>
                </c:pt>
                <c:pt idx="1410">
                  <c:v>0.36037629842758201</c:v>
                </c:pt>
                <c:pt idx="1411">
                  <c:v>0.35930684208869901</c:v>
                </c:pt>
                <c:pt idx="1412">
                  <c:v>0.35878044366836498</c:v>
                </c:pt>
                <c:pt idx="1413">
                  <c:v>0.35759547352790799</c:v>
                </c:pt>
                <c:pt idx="1414">
                  <c:v>0.357202798128128</c:v>
                </c:pt>
                <c:pt idx="1415">
                  <c:v>0.35797470808029203</c:v>
                </c:pt>
                <c:pt idx="1416">
                  <c:v>0.35806843638420099</c:v>
                </c:pt>
                <c:pt idx="1417">
                  <c:v>0.35785779356956499</c:v>
                </c:pt>
                <c:pt idx="1418">
                  <c:v>0.35827201604843101</c:v>
                </c:pt>
                <c:pt idx="1419">
                  <c:v>0.35901743173599199</c:v>
                </c:pt>
                <c:pt idx="1420">
                  <c:v>0.35987794399261502</c:v>
                </c:pt>
                <c:pt idx="1421">
                  <c:v>0.36063069105148299</c:v>
                </c:pt>
                <c:pt idx="1422">
                  <c:v>0.360580503940582</c:v>
                </c:pt>
                <c:pt idx="1423">
                  <c:v>0.358993649482727</c:v>
                </c:pt>
                <c:pt idx="1424">
                  <c:v>0.35828226804733299</c:v>
                </c:pt>
                <c:pt idx="1425">
                  <c:v>0.35654181241989102</c:v>
                </c:pt>
                <c:pt idx="1426">
                  <c:v>0.356552064418793</c:v>
                </c:pt>
                <c:pt idx="1427">
                  <c:v>0.35835146903991699</c:v>
                </c:pt>
                <c:pt idx="1428">
                  <c:v>0.35882380604744002</c:v>
                </c:pt>
                <c:pt idx="1429">
                  <c:v>0.36043930053710899</c:v>
                </c:pt>
                <c:pt idx="1430">
                  <c:v>0.358924269676209</c:v>
                </c:pt>
                <c:pt idx="1431">
                  <c:v>0.35719779133796697</c:v>
                </c:pt>
                <c:pt idx="1432">
                  <c:v>0.35533595085143999</c:v>
                </c:pt>
                <c:pt idx="1433">
                  <c:v>0.35441413521766701</c:v>
                </c:pt>
                <c:pt idx="1434">
                  <c:v>0.35573559999465898</c:v>
                </c:pt>
                <c:pt idx="1435">
                  <c:v>0.35718426108360302</c:v>
                </c:pt>
                <c:pt idx="1436">
                  <c:v>0.35925653576850902</c:v>
                </c:pt>
                <c:pt idx="1437">
                  <c:v>0.35987260937690702</c:v>
                </c:pt>
                <c:pt idx="1438">
                  <c:v>0.35854807496070901</c:v>
                </c:pt>
                <c:pt idx="1439">
                  <c:v>0.35796901583671598</c:v>
                </c:pt>
                <c:pt idx="1440">
                  <c:v>0.35685881972312899</c:v>
                </c:pt>
                <c:pt idx="1441">
                  <c:v>0.35629871487617498</c:v>
                </c:pt>
                <c:pt idx="1442">
                  <c:v>0.35575944185257002</c:v>
                </c:pt>
                <c:pt idx="1443">
                  <c:v>0.35412359237670898</c:v>
                </c:pt>
                <c:pt idx="1444">
                  <c:v>0.35380062460899397</c:v>
                </c:pt>
                <c:pt idx="1445">
                  <c:v>0.35723108053207397</c:v>
                </c:pt>
                <c:pt idx="1446">
                  <c:v>0.36238747835159302</c:v>
                </c:pt>
                <c:pt idx="1447">
                  <c:v>0.36737638711929299</c:v>
                </c:pt>
                <c:pt idx="1448">
                  <c:v>0.37161073088645902</c:v>
                </c:pt>
                <c:pt idx="1449">
                  <c:v>0.36983069777488697</c:v>
                </c:pt>
                <c:pt idx="1590">
                  <c:v>0.43325507640838601</c:v>
                </c:pt>
                <c:pt idx="1591">
                  <c:v>0.42676970362663302</c:v>
                </c:pt>
                <c:pt idx="1592">
                  <c:v>0.36493244767188998</c:v>
                </c:pt>
                <c:pt idx="1593">
                  <c:v>0.33849769830703702</c:v>
                </c:pt>
                <c:pt idx="1594">
                  <c:v>0.29288053512573198</c:v>
                </c:pt>
                <c:pt idx="1595">
                  <c:v>0.26064547896385198</c:v>
                </c:pt>
                <c:pt idx="1596">
                  <c:v>0.236898154020309</c:v>
                </c:pt>
                <c:pt idx="1597">
                  <c:v>0.21103766560554499</c:v>
                </c:pt>
                <c:pt idx="1598">
                  <c:v>0.224716931581497</c:v>
                </c:pt>
                <c:pt idx="1599">
                  <c:v>0.260872602462769</c:v>
                </c:pt>
                <c:pt idx="1600">
                  <c:v>0.27296209335327098</c:v>
                </c:pt>
                <c:pt idx="1601">
                  <c:v>0.31393390893936202</c:v>
                </c:pt>
                <c:pt idx="1602">
                  <c:v>0.32856506109237699</c:v>
                </c:pt>
                <c:pt idx="1603">
                  <c:v>0.30662477016449002</c:v>
                </c:pt>
                <c:pt idx="1604">
                  <c:v>0.29979565739631697</c:v>
                </c:pt>
                <c:pt idx="1605">
                  <c:v>0.29731950163841198</c:v>
                </c:pt>
                <c:pt idx="1606">
                  <c:v>0.297893196344376</c:v>
                </c:pt>
                <c:pt idx="1607">
                  <c:v>0.29761320352554299</c:v>
                </c:pt>
                <c:pt idx="1608">
                  <c:v>0.293236374855042</c:v>
                </c:pt>
                <c:pt idx="1609">
                  <c:v>0.28966617584228499</c:v>
                </c:pt>
                <c:pt idx="1610">
                  <c:v>0.29045045375824002</c:v>
                </c:pt>
                <c:pt idx="1611">
                  <c:v>0.29417127370834401</c:v>
                </c:pt>
                <c:pt idx="1612">
                  <c:v>0.30203610658645602</c:v>
                </c:pt>
                <c:pt idx="1613">
                  <c:v>0.29370746016502403</c:v>
                </c:pt>
                <c:pt idx="1614">
                  <c:v>0.28173872828483598</c:v>
                </c:pt>
                <c:pt idx="1615">
                  <c:v>0.27872505784034701</c:v>
                </c:pt>
                <c:pt idx="1616">
                  <c:v>0.270996063947678</c:v>
                </c:pt>
                <c:pt idx="1617">
                  <c:v>0.26494905352592502</c:v>
                </c:pt>
                <c:pt idx="1618">
                  <c:v>0.25969839096069303</c:v>
                </c:pt>
                <c:pt idx="1619">
                  <c:v>0.26349362730979897</c:v>
                </c:pt>
                <c:pt idx="1620">
                  <c:v>0.26998096704482999</c:v>
                </c:pt>
                <c:pt idx="1621">
                  <c:v>0.27353018522262601</c:v>
                </c:pt>
                <c:pt idx="1622">
                  <c:v>0.27888035774231001</c:v>
                </c:pt>
                <c:pt idx="1623">
                  <c:v>0.29533693194389299</c:v>
                </c:pt>
                <c:pt idx="1624">
                  <c:v>0.29636558890342701</c:v>
                </c:pt>
                <c:pt idx="1625">
                  <c:v>0.28663495182991</c:v>
                </c:pt>
                <c:pt idx="1626">
                  <c:v>0.28506314754486101</c:v>
                </c:pt>
                <c:pt idx="1627">
                  <c:v>0.28582823276519798</c:v>
                </c:pt>
                <c:pt idx="1628">
                  <c:v>0.282467812299728</c:v>
                </c:pt>
                <c:pt idx="1629">
                  <c:v>0.27590560913085899</c:v>
                </c:pt>
                <c:pt idx="1630">
                  <c:v>0.27502954006195102</c:v>
                </c:pt>
                <c:pt idx="1631">
                  <c:v>0.274769276380539</c:v>
                </c:pt>
                <c:pt idx="1632">
                  <c:v>0.273423731327057</c:v>
                </c:pt>
                <c:pt idx="1633">
                  <c:v>0.27396374940872198</c:v>
                </c:pt>
                <c:pt idx="1634">
                  <c:v>0.27665725350379899</c:v>
                </c:pt>
                <c:pt idx="1635">
                  <c:v>0.279421597719193</c:v>
                </c:pt>
                <c:pt idx="1636">
                  <c:v>0.28039795160293601</c:v>
                </c:pt>
                <c:pt idx="1637">
                  <c:v>0.28183722496032698</c:v>
                </c:pt>
                <c:pt idx="1638">
                  <c:v>0.28927949070930498</c:v>
                </c:pt>
                <c:pt idx="1639">
                  <c:v>0.28780737519264199</c:v>
                </c:pt>
                <c:pt idx="1640">
                  <c:v>0.27307245135307301</c:v>
                </c:pt>
                <c:pt idx="1641">
                  <c:v>0.27496954798698398</c:v>
                </c:pt>
                <c:pt idx="1642">
                  <c:v>0.28864750266075101</c:v>
                </c:pt>
                <c:pt idx="1643">
                  <c:v>0.29050546884536699</c:v>
                </c:pt>
                <c:pt idx="1644">
                  <c:v>0.29597544670105003</c:v>
                </c:pt>
                <c:pt idx="1645">
                  <c:v>0.30099126696586598</c:v>
                </c:pt>
                <c:pt idx="1646">
                  <c:v>0.295981585979462</c:v>
                </c:pt>
                <c:pt idx="1647">
                  <c:v>0.286614239215851</c:v>
                </c:pt>
                <c:pt idx="1648">
                  <c:v>0.28859612345695501</c:v>
                </c:pt>
                <c:pt idx="1649">
                  <c:v>0.29306837916374201</c:v>
                </c:pt>
                <c:pt idx="1650">
                  <c:v>0.29206106066703802</c:v>
                </c:pt>
                <c:pt idx="1651">
                  <c:v>0.28026717901229897</c:v>
                </c:pt>
                <c:pt idx="1652">
                  <c:v>0.27415689826011702</c:v>
                </c:pt>
                <c:pt idx="1653">
                  <c:v>0.27060103416442899</c:v>
                </c:pt>
                <c:pt idx="1654">
                  <c:v>0.26658058166503901</c:v>
                </c:pt>
                <c:pt idx="1655">
                  <c:v>0.25597336888313299</c:v>
                </c:pt>
                <c:pt idx="1656">
                  <c:v>0.25542417168617199</c:v>
                </c:pt>
                <c:pt idx="1657">
                  <c:v>0.25865358114242598</c:v>
                </c:pt>
                <c:pt idx="1658">
                  <c:v>0.27649006247520402</c:v>
                </c:pt>
                <c:pt idx="1659">
                  <c:v>0.32834863662719699</c:v>
                </c:pt>
                <c:pt idx="1660">
                  <c:v>0.34743198752403298</c:v>
                </c:pt>
                <c:pt idx="1661">
                  <c:v>0.36797332763671903</c:v>
                </c:pt>
                <c:pt idx="1662">
                  <c:v>0.36429697275161699</c:v>
                </c:pt>
                <c:pt idx="1663">
                  <c:v>0.35157430171966603</c:v>
                </c:pt>
                <c:pt idx="1664">
                  <c:v>0.31215560436248802</c:v>
                </c:pt>
                <c:pt idx="1665">
                  <c:v>0.30413943529129001</c:v>
                </c:pt>
                <c:pt idx="1666">
                  <c:v>0.30389603972434998</c:v>
                </c:pt>
                <c:pt idx="1667">
                  <c:v>0.301856368780136</c:v>
                </c:pt>
                <c:pt idx="1668">
                  <c:v>0.30702131986617998</c:v>
                </c:pt>
                <c:pt idx="1669">
                  <c:v>0.30347117781639099</c:v>
                </c:pt>
                <c:pt idx="1670">
                  <c:v>0.291344493627548</c:v>
                </c:pt>
                <c:pt idx="1671">
                  <c:v>0.29177194833755499</c:v>
                </c:pt>
                <c:pt idx="1672">
                  <c:v>0.29765355587005599</c:v>
                </c:pt>
                <c:pt idx="1673">
                  <c:v>0.298328846693039</c:v>
                </c:pt>
                <c:pt idx="1674">
                  <c:v>0.300764590501785</c:v>
                </c:pt>
                <c:pt idx="1675">
                  <c:v>0.30381813645362898</c:v>
                </c:pt>
                <c:pt idx="1676">
                  <c:v>0.30022174119949302</c:v>
                </c:pt>
                <c:pt idx="1677">
                  <c:v>0.29903048276901201</c:v>
                </c:pt>
                <c:pt idx="1678">
                  <c:v>0.30162340402603099</c:v>
                </c:pt>
                <c:pt idx="1679">
                  <c:v>0.30968841910362199</c:v>
                </c:pt>
                <c:pt idx="1680">
                  <c:v>0.30954039096832298</c:v>
                </c:pt>
                <c:pt idx="1681">
                  <c:v>0.30794507265090898</c:v>
                </c:pt>
                <c:pt idx="1682">
                  <c:v>0.30723673105239901</c:v>
                </c:pt>
                <c:pt idx="1683">
                  <c:v>0.30274793505668601</c:v>
                </c:pt>
                <c:pt idx="1684">
                  <c:v>0.30073711276054399</c:v>
                </c:pt>
                <c:pt idx="1685">
                  <c:v>0.299484342336655</c:v>
                </c:pt>
                <c:pt idx="1686">
                  <c:v>0.30046826601028398</c:v>
                </c:pt>
                <c:pt idx="1687">
                  <c:v>0.30256128311157199</c:v>
                </c:pt>
                <c:pt idx="1688">
                  <c:v>0.30384865403175398</c:v>
                </c:pt>
                <c:pt idx="1689">
                  <c:v>0.306402057409287</c:v>
                </c:pt>
                <c:pt idx="1690">
                  <c:v>0.31279185414314298</c:v>
                </c:pt>
                <c:pt idx="1691">
                  <c:v>0.31244540214538602</c:v>
                </c:pt>
                <c:pt idx="1692">
                  <c:v>0.31028899550437899</c:v>
                </c:pt>
                <c:pt idx="1693">
                  <c:v>0.31003755331039401</c:v>
                </c:pt>
                <c:pt idx="1694">
                  <c:v>0.30873730778694197</c:v>
                </c:pt>
                <c:pt idx="1695">
                  <c:v>0.30932873487472501</c:v>
                </c:pt>
                <c:pt idx="1696">
                  <c:v>0.31402692198753401</c:v>
                </c:pt>
                <c:pt idx="1697">
                  <c:v>0.31384944915771501</c:v>
                </c:pt>
                <c:pt idx="1698">
                  <c:v>0.30979067087173501</c:v>
                </c:pt>
                <c:pt idx="1699">
                  <c:v>0.30842345952987699</c:v>
                </c:pt>
                <c:pt idx="1700">
                  <c:v>0.30495178699493403</c:v>
                </c:pt>
                <c:pt idx="1701">
                  <c:v>0.30309039354324302</c:v>
                </c:pt>
                <c:pt idx="1702">
                  <c:v>0.30527654290199302</c:v>
                </c:pt>
                <c:pt idx="1703">
                  <c:v>0.30764669179916398</c:v>
                </c:pt>
                <c:pt idx="1704">
                  <c:v>0.31252413988113398</c:v>
                </c:pt>
                <c:pt idx="1705">
                  <c:v>0.30951255559921298</c:v>
                </c:pt>
                <c:pt idx="1706">
                  <c:v>0.31359684467315702</c:v>
                </c:pt>
                <c:pt idx="1707">
                  <c:v>0.31764182448387102</c:v>
                </c:pt>
                <c:pt idx="1708">
                  <c:v>0.318800508975983</c:v>
                </c:pt>
                <c:pt idx="1709">
                  <c:v>0.317957103252411</c:v>
                </c:pt>
                <c:pt idx="1710">
                  <c:v>0.32066029310226402</c:v>
                </c:pt>
                <c:pt idx="1711">
                  <c:v>0.32252484560012801</c:v>
                </c:pt>
                <c:pt idx="1712">
                  <c:v>0.323792785406113</c:v>
                </c:pt>
                <c:pt idx="1713">
                  <c:v>0.32691884040832497</c:v>
                </c:pt>
                <c:pt idx="1714">
                  <c:v>0.32916656136512801</c:v>
                </c:pt>
                <c:pt idx="1715">
                  <c:v>0.33191713690757801</c:v>
                </c:pt>
                <c:pt idx="1716">
                  <c:v>0.33253508806228599</c:v>
                </c:pt>
                <c:pt idx="1717">
                  <c:v>0.33255678415298501</c:v>
                </c:pt>
                <c:pt idx="1718">
                  <c:v>0.33068627119064298</c:v>
                </c:pt>
                <c:pt idx="1719">
                  <c:v>0.32543066143989602</c:v>
                </c:pt>
                <c:pt idx="1720">
                  <c:v>0.32131788134574901</c:v>
                </c:pt>
                <c:pt idx="1721">
                  <c:v>0.31943148374557501</c:v>
                </c:pt>
                <c:pt idx="1722">
                  <c:v>0.31768333911895802</c:v>
                </c:pt>
                <c:pt idx="1723">
                  <c:v>0.31086161732673601</c:v>
                </c:pt>
                <c:pt idx="1724">
                  <c:v>0.30958181619644198</c:v>
                </c:pt>
                <c:pt idx="1725">
                  <c:v>0.31146401166915899</c:v>
                </c:pt>
                <c:pt idx="1726">
                  <c:v>0.31567540764808699</c:v>
                </c:pt>
                <c:pt idx="1727">
                  <c:v>0.31674906611442599</c:v>
                </c:pt>
                <c:pt idx="1728">
                  <c:v>0.32058551907539401</c:v>
                </c:pt>
                <c:pt idx="1729">
                  <c:v>0.323558568954468</c:v>
                </c:pt>
                <c:pt idx="1730">
                  <c:v>0.32447072863578802</c:v>
                </c:pt>
                <c:pt idx="1731">
                  <c:v>0.32456091046333302</c:v>
                </c:pt>
                <c:pt idx="1732">
                  <c:v>0.32460632920265198</c:v>
                </c:pt>
                <c:pt idx="1733">
                  <c:v>0.32648321986198398</c:v>
                </c:pt>
                <c:pt idx="1734">
                  <c:v>0.32584810256958002</c:v>
                </c:pt>
                <c:pt idx="1735">
                  <c:v>0.32826203107833901</c:v>
                </c:pt>
                <c:pt idx="1736">
                  <c:v>0.33343151211738598</c:v>
                </c:pt>
                <c:pt idx="1737">
                  <c:v>0.33659482002258301</c:v>
                </c:pt>
                <c:pt idx="1738">
                  <c:v>0.33625307679176297</c:v>
                </c:pt>
                <c:pt idx="1739">
                  <c:v>0.33413919806480402</c:v>
                </c:pt>
                <c:pt idx="1740">
                  <c:v>0.33265784382820102</c:v>
                </c:pt>
                <c:pt idx="1741">
                  <c:v>0.33258429169654802</c:v>
                </c:pt>
                <c:pt idx="1742">
                  <c:v>0.33145049214363098</c:v>
                </c:pt>
                <c:pt idx="1743">
                  <c:v>0.32799211144447299</c:v>
                </c:pt>
                <c:pt idx="1744">
                  <c:v>0.32890334725379899</c:v>
                </c:pt>
                <c:pt idx="1745">
                  <c:v>0.33238890767097501</c:v>
                </c:pt>
                <c:pt idx="1746">
                  <c:v>0.33468666672706598</c:v>
                </c:pt>
                <c:pt idx="1747">
                  <c:v>0.33988437056541398</c:v>
                </c:pt>
                <c:pt idx="1748">
                  <c:v>0.34256458282470698</c:v>
                </c:pt>
                <c:pt idx="1749">
                  <c:v>0.34309774637222301</c:v>
                </c:pt>
                <c:pt idx="1750">
                  <c:v>0.34348550438880898</c:v>
                </c:pt>
                <c:pt idx="1751">
                  <c:v>0.34249258041381803</c:v>
                </c:pt>
                <c:pt idx="1752">
                  <c:v>0.34413954615593001</c:v>
                </c:pt>
                <c:pt idx="1753">
                  <c:v>0.34438031911849998</c:v>
                </c:pt>
                <c:pt idx="1754">
                  <c:v>0.342717885971069</c:v>
                </c:pt>
                <c:pt idx="1755">
                  <c:v>0.34405264258384699</c:v>
                </c:pt>
                <c:pt idx="1756">
                  <c:v>0.34328466653823902</c:v>
                </c:pt>
                <c:pt idx="1757">
                  <c:v>0.341065883636475</c:v>
                </c:pt>
                <c:pt idx="1758">
                  <c:v>0.34203499555587802</c:v>
                </c:pt>
                <c:pt idx="1759">
                  <c:v>0.341591596603394</c:v>
                </c:pt>
                <c:pt idx="1760">
                  <c:v>0.34088620543479897</c:v>
                </c:pt>
                <c:pt idx="1761">
                  <c:v>0.33950984477996798</c:v>
                </c:pt>
                <c:pt idx="1762">
                  <c:v>0.33613520860672003</c:v>
                </c:pt>
                <c:pt idx="1763">
                  <c:v>0.33641764521598799</c:v>
                </c:pt>
                <c:pt idx="1764">
                  <c:v>0.33874696493148798</c:v>
                </c:pt>
                <c:pt idx="1765">
                  <c:v>0.33945056796073902</c:v>
                </c:pt>
                <c:pt idx="1766">
                  <c:v>0.342099249362946</c:v>
                </c:pt>
                <c:pt idx="1767">
                  <c:v>0.34402364492416398</c:v>
                </c:pt>
                <c:pt idx="1768">
                  <c:v>0.34270474314689597</c:v>
                </c:pt>
                <c:pt idx="1769">
                  <c:v>0.343546181917191</c:v>
                </c:pt>
                <c:pt idx="1770">
                  <c:v>0.347324818372726</c:v>
                </c:pt>
                <c:pt idx="1771">
                  <c:v>0.35019677877426098</c:v>
                </c:pt>
                <c:pt idx="1772">
                  <c:v>0.34833946824073803</c:v>
                </c:pt>
                <c:pt idx="1773">
                  <c:v>0.34830072522163402</c:v>
                </c:pt>
                <c:pt idx="1774">
                  <c:v>0.34509792923927302</c:v>
                </c:pt>
                <c:pt idx="1775">
                  <c:v>0.34175774455070501</c:v>
                </c:pt>
                <c:pt idx="1776">
                  <c:v>0.34170714020729098</c:v>
                </c:pt>
                <c:pt idx="1777">
                  <c:v>0.33951443433761602</c:v>
                </c:pt>
                <c:pt idx="1778">
                  <c:v>0.34047174453735402</c:v>
                </c:pt>
                <c:pt idx="1779">
                  <c:v>0.34520873427391102</c:v>
                </c:pt>
                <c:pt idx="1780">
                  <c:v>0.34597060084343001</c:v>
                </c:pt>
                <c:pt idx="1781">
                  <c:v>0.34588602185249301</c:v>
                </c:pt>
                <c:pt idx="1782">
                  <c:v>0.34704393148422202</c:v>
                </c:pt>
                <c:pt idx="1783">
                  <c:v>0.34560257196426403</c:v>
                </c:pt>
                <c:pt idx="1784">
                  <c:v>0.34622120857238797</c:v>
                </c:pt>
                <c:pt idx="1785">
                  <c:v>0.35110741853714</c:v>
                </c:pt>
                <c:pt idx="1786">
                  <c:v>0.35220423340797402</c:v>
                </c:pt>
                <c:pt idx="1787">
                  <c:v>0.35166779160499601</c:v>
                </c:pt>
                <c:pt idx="1788">
                  <c:v>0.35112488269805903</c:v>
                </c:pt>
                <c:pt idx="1789">
                  <c:v>0.34819510579109197</c:v>
                </c:pt>
                <c:pt idx="1790">
                  <c:v>0.34682428836822499</c:v>
                </c:pt>
                <c:pt idx="1791">
                  <c:v>0.34769585728645303</c:v>
                </c:pt>
                <c:pt idx="1792">
                  <c:v>0.346059679985046</c:v>
                </c:pt>
                <c:pt idx="1793">
                  <c:v>0.34693378210067699</c:v>
                </c:pt>
                <c:pt idx="1794">
                  <c:v>0.34849706292152399</c:v>
                </c:pt>
                <c:pt idx="1795">
                  <c:v>0.34784981608390803</c:v>
                </c:pt>
                <c:pt idx="1796">
                  <c:v>0.34905353188514698</c:v>
                </c:pt>
                <c:pt idx="1797">
                  <c:v>0.34943264722824102</c:v>
                </c:pt>
                <c:pt idx="1798">
                  <c:v>0.349553942680359</c:v>
                </c:pt>
                <c:pt idx="1799">
                  <c:v>0.34916394948959401</c:v>
                </c:pt>
                <c:pt idx="1800">
                  <c:v>0.34894835948944097</c:v>
                </c:pt>
                <c:pt idx="1801">
                  <c:v>0.34745296835899397</c:v>
                </c:pt>
                <c:pt idx="1802">
                  <c:v>0.34417346119880698</c:v>
                </c:pt>
                <c:pt idx="1803">
                  <c:v>0.34153246879577598</c:v>
                </c:pt>
                <c:pt idx="1804">
                  <c:v>0.33649811148643499</c:v>
                </c:pt>
                <c:pt idx="1805">
                  <c:v>0.33645504713058499</c:v>
                </c:pt>
                <c:pt idx="1806">
                  <c:v>0.34079331159591703</c:v>
                </c:pt>
                <c:pt idx="1807">
                  <c:v>0.34194356203079201</c:v>
                </c:pt>
                <c:pt idx="1808">
                  <c:v>0.34492442011833202</c:v>
                </c:pt>
                <c:pt idx="1809">
                  <c:v>0.34695485234260598</c:v>
                </c:pt>
                <c:pt idx="1810">
                  <c:v>0.34773221611976601</c:v>
                </c:pt>
                <c:pt idx="1811">
                  <c:v>0.34538921713829002</c:v>
                </c:pt>
                <c:pt idx="1812">
                  <c:v>0.34418326616287198</c:v>
                </c:pt>
                <c:pt idx="1813">
                  <c:v>0.34469789266586298</c:v>
                </c:pt>
                <c:pt idx="1814">
                  <c:v>0.34228157997131298</c:v>
                </c:pt>
                <c:pt idx="1815">
                  <c:v>0.34032344818115201</c:v>
                </c:pt>
                <c:pt idx="1816">
                  <c:v>0.34286874532699602</c:v>
                </c:pt>
                <c:pt idx="1817">
                  <c:v>0.34432744979858398</c:v>
                </c:pt>
                <c:pt idx="1818">
                  <c:v>0.344899892807007</c:v>
                </c:pt>
                <c:pt idx="1819">
                  <c:v>0.34543213248252902</c:v>
                </c:pt>
                <c:pt idx="1820">
                  <c:v>0.34714809060096702</c:v>
                </c:pt>
                <c:pt idx="1821">
                  <c:v>0.349175184965134</c:v>
                </c:pt>
                <c:pt idx="1822">
                  <c:v>0.34899917244911199</c:v>
                </c:pt>
                <c:pt idx="1823">
                  <c:v>0.34908390045165999</c:v>
                </c:pt>
                <c:pt idx="1824">
                  <c:v>0.34863620996475198</c:v>
                </c:pt>
                <c:pt idx="1825">
                  <c:v>0.346031934022903</c:v>
                </c:pt>
                <c:pt idx="1826">
                  <c:v>0.34338417649269098</c:v>
                </c:pt>
                <c:pt idx="1827">
                  <c:v>0.33907344937324502</c:v>
                </c:pt>
                <c:pt idx="1828">
                  <c:v>0.33898207545280501</c:v>
                </c:pt>
                <c:pt idx="1829">
                  <c:v>0.34162974357605003</c:v>
                </c:pt>
                <c:pt idx="1830">
                  <c:v>0.34055981040000899</c:v>
                </c:pt>
                <c:pt idx="1831">
                  <c:v>0.339936643838882</c:v>
                </c:pt>
                <c:pt idx="1832">
                  <c:v>0.34120038151741</c:v>
                </c:pt>
                <c:pt idx="1833">
                  <c:v>0.33924746513366699</c:v>
                </c:pt>
                <c:pt idx="1834">
                  <c:v>0.33625251054763799</c:v>
                </c:pt>
                <c:pt idx="1835">
                  <c:v>0.33456090092659002</c:v>
                </c:pt>
                <c:pt idx="1836">
                  <c:v>0.33697420358657798</c:v>
                </c:pt>
                <c:pt idx="1837">
                  <c:v>0.33854842185974099</c:v>
                </c:pt>
                <c:pt idx="1838">
                  <c:v>0.33775267004966703</c:v>
                </c:pt>
                <c:pt idx="1839">
                  <c:v>0.33961299061775202</c:v>
                </c:pt>
                <c:pt idx="1840">
                  <c:v>0.33888089656829801</c:v>
                </c:pt>
                <c:pt idx="1841">
                  <c:v>0.33847719430923501</c:v>
                </c:pt>
                <c:pt idx="1842">
                  <c:v>0.33589786291122398</c:v>
                </c:pt>
                <c:pt idx="1843">
                  <c:v>0.334958136081696</c:v>
                </c:pt>
                <c:pt idx="1844">
                  <c:v>0.33473840355873102</c:v>
                </c:pt>
                <c:pt idx="1845">
                  <c:v>0.33557620644569403</c:v>
                </c:pt>
                <c:pt idx="1846">
                  <c:v>0.33714222908019997</c:v>
                </c:pt>
                <c:pt idx="1847">
                  <c:v>0.33638054132461498</c:v>
                </c:pt>
                <c:pt idx="1848">
                  <c:v>0.33530059456825301</c:v>
                </c:pt>
                <c:pt idx="1849">
                  <c:v>0.33550825715065002</c:v>
                </c:pt>
                <c:pt idx="1850">
                  <c:v>0.33571922779083302</c:v>
                </c:pt>
                <c:pt idx="1851">
                  <c:v>0.33390265703201299</c:v>
                </c:pt>
                <c:pt idx="1852">
                  <c:v>0.331247448921204</c:v>
                </c:pt>
                <c:pt idx="1853">
                  <c:v>0.33112606406211897</c:v>
                </c:pt>
                <c:pt idx="1854">
                  <c:v>0.33056253194808999</c:v>
                </c:pt>
                <c:pt idx="1855">
                  <c:v>0.32859697937965399</c:v>
                </c:pt>
                <c:pt idx="1856">
                  <c:v>0.32735988497734098</c:v>
                </c:pt>
                <c:pt idx="1857">
                  <c:v>0.32833015918731701</c:v>
                </c:pt>
                <c:pt idx="1858">
                  <c:v>0.330465257167816</c:v>
                </c:pt>
                <c:pt idx="1859">
                  <c:v>0.33003684878349299</c:v>
                </c:pt>
                <c:pt idx="1860">
                  <c:v>0.32823073863983199</c:v>
                </c:pt>
                <c:pt idx="1861">
                  <c:v>0.33063808083534202</c:v>
                </c:pt>
                <c:pt idx="1862">
                  <c:v>0.32968252897262601</c:v>
                </c:pt>
                <c:pt idx="1863">
                  <c:v>0.32574462890625</c:v>
                </c:pt>
                <c:pt idx="1864">
                  <c:v>0.32689580321312001</c:v>
                </c:pt>
                <c:pt idx="1865">
                  <c:v>0.329623073339462</c:v>
                </c:pt>
                <c:pt idx="1866">
                  <c:v>0.32774734497070301</c:v>
                </c:pt>
                <c:pt idx="1867">
                  <c:v>0.327701926231384</c:v>
                </c:pt>
                <c:pt idx="1868">
                  <c:v>0.32699710130691501</c:v>
                </c:pt>
                <c:pt idx="1869">
                  <c:v>0.32528635859489402</c:v>
                </c:pt>
                <c:pt idx="1870">
                  <c:v>0.32492557168006903</c:v>
                </c:pt>
                <c:pt idx="1871">
                  <c:v>0.32484820485115101</c:v>
                </c:pt>
                <c:pt idx="1872">
                  <c:v>0.32531344890594499</c:v>
                </c:pt>
                <c:pt idx="1873">
                  <c:v>0.32806211709976202</c:v>
                </c:pt>
                <c:pt idx="1874">
                  <c:v>0.32872670888900801</c:v>
                </c:pt>
                <c:pt idx="1875">
                  <c:v>0.32804122567176802</c:v>
                </c:pt>
                <c:pt idx="1876">
                  <c:v>0.32802075147628801</c:v>
                </c:pt>
                <c:pt idx="1877">
                  <c:v>0.32935881614685097</c:v>
                </c:pt>
                <c:pt idx="1878">
                  <c:v>0.32852199673652599</c:v>
                </c:pt>
                <c:pt idx="1879">
                  <c:v>0.32493954896926902</c:v>
                </c:pt>
                <c:pt idx="1880">
                  <c:v>0.32413667440414401</c:v>
                </c:pt>
                <c:pt idx="1881">
                  <c:v>0.32160055637359602</c:v>
                </c:pt>
                <c:pt idx="1882">
                  <c:v>0.32132729887962302</c:v>
                </c:pt>
                <c:pt idx="1883">
                  <c:v>0.32603129744529702</c:v>
                </c:pt>
                <c:pt idx="1884">
                  <c:v>0.328312158584595</c:v>
                </c:pt>
                <c:pt idx="1885">
                  <c:v>0.33096346259117099</c:v>
                </c:pt>
                <c:pt idx="1886">
                  <c:v>0.33243465423584001</c:v>
                </c:pt>
                <c:pt idx="1887">
                  <c:v>0.33095914125442499</c:v>
                </c:pt>
                <c:pt idx="1888">
                  <c:v>0.32961845397949202</c:v>
                </c:pt>
                <c:pt idx="1889">
                  <c:v>0.327479958534241</c:v>
                </c:pt>
                <c:pt idx="1890">
                  <c:v>0.32242158055305498</c:v>
                </c:pt>
                <c:pt idx="1891">
                  <c:v>0.31999564170837402</c:v>
                </c:pt>
                <c:pt idx="1892">
                  <c:v>0.32186397910118097</c:v>
                </c:pt>
                <c:pt idx="1893">
                  <c:v>0.32164746522903398</c:v>
                </c:pt>
                <c:pt idx="1894">
                  <c:v>0.32177001237869302</c:v>
                </c:pt>
                <c:pt idx="1895">
                  <c:v>0.32552862167358398</c:v>
                </c:pt>
                <c:pt idx="1896">
                  <c:v>0.33330035209655801</c:v>
                </c:pt>
                <c:pt idx="1897">
                  <c:v>0.33275985717773399</c:v>
                </c:pt>
                <c:pt idx="1898">
                  <c:v>0.33108526468277</c:v>
                </c:pt>
                <c:pt idx="1899">
                  <c:v>0.33080813288688699</c:v>
                </c:pt>
                <c:pt idx="1900">
                  <c:v>0.323040992021561</c:v>
                </c:pt>
                <c:pt idx="1901">
                  <c:v>0.32161870598793002</c:v>
                </c:pt>
                <c:pt idx="1902">
                  <c:v>0.32866084575653098</c:v>
                </c:pt>
                <c:pt idx="1903">
                  <c:v>0.32941034436225902</c:v>
                </c:pt>
                <c:pt idx="1904">
                  <c:v>0.32553291320800798</c:v>
                </c:pt>
                <c:pt idx="1905">
                  <c:v>0.326486825942993</c:v>
                </c:pt>
                <c:pt idx="1906">
                  <c:v>0.32958328723907498</c:v>
                </c:pt>
                <c:pt idx="1907">
                  <c:v>0.33025214076042197</c:v>
                </c:pt>
                <c:pt idx="1908">
                  <c:v>0.33282250165939298</c:v>
                </c:pt>
                <c:pt idx="1909">
                  <c:v>0.33239844441413902</c:v>
                </c:pt>
                <c:pt idx="1910">
                  <c:v>0.326947212219238</c:v>
                </c:pt>
                <c:pt idx="1911">
                  <c:v>0.326115071773529</c:v>
                </c:pt>
                <c:pt idx="1912">
                  <c:v>0.32622250914573703</c:v>
                </c:pt>
                <c:pt idx="1913">
                  <c:v>0.327032029628754</c:v>
                </c:pt>
                <c:pt idx="1914">
                  <c:v>0.33193376660347002</c:v>
                </c:pt>
                <c:pt idx="1915">
                  <c:v>0.33291560411453203</c:v>
                </c:pt>
                <c:pt idx="1916">
                  <c:v>0.33347067236900302</c:v>
                </c:pt>
                <c:pt idx="1917">
                  <c:v>0.33260920643806502</c:v>
                </c:pt>
                <c:pt idx="1918">
                  <c:v>0.32626387476921098</c:v>
                </c:pt>
                <c:pt idx="1919">
                  <c:v>0.32449221611022899</c:v>
                </c:pt>
                <c:pt idx="1920">
                  <c:v>0.327008306980133</c:v>
                </c:pt>
                <c:pt idx="1921">
                  <c:v>0.32441884279251099</c:v>
                </c:pt>
                <c:pt idx="1922">
                  <c:v>0.32104292511940002</c:v>
                </c:pt>
                <c:pt idx="1923">
                  <c:v>0.32170456647872903</c:v>
                </c:pt>
                <c:pt idx="1924">
                  <c:v>0.320990800857544</c:v>
                </c:pt>
                <c:pt idx="1925">
                  <c:v>0.31900370121002197</c:v>
                </c:pt>
                <c:pt idx="1926">
                  <c:v>0.31613004207611101</c:v>
                </c:pt>
                <c:pt idx="1927">
                  <c:v>0.31251552700996399</c:v>
                </c:pt>
                <c:pt idx="1928">
                  <c:v>0.31287622451782199</c:v>
                </c:pt>
                <c:pt idx="1929">
                  <c:v>0.31265753507614102</c:v>
                </c:pt>
                <c:pt idx="1930">
                  <c:v>0.31392306089401201</c:v>
                </c:pt>
                <c:pt idx="1931">
                  <c:v>0.32449376583099399</c:v>
                </c:pt>
                <c:pt idx="1932">
                  <c:v>0.32362872362136802</c:v>
                </c:pt>
                <c:pt idx="1933">
                  <c:v>0.31264236569404602</c:v>
                </c:pt>
                <c:pt idx="1934">
                  <c:v>0.312121331691742</c:v>
                </c:pt>
                <c:pt idx="1935">
                  <c:v>0.31374892592430098</c:v>
                </c:pt>
                <c:pt idx="1936">
                  <c:v>0.31220254302024802</c:v>
                </c:pt>
                <c:pt idx="1937">
                  <c:v>0.31520852446556102</c:v>
                </c:pt>
                <c:pt idx="1938">
                  <c:v>0.31408017873763999</c:v>
                </c:pt>
                <c:pt idx="1939">
                  <c:v>0.304758191108704</c:v>
                </c:pt>
                <c:pt idx="1940">
                  <c:v>0.30435037612915</c:v>
                </c:pt>
                <c:pt idx="1941">
                  <c:v>0.31122210621833801</c:v>
                </c:pt>
                <c:pt idx="1942">
                  <c:v>0.31104642152786299</c:v>
                </c:pt>
                <c:pt idx="1943">
                  <c:v>0.30892711877822898</c:v>
                </c:pt>
                <c:pt idx="1944">
                  <c:v>0.310061275959015</c:v>
                </c:pt>
                <c:pt idx="1945">
                  <c:v>0.31028750538826</c:v>
                </c:pt>
                <c:pt idx="1946">
                  <c:v>0.30907714366912797</c:v>
                </c:pt>
                <c:pt idx="1947">
                  <c:v>0.30966901779174799</c:v>
                </c:pt>
                <c:pt idx="1948">
                  <c:v>0.31029599905013999</c:v>
                </c:pt>
                <c:pt idx="1949">
                  <c:v>0.306719571352005</c:v>
                </c:pt>
                <c:pt idx="1950">
                  <c:v>0.30737224221229598</c:v>
                </c:pt>
                <c:pt idx="1951">
                  <c:v>0.31682211160659801</c:v>
                </c:pt>
                <c:pt idx="1952">
                  <c:v>0.31713640689849898</c:v>
                </c:pt>
                <c:pt idx="1953">
                  <c:v>0.31061184406280501</c:v>
                </c:pt>
                <c:pt idx="1954">
                  <c:v>0.30805483460426297</c:v>
                </c:pt>
                <c:pt idx="1955">
                  <c:v>0.30007222294807401</c:v>
                </c:pt>
                <c:pt idx="1956">
                  <c:v>0.30033090710639998</c:v>
                </c:pt>
                <c:pt idx="1957">
                  <c:v>0.31306651234626798</c:v>
                </c:pt>
                <c:pt idx="1958">
                  <c:v>0.31476125121116599</c:v>
                </c:pt>
                <c:pt idx="1959">
                  <c:v>0.30996078252792397</c:v>
                </c:pt>
                <c:pt idx="1960">
                  <c:v>0.31185331940650901</c:v>
                </c:pt>
                <c:pt idx="1961">
                  <c:v>0.31383258104324302</c:v>
                </c:pt>
                <c:pt idx="1962">
                  <c:v>0.31262162327766402</c:v>
                </c:pt>
                <c:pt idx="1963">
                  <c:v>0.31726682186126698</c:v>
                </c:pt>
                <c:pt idx="1964">
                  <c:v>0.31742289662361101</c:v>
                </c:pt>
                <c:pt idx="1965">
                  <c:v>0.30570453405380199</c:v>
                </c:pt>
                <c:pt idx="1966">
                  <c:v>0.30066043138504001</c:v>
                </c:pt>
                <c:pt idx="1967">
                  <c:v>0.29868856072425798</c:v>
                </c:pt>
                <c:pt idx="1968">
                  <c:v>0.29836934804916398</c:v>
                </c:pt>
                <c:pt idx="1969">
                  <c:v>0.30042648315429699</c:v>
                </c:pt>
                <c:pt idx="1970">
                  <c:v>0.304121434688568</c:v>
                </c:pt>
                <c:pt idx="1971">
                  <c:v>0.31108823418617199</c:v>
                </c:pt>
                <c:pt idx="1972">
                  <c:v>0.32057070732116699</c:v>
                </c:pt>
                <c:pt idx="1973">
                  <c:v>0.321322321891785</c:v>
                </c:pt>
                <c:pt idx="1974">
                  <c:v>0.32006490230560303</c:v>
                </c:pt>
                <c:pt idx="1975">
                  <c:v>0.32264724373817399</c:v>
                </c:pt>
                <c:pt idx="1976">
                  <c:v>0.31740051507949801</c:v>
                </c:pt>
                <c:pt idx="1977">
                  <c:v>0.31430575251579301</c:v>
                </c:pt>
                <c:pt idx="1978">
                  <c:v>0.31371363997459401</c:v>
                </c:pt>
                <c:pt idx="1979">
                  <c:v>0.313673555850983</c:v>
                </c:pt>
                <c:pt idx="1980">
                  <c:v>0.310789614915848</c:v>
                </c:pt>
                <c:pt idx="1981">
                  <c:v>0.30815073847770702</c:v>
                </c:pt>
                <c:pt idx="1982">
                  <c:v>0.30963340401649497</c:v>
                </c:pt>
                <c:pt idx="1983">
                  <c:v>0.30663672089576699</c:v>
                </c:pt>
                <c:pt idx="1984">
                  <c:v>0.29617542028427102</c:v>
                </c:pt>
                <c:pt idx="1985">
                  <c:v>0.294496089220047</c:v>
                </c:pt>
                <c:pt idx="1986">
                  <c:v>0.29825368523597701</c:v>
                </c:pt>
                <c:pt idx="1987">
                  <c:v>0.29846531152725198</c:v>
                </c:pt>
                <c:pt idx="1988">
                  <c:v>0.29879587888717701</c:v>
                </c:pt>
                <c:pt idx="1989">
                  <c:v>0.30236053466796903</c:v>
                </c:pt>
                <c:pt idx="1990">
                  <c:v>0.30806201696395902</c:v>
                </c:pt>
                <c:pt idx="1991">
                  <c:v>0.30986681580543501</c:v>
                </c:pt>
                <c:pt idx="1992">
                  <c:v>0.31394463777542098</c:v>
                </c:pt>
                <c:pt idx="1993">
                  <c:v>0.31540217995643599</c:v>
                </c:pt>
                <c:pt idx="1994">
                  <c:v>0.30912417173385598</c:v>
                </c:pt>
                <c:pt idx="1995">
                  <c:v>0.310573190450668</c:v>
                </c:pt>
                <c:pt idx="1996">
                  <c:v>0.319548100233078</c:v>
                </c:pt>
                <c:pt idx="1997">
                  <c:v>0.31982240080833402</c:v>
                </c:pt>
                <c:pt idx="1998">
                  <c:v>0.321176648139954</c:v>
                </c:pt>
                <c:pt idx="1999">
                  <c:v>0.31309172511100802</c:v>
                </c:pt>
                <c:pt idx="2000">
                  <c:v>0.28661635518074002</c:v>
                </c:pt>
                <c:pt idx="2001">
                  <c:v>0.28515306115150502</c:v>
                </c:pt>
                <c:pt idx="2002">
                  <c:v>0.29817590117454501</c:v>
                </c:pt>
                <c:pt idx="2003">
                  <c:v>0.29209572076797502</c:v>
                </c:pt>
                <c:pt idx="2004">
                  <c:v>0.28730770945549</c:v>
                </c:pt>
                <c:pt idx="2005">
                  <c:v>0.28774851560592701</c:v>
                </c:pt>
                <c:pt idx="2006">
                  <c:v>0.27178245782852201</c:v>
                </c:pt>
                <c:pt idx="2007">
                  <c:v>0.27019369602203402</c:v>
                </c:pt>
                <c:pt idx="2008">
                  <c:v>0.29626312851905801</c:v>
                </c:pt>
                <c:pt idx="2009">
                  <c:v>0.29711329936981201</c:v>
                </c:pt>
                <c:pt idx="2010">
                  <c:v>0.27746704220771801</c:v>
                </c:pt>
                <c:pt idx="2011">
                  <c:v>0.27708923816680903</c:v>
                </c:pt>
                <c:pt idx="2012">
                  <c:v>0.28424394130706798</c:v>
                </c:pt>
                <c:pt idx="2013">
                  <c:v>0.28071963787078902</c:v>
                </c:pt>
                <c:pt idx="2014">
                  <c:v>0.27640342712402299</c:v>
                </c:pt>
                <c:pt idx="2015">
                  <c:v>0.27833059430122398</c:v>
                </c:pt>
                <c:pt idx="2016">
                  <c:v>0.27273565530777</c:v>
                </c:pt>
                <c:pt idx="2017">
                  <c:v>0.27396506071090698</c:v>
                </c:pt>
                <c:pt idx="2018">
                  <c:v>0.29017108678817699</c:v>
                </c:pt>
                <c:pt idx="2019">
                  <c:v>0.30162560939788802</c:v>
                </c:pt>
                <c:pt idx="2020">
                  <c:v>0.31401130557060197</c:v>
                </c:pt>
                <c:pt idx="2021">
                  <c:v>0.31637066602706898</c:v>
                </c:pt>
                <c:pt idx="2022">
                  <c:v>0.31841298937797502</c:v>
                </c:pt>
                <c:pt idx="2023">
                  <c:v>0.31552627682685902</c:v>
                </c:pt>
                <c:pt idx="2024">
                  <c:v>0.28751531243324302</c:v>
                </c:pt>
                <c:pt idx="2025">
                  <c:v>0.284507066011429</c:v>
                </c:pt>
                <c:pt idx="2026">
                  <c:v>0.296012133359909</c:v>
                </c:pt>
                <c:pt idx="2027">
                  <c:v>0.30777639150619501</c:v>
                </c:pt>
                <c:pt idx="2028">
                  <c:v>0.34240251779556302</c:v>
                </c:pt>
                <c:pt idx="2029">
                  <c:v>0.35189807415008501</c:v>
                </c:pt>
                <c:pt idx="2030">
                  <c:v>0.35056069493293801</c:v>
                </c:pt>
                <c:pt idx="2031">
                  <c:v>0.34730705618858299</c:v>
                </c:pt>
                <c:pt idx="2032">
                  <c:v>0.32840579748153698</c:v>
                </c:pt>
                <c:pt idx="2033">
                  <c:v>0.313611030578613</c:v>
                </c:pt>
                <c:pt idx="2034">
                  <c:v>0.28786766529083302</c:v>
                </c:pt>
                <c:pt idx="2035">
                  <c:v>0.28885784745216397</c:v>
                </c:pt>
                <c:pt idx="2036">
                  <c:v>0.302713513374329</c:v>
                </c:pt>
                <c:pt idx="2037">
                  <c:v>0.30921223759651201</c:v>
                </c:pt>
                <c:pt idx="2038">
                  <c:v>0.35995954275131198</c:v>
                </c:pt>
                <c:pt idx="2039">
                  <c:v>0.34906372427940402</c:v>
                </c:pt>
                <c:pt idx="2040">
                  <c:v>0.272112876176834</c:v>
                </c:pt>
                <c:pt idx="2041">
                  <c:v>0.25752323865890497</c:v>
                </c:pt>
                <c:pt idx="2042">
                  <c:v>0.24242313206195801</c:v>
                </c:pt>
                <c:pt idx="2043">
                  <c:v>0.23559391498565699</c:v>
                </c:pt>
                <c:pt idx="2044">
                  <c:v>0.27629825472831698</c:v>
                </c:pt>
                <c:pt idx="2045">
                  <c:v>0.29208722710609403</c:v>
                </c:pt>
                <c:pt idx="2046">
                  <c:v>0.289367705583572</c:v>
                </c:pt>
                <c:pt idx="2047">
                  <c:v>0.28502461314201399</c:v>
                </c:pt>
                <c:pt idx="2048">
                  <c:v>0.271585524082184</c:v>
                </c:pt>
                <c:pt idx="2049">
                  <c:v>0.27496010065078702</c:v>
                </c:pt>
                <c:pt idx="2050">
                  <c:v>0.28684234619140597</c:v>
                </c:pt>
                <c:pt idx="2051">
                  <c:v>0.28406280279159501</c:v>
                </c:pt>
                <c:pt idx="2052">
                  <c:v>0.28513839840888999</c:v>
                </c:pt>
                <c:pt idx="2053">
                  <c:v>0.28743243217468301</c:v>
                </c:pt>
                <c:pt idx="2054">
                  <c:v>0.25880730152130099</c:v>
                </c:pt>
                <c:pt idx="2055">
                  <c:v>0.26026880741119401</c:v>
                </c:pt>
                <c:pt idx="2056">
                  <c:v>0.32686290144920299</c:v>
                </c:pt>
                <c:pt idx="2057">
                  <c:v>0.32374200224876398</c:v>
                </c:pt>
                <c:pt idx="2058">
                  <c:v>0.2592453956604</c:v>
                </c:pt>
                <c:pt idx="2059">
                  <c:v>0.24984437227249101</c:v>
                </c:pt>
                <c:pt idx="2060">
                  <c:v>0.234977066516876</c:v>
                </c:pt>
                <c:pt idx="2061">
                  <c:v>0.21960909664630901</c:v>
                </c:pt>
                <c:pt idx="2062">
                  <c:v>0.255867809057236</c:v>
                </c:pt>
                <c:pt idx="2063">
                  <c:v>0.27355003356933599</c:v>
                </c:pt>
                <c:pt idx="2064">
                  <c:v>0.24708440899848899</c:v>
                </c:pt>
                <c:pt idx="2065">
                  <c:v>0.24504561722278601</c:v>
                </c:pt>
                <c:pt idx="2066">
                  <c:v>0.281852006912231</c:v>
                </c:pt>
                <c:pt idx="2067">
                  <c:v>0.29095059633254999</c:v>
                </c:pt>
                <c:pt idx="2068">
                  <c:v>0.28782656788826</c:v>
                </c:pt>
                <c:pt idx="2069">
                  <c:v>0.270754784345627</c:v>
                </c:pt>
                <c:pt idx="2070">
                  <c:v>0.231892079114914</c:v>
                </c:pt>
                <c:pt idx="2071">
                  <c:v>0.21650186181068401</c:v>
                </c:pt>
                <c:pt idx="2072">
                  <c:v>0.18265765905380199</c:v>
                </c:pt>
                <c:pt idx="2073">
                  <c:v>0.19226582348346699</c:v>
                </c:pt>
                <c:pt idx="2074">
                  <c:v>0.26272326707839999</c:v>
                </c:pt>
                <c:pt idx="2075">
                  <c:v>0.276688992977142</c:v>
                </c:pt>
                <c:pt idx="2076">
                  <c:v>0.289456337690353</c:v>
                </c:pt>
                <c:pt idx="2077">
                  <c:v>0.287184357643127</c:v>
                </c:pt>
                <c:pt idx="2078">
                  <c:v>0.22147315740585299</c:v>
                </c:pt>
                <c:pt idx="2079">
                  <c:v>0.20403052866458901</c:v>
                </c:pt>
                <c:pt idx="2080">
                  <c:v>0.22919411957263899</c:v>
                </c:pt>
                <c:pt idx="2081">
                  <c:v>0.223114669322968</c:v>
                </c:pt>
                <c:pt idx="2082">
                  <c:v>0.19389291107654599</c:v>
                </c:pt>
                <c:pt idx="2083">
                  <c:v>0.19035877287387801</c:v>
                </c:pt>
                <c:pt idx="2084">
                  <c:v>0.18306425213813801</c:v>
                </c:pt>
                <c:pt idx="2085">
                  <c:v>0.19311901926994299</c:v>
                </c:pt>
                <c:pt idx="2086">
                  <c:v>0.246706187725067</c:v>
                </c:pt>
                <c:pt idx="2087">
                  <c:v>0.27212586998939498</c:v>
                </c:pt>
                <c:pt idx="2088">
                  <c:v>0.29648366570472701</c:v>
                </c:pt>
                <c:pt idx="2089">
                  <c:v>0.30696964263915999</c:v>
                </c:pt>
                <c:pt idx="2090">
                  <c:v>0.29315224289894098</c:v>
                </c:pt>
                <c:pt idx="2091">
                  <c:v>0.28934234380722001</c:v>
                </c:pt>
                <c:pt idx="2092">
                  <c:v>0.26452732086181602</c:v>
                </c:pt>
                <c:pt idx="2093">
                  <c:v>0.28760513663291898</c:v>
                </c:pt>
                <c:pt idx="2094">
                  <c:v>0.37427216768264798</c:v>
                </c:pt>
                <c:pt idx="2095">
                  <c:v>0.35101959109306302</c:v>
                </c:pt>
                <c:pt idx="2096">
                  <c:v>0.31099417805671697</c:v>
                </c:pt>
                <c:pt idx="2097">
                  <c:v>0.27663961052894598</c:v>
                </c:pt>
                <c:pt idx="2098">
                  <c:v>0.15438389778137199</c:v>
                </c:pt>
                <c:pt idx="2099">
                  <c:v>0.117814898490906</c:v>
                </c:pt>
                <c:pt idx="2100">
                  <c:v>0.12418732047081001</c:v>
                </c:pt>
                <c:pt idx="2101">
                  <c:v>0.145364180207253</c:v>
                </c:pt>
                <c:pt idx="2102">
                  <c:v>0.20662426948547399</c:v>
                </c:pt>
                <c:pt idx="2103">
                  <c:v>0.275898426771164</c:v>
                </c:pt>
                <c:pt idx="2104">
                  <c:v>0.31677341461181602</c:v>
                </c:pt>
                <c:pt idx="2105">
                  <c:v>0.361734658479691</c:v>
                </c:pt>
                <c:pt idx="2106">
                  <c:v>0.36048558354377702</c:v>
                </c:pt>
                <c:pt idx="2107">
                  <c:v>0.396953165531158</c:v>
                </c:pt>
                <c:pt idx="2108">
                  <c:v>0.45362815260887102</c:v>
                </c:pt>
                <c:pt idx="2109">
                  <c:v>0.51362723112106301</c:v>
                </c:pt>
                <c:pt idx="2110">
                  <c:v>0.53787893056869496</c:v>
                </c:pt>
                <c:pt idx="2111">
                  <c:v>0.47215625643730202</c:v>
                </c:pt>
                <c:pt idx="2112">
                  <c:v>0.407818913459778</c:v>
                </c:pt>
                <c:pt idx="2113">
                  <c:v>0.46530020236969</c:v>
                </c:pt>
                <c:pt idx="2114">
                  <c:v>0.56916874647140503</c:v>
                </c:pt>
                <c:pt idx="2115">
                  <c:v>0.38146582245826699</c:v>
                </c:pt>
                <c:pt idx="2116">
                  <c:v>0.29835325479507402</c:v>
                </c:pt>
                <c:pt idx="2117">
                  <c:v>0.30910816788673401</c:v>
                </c:pt>
                <c:pt idx="2118">
                  <c:v>0.15944091975688901</c:v>
                </c:pt>
                <c:pt idx="2119">
                  <c:v>0.16085007786750799</c:v>
                </c:pt>
                <c:pt idx="2120">
                  <c:v>0.30002593994140597</c:v>
                </c:pt>
                <c:pt idx="2121">
                  <c:v>0.18127681314945199</c:v>
                </c:pt>
                <c:pt idx="2122">
                  <c:v>0.121800899505615</c:v>
                </c:pt>
                <c:pt idx="2123">
                  <c:v>0</c:v>
                </c:pt>
                <c:pt idx="2124">
                  <c:v>0</c:v>
                </c:pt>
                <c:pt idx="2125">
                  <c:v>0</c:v>
                </c:pt>
                <c:pt idx="2126">
                  <c:v>0</c:v>
                </c:pt>
                <c:pt idx="2127">
                  <c:v>0.12833365797996499</c:v>
                </c:pt>
                <c:pt idx="2128">
                  <c:v>0.124596640467644</c:v>
                </c:pt>
                <c:pt idx="2129">
                  <c:v>2.7321657165884999E-2</c:v>
                </c:pt>
                <c:pt idx="2130">
                  <c:v>0.11741793900728199</c:v>
                </c:pt>
                <c:pt idx="2131">
                  <c:v>0</c:v>
                </c:pt>
                <c:pt idx="2132">
                  <c:v>0</c:v>
                </c:pt>
                <c:pt idx="2133">
                  <c:v>0</c:v>
                </c:pt>
                <c:pt idx="2134">
                  <c:v>0</c:v>
                </c:pt>
                <c:pt idx="2135">
                  <c:v>6.5501607954502106E-2</c:v>
                </c:pt>
                <c:pt idx="2136">
                  <c:v>0.35557177662849399</c:v>
                </c:pt>
                <c:pt idx="2137">
                  <c:v>0.490496665239334</c:v>
                </c:pt>
                <c:pt idx="2138">
                  <c:v>0.448725044727325</c:v>
                </c:pt>
                <c:pt idx="2139">
                  <c:v>0</c:v>
                </c:pt>
                <c:pt idx="2140">
                  <c:v>0</c:v>
                </c:pt>
                <c:pt idx="2141">
                  <c:v>7.4657730758190197E-2</c:v>
                </c:pt>
                <c:pt idx="2142">
                  <c:v>0</c:v>
                </c:pt>
                <c:pt idx="2143">
                  <c:v>0</c:v>
                </c:pt>
                <c:pt idx="2144">
                  <c:v>0</c:v>
                </c:pt>
                <c:pt idx="2145">
                  <c:v>0</c:v>
                </c:pt>
                <c:pt idx="2146">
                  <c:v>0</c:v>
                </c:pt>
                <c:pt idx="2147">
                  <c:v>0</c:v>
                </c:pt>
                <c:pt idx="2148">
                  <c:v>0</c:v>
                </c:pt>
                <c:pt idx="2149">
                  <c:v>0</c:v>
                </c:pt>
                <c:pt idx="2150">
                  <c:v>0</c:v>
                </c:pt>
              </c:numCache>
              <c:extLst xmlns:c15="http://schemas.microsoft.com/office/drawing/2012/chart"/>
            </c:numRef>
          </c:yVal>
          <c:smooth val="1"/>
          <c:extLst xmlns:c15="http://schemas.microsoft.com/office/drawing/2012/chart">
            <c:ext xmlns:c16="http://schemas.microsoft.com/office/drawing/2014/chart" uri="{C3380CC4-5D6E-409C-BE32-E72D297353CC}">
              <c16:uniqueId val="{00000005-F6AD-4BFE-B03A-4E9C8BB4610D}"/>
            </c:ext>
          </c:extLst>
        </c:ser>
        <c:dLbls>
          <c:showLegendKey val="0"/>
          <c:showVal val="0"/>
          <c:showCatName val="0"/>
          <c:showSerName val="0"/>
          <c:showPercent val="0"/>
          <c:showBubbleSize val="0"/>
        </c:dLbls>
        <c:axId val="477052544"/>
        <c:axId val="477043360"/>
        <c:extLst>
          <c:ext xmlns:c15="http://schemas.microsoft.com/office/drawing/2012/chart" uri="{02D57815-91ED-43cb-92C2-25804820EDAC}">
            <c15:filteredScatterSeries>
              <c15:ser>
                <c:idx val="2"/>
                <c:order val="2"/>
                <c:tx>
                  <c:v>SRC_Holly_Bush_10cm</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extLst>
                      <c:ext uri="{02D57815-91ED-43cb-92C2-25804820EDAC}">
                        <c15:formulaRef>
                          <c15:sqref>Reflectance_Data!$A$4:$A$2154</c15:sqref>
                        </c15:formulaRef>
                      </c:ext>
                    </c:extLst>
                    <c:numCache>
                      <c:formatCode>General</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001">
                        <c:v>1351</c:v>
                      </c:pt>
                      <c:pt idx="1002">
                        <c:v>1352</c:v>
                      </c:pt>
                      <c:pt idx="1003">
                        <c:v>1353</c:v>
                      </c:pt>
                      <c:pt idx="1004">
                        <c:v>1354</c:v>
                      </c:pt>
                      <c:pt idx="1005">
                        <c:v>1355</c:v>
                      </c:pt>
                      <c:pt idx="1006">
                        <c:v>1356</c:v>
                      </c:pt>
                      <c:pt idx="1007">
                        <c:v>1357</c:v>
                      </c:pt>
                      <c:pt idx="1008">
                        <c:v>1358</c:v>
                      </c:pt>
                      <c:pt idx="1009">
                        <c:v>1359</c:v>
                      </c:pt>
                      <c:pt idx="1010">
                        <c:v>1360</c:v>
                      </c:pt>
                      <c:pt idx="1011">
                        <c:v>1361</c:v>
                      </c:pt>
                      <c:pt idx="1012">
                        <c:v>1362</c:v>
                      </c:pt>
                      <c:pt idx="1013">
                        <c:v>1363</c:v>
                      </c:pt>
                      <c:pt idx="1014">
                        <c:v>1364</c:v>
                      </c:pt>
                      <c:pt idx="1015">
                        <c:v>1365</c:v>
                      </c:pt>
                      <c:pt idx="1016">
                        <c:v>1366</c:v>
                      </c:pt>
                      <c:pt idx="1017">
                        <c:v>1367</c:v>
                      </c:pt>
                      <c:pt idx="1018">
                        <c:v>1368</c:v>
                      </c:pt>
                      <c:pt idx="1019">
                        <c:v>1369</c:v>
                      </c:pt>
                      <c:pt idx="1020">
                        <c:v>1370</c:v>
                      </c:pt>
                      <c:pt idx="1021">
                        <c:v>1371</c:v>
                      </c:pt>
                      <c:pt idx="1022">
                        <c:v>1372</c:v>
                      </c:pt>
                      <c:pt idx="1023">
                        <c:v>1373</c:v>
                      </c:pt>
                      <c:pt idx="1024">
                        <c:v>1374</c:v>
                      </c:pt>
                      <c:pt idx="1025">
                        <c:v>1375</c:v>
                      </c:pt>
                      <c:pt idx="1026">
                        <c:v>1376</c:v>
                      </c:pt>
                      <c:pt idx="1027">
                        <c:v>1377</c:v>
                      </c:pt>
                      <c:pt idx="1028">
                        <c:v>1378</c:v>
                      </c:pt>
                      <c:pt idx="1029">
                        <c:v>1379</c:v>
                      </c:pt>
                      <c:pt idx="1030">
                        <c:v>1380</c:v>
                      </c:pt>
                      <c:pt idx="1031">
                        <c:v>1381</c:v>
                      </c:pt>
                      <c:pt idx="1032">
                        <c:v>1382</c:v>
                      </c:pt>
                      <c:pt idx="1033">
                        <c:v>1383</c:v>
                      </c:pt>
                      <c:pt idx="1034">
                        <c:v>1384</c:v>
                      </c:pt>
                      <c:pt idx="1035">
                        <c:v>1385</c:v>
                      </c:pt>
                      <c:pt idx="1036">
                        <c:v>1386</c:v>
                      </c:pt>
                      <c:pt idx="1037">
                        <c:v>1387</c:v>
                      </c:pt>
                      <c:pt idx="1038">
                        <c:v>1388</c:v>
                      </c:pt>
                      <c:pt idx="1039">
                        <c:v>1389</c:v>
                      </c:pt>
                      <c:pt idx="1040">
                        <c:v>1390</c:v>
                      </c:pt>
                      <c:pt idx="1041">
                        <c:v>1391</c:v>
                      </c:pt>
                      <c:pt idx="1042">
                        <c:v>1392</c:v>
                      </c:pt>
                      <c:pt idx="1043">
                        <c:v>1393</c:v>
                      </c:pt>
                      <c:pt idx="1044">
                        <c:v>1394</c:v>
                      </c:pt>
                      <c:pt idx="1045">
                        <c:v>1395</c:v>
                      </c:pt>
                      <c:pt idx="1046">
                        <c:v>1396</c:v>
                      </c:pt>
                      <c:pt idx="1047">
                        <c:v>1397</c:v>
                      </c:pt>
                      <c:pt idx="1048">
                        <c:v>1398</c:v>
                      </c:pt>
                      <c:pt idx="1049">
                        <c:v>1399</c:v>
                      </c:pt>
                      <c:pt idx="1050">
                        <c:v>1400</c:v>
                      </c:pt>
                      <c:pt idx="1051">
                        <c:v>1401</c:v>
                      </c:pt>
                      <c:pt idx="1052">
                        <c:v>1402</c:v>
                      </c:pt>
                      <c:pt idx="1053">
                        <c:v>1403</c:v>
                      </c:pt>
                      <c:pt idx="1054">
                        <c:v>1404</c:v>
                      </c:pt>
                      <c:pt idx="1055">
                        <c:v>1405</c:v>
                      </c:pt>
                      <c:pt idx="1056">
                        <c:v>1406</c:v>
                      </c:pt>
                      <c:pt idx="1057">
                        <c:v>1407</c:v>
                      </c:pt>
                      <c:pt idx="1058">
                        <c:v>1408</c:v>
                      </c:pt>
                      <c:pt idx="1059">
                        <c:v>1409</c:v>
                      </c:pt>
                      <c:pt idx="1060">
                        <c:v>1410</c:v>
                      </c:pt>
                      <c:pt idx="1061">
                        <c:v>1411</c:v>
                      </c:pt>
                      <c:pt idx="1062">
                        <c:v>1412</c:v>
                      </c:pt>
                      <c:pt idx="1063">
                        <c:v>1413</c:v>
                      </c:pt>
                      <c:pt idx="1064">
                        <c:v>1414</c:v>
                      </c:pt>
                      <c:pt idx="1065">
                        <c:v>1415</c:v>
                      </c:pt>
                      <c:pt idx="1066">
                        <c:v>1416</c:v>
                      </c:pt>
                      <c:pt idx="1067">
                        <c:v>1417</c:v>
                      </c:pt>
                      <c:pt idx="1068">
                        <c:v>1418</c:v>
                      </c:pt>
                      <c:pt idx="1069">
                        <c:v>1419</c:v>
                      </c:pt>
                      <c:pt idx="1070">
                        <c:v>1420</c:v>
                      </c:pt>
                      <c:pt idx="1071">
                        <c:v>1421</c:v>
                      </c:pt>
                      <c:pt idx="1072">
                        <c:v>1422</c:v>
                      </c:pt>
                      <c:pt idx="1073">
                        <c:v>1423</c:v>
                      </c:pt>
                      <c:pt idx="1074">
                        <c:v>1424</c:v>
                      </c:pt>
                      <c:pt idx="1075">
                        <c:v>1425</c:v>
                      </c:pt>
                      <c:pt idx="1076">
                        <c:v>1426</c:v>
                      </c:pt>
                      <c:pt idx="1077">
                        <c:v>1427</c:v>
                      </c:pt>
                      <c:pt idx="1078">
                        <c:v>1428</c:v>
                      </c:pt>
                      <c:pt idx="1079">
                        <c:v>1429</c:v>
                      </c:pt>
                      <c:pt idx="1080">
                        <c:v>1430</c:v>
                      </c:pt>
                      <c:pt idx="1081">
                        <c:v>1431</c:v>
                      </c:pt>
                      <c:pt idx="1082">
                        <c:v>1432</c:v>
                      </c:pt>
                      <c:pt idx="1083">
                        <c:v>1433</c:v>
                      </c:pt>
                      <c:pt idx="1084">
                        <c:v>1434</c:v>
                      </c:pt>
                      <c:pt idx="1085">
                        <c:v>1435</c:v>
                      </c:pt>
                      <c:pt idx="1086">
                        <c:v>1436</c:v>
                      </c:pt>
                      <c:pt idx="1087">
                        <c:v>1437</c:v>
                      </c:pt>
                      <c:pt idx="1088">
                        <c:v>1438</c:v>
                      </c:pt>
                      <c:pt idx="1089">
                        <c:v>1439</c:v>
                      </c:pt>
                      <c:pt idx="1090">
                        <c:v>1440</c:v>
                      </c:pt>
                      <c:pt idx="1091">
                        <c:v>1441</c:v>
                      </c:pt>
                      <c:pt idx="1092">
                        <c:v>1442</c:v>
                      </c:pt>
                      <c:pt idx="1093">
                        <c:v>1443</c:v>
                      </c:pt>
                      <c:pt idx="1094">
                        <c:v>1444</c:v>
                      </c:pt>
                      <c:pt idx="1095">
                        <c:v>1445</c:v>
                      </c:pt>
                      <c:pt idx="1096">
                        <c:v>1446</c:v>
                      </c:pt>
                      <c:pt idx="1097">
                        <c:v>1447</c:v>
                      </c:pt>
                      <c:pt idx="1098">
                        <c:v>1448</c:v>
                      </c:pt>
                      <c:pt idx="1099">
                        <c:v>1449</c:v>
                      </c:pt>
                      <c:pt idx="1100">
                        <c:v>1450</c:v>
                      </c:pt>
                      <c:pt idx="1101">
                        <c:v>1451</c:v>
                      </c:pt>
                      <c:pt idx="1102">
                        <c:v>1452</c:v>
                      </c:pt>
                      <c:pt idx="1103">
                        <c:v>1453</c:v>
                      </c:pt>
                      <c:pt idx="1104">
                        <c:v>1454</c:v>
                      </c:pt>
                      <c:pt idx="1105">
                        <c:v>1455</c:v>
                      </c:pt>
                      <c:pt idx="1106">
                        <c:v>1456</c:v>
                      </c:pt>
                      <c:pt idx="1107">
                        <c:v>1457</c:v>
                      </c:pt>
                      <c:pt idx="1108">
                        <c:v>1458</c:v>
                      </c:pt>
                      <c:pt idx="1109">
                        <c:v>1459</c:v>
                      </c:pt>
                      <c:pt idx="1110">
                        <c:v>1460</c:v>
                      </c:pt>
                      <c:pt idx="1111">
                        <c:v>1461</c:v>
                      </c:pt>
                      <c:pt idx="1112">
                        <c:v>1462</c:v>
                      </c:pt>
                      <c:pt idx="1113">
                        <c:v>1463</c:v>
                      </c:pt>
                      <c:pt idx="1114">
                        <c:v>1464</c:v>
                      </c:pt>
                      <c:pt idx="1115">
                        <c:v>1465</c:v>
                      </c:pt>
                      <c:pt idx="1116">
                        <c:v>1466</c:v>
                      </c:pt>
                      <c:pt idx="1117">
                        <c:v>1467</c:v>
                      </c:pt>
                      <c:pt idx="1118">
                        <c:v>1468</c:v>
                      </c:pt>
                      <c:pt idx="1119">
                        <c:v>1469</c:v>
                      </c:pt>
                      <c:pt idx="1120">
                        <c:v>1470</c:v>
                      </c:pt>
                      <c:pt idx="1121">
                        <c:v>1471</c:v>
                      </c:pt>
                      <c:pt idx="1122">
                        <c:v>1472</c:v>
                      </c:pt>
                      <c:pt idx="1123">
                        <c:v>1473</c:v>
                      </c:pt>
                      <c:pt idx="1124">
                        <c:v>1474</c:v>
                      </c:pt>
                      <c:pt idx="1125">
                        <c:v>1475</c:v>
                      </c:pt>
                      <c:pt idx="1126">
                        <c:v>1476</c:v>
                      </c:pt>
                      <c:pt idx="1127">
                        <c:v>1477</c:v>
                      </c:pt>
                      <c:pt idx="1128">
                        <c:v>1478</c:v>
                      </c:pt>
                      <c:pt idx="1129">
                        <c:v>1479</c:v>
                      </c:pt>
                      <c:pt idx="1130">
                        <c:v>1480</c:v>
                      </c:pt>
                      <c:pt idx="1131">
                        <c:v>1481</c:v>
                      </c:pt>
                      <c:pt idx="1132">
                        <c:v>1482</c:v>
                      </c:pt>
                      <c:pt idx="1133">
                        <c:v>1483</c:v>
                      </c:pt>
                      <c:pt idx="1134">
                        <c:v>1484</c:v>
                      </c:pt>
                      <c:pt idx="1135">
                        <c:v>1485</c:v>
                      </c:pt>
                      <c:pt idx="1136">
                        <c:v>1486</c:v>
                      </c:pt>
                      <c:pt idx="1137">
                        <c:v>1487</c:v>
                      </c:pt>
                      <c:pt idx="1138">
                        <c:v>1488</c:v>
                      </c:pt>
                      <c:pt idx="1139">
                        <c:v>1489</c:v>
                      </c:pt>
                      <c:pt idx="1140">
                        <c:v>1490</c:v>
                      </c:pt>
                      <c:pt idx="1141">
                        <c:v>1491</c:v>
                      </c:pt>
                      <c:pt idx="1142">
                        <c:v>1492</c:v>
                      </c:pt>
                      <c:pt idx="1143">
                        <c:v>1493</c:v>
                      </c:pt>
                      <c:pt idx="1144">
                        <c:v>1494</c:v>
                      </c:pt>
                      <c:pt idx="1145">
                        <c:v>1495</c:v>
                      </c:pt>
                      <c:pt idx="1146">
                        <c:v>1496</c:v>
                      </c:pt>
                      <c:pt idx="1147">
                        <c:v>1497</c:v>
                      </c:pt>
                      <c:pt idx="1148">
                        <c:v>1498</c:v>
                      </c:pt>
                      <c:pt idx="1149">
                        <c:v>1499</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pt idx="1451">
                        <c:v>1801</c:v>
                      </c:pt>
                      <c:pt idx="1452">
                        <c:v>1802</c:v>
                      </c:pt>
                      <c:pt idx="1453">
                        <c:v>1803</c:v>
                      </c:pt>
                      <c:pt idx="1454">
                        <c:v>1804</c:v>
                      </c:pt>
                      <c:pt idx="1455">
                        <c:v>1805</c:v>
                      </c:pt>
                      <c:pt idx="1456">
                        <c:v>1806</c:v>
                      </c:pt>
                      <c:pt idx="1457">
                        <c:v>1807</c:v>
                      </c:pt>
                      <c:pt idx="1458">
                        <c:v>1808</c:v>
                      </c:pt>
                      <c:pt idx="1459">
                        <c:v>1809</c:v>
                      </c:pt>
                      <c:pt idx="1460">
                        <c:v>1810</c:v>
                      </c:pt>
                      <c:pt idx="1461">
                        <c:v>1811</c:v>
                      </c:pt>
                      <c:pt idx="1462">
                        <c:v>1812</c:v>
                      </c:pt>
                      <c:pt idx="1463">
                        <c:v>1813</c:v>
                      </c:pt>
                      <c:pt idx="1464">
                        <c:v>1814</c:v>
                      </c:pt>
                      <c:pt idx="1465">
                        <c:v>1815</c:v>
                      </c:pt>
                      <c:pt idx="1466">
                        <c:v>1816</c:v>
                      </c:pt>
                      <c:pt idx="1467">
                        <c:v>1817</c:v>
                      </c:pt>
                      <c:pt idx="1468">
                        <c:v>1818</c:v>
                      </c:pt>
                      <c:pt idx="1469">
                        <c:v>1819</c:v>
                      </c:pt>
                      <c:pt idx="1470">
                        <c:v>1820</c:v>
                      </c:pt>
                      <c:pt idx="1471">
                        <c:v>1821</c:v>
                      </c:pt>
                      <c:pt idx="1472">
                        <c:v>1822</c:v>
                      </c:pt>
                      <c:pt idx="1473">
                        <c:v>1823</c:v>
                      </c:pt>
                      <c:pt idx="1474">
                        <c:v>1824</c:v>
                      </c:pt>
                      <c:pt idx="1475">
                        <c:v>1825</c:v>
                      </c:pt>
                      <c:pt idx="1476">
                        <c:v>1826</c:v>
                      </c:pt>
                      <c:pt idx="1477">
                        <c:v>1827</c:v>
                      </c:pt>
                      <c:pt idx="1478">
                        <c:v>1828</c:v>
                      </c:pt>
                      <c:pt idx="1479">
                        <c:v>1829</c:v>
                      </c:pt>
                      <c:pt idx="1480">
                        <c:v>1830</c:v>
                      </c:pt>
                      <c:pt idx="1481">
                        <c:v>1831</c:v>
                      </c:pt>
                      <c:pt idx="1482">
                        <c:v>1832</c:v>
                      </c:pt>
                      <c:pt idx="1483">
                        <c:v>1833</c:v>
                      </c:pt>
                      <c:pt idx="1484">
                        <c:v>1834</c:v>
                      </c:pt>
                      <c:pt idx="1485">
                        <c:v>1835</c:v>
                      </c:pt>
                      <c:pt idx="1486">
                        <c:v>1836</c:v>
                      </c:pt>
                      <c:pt idx="1487">
                        <c:v>1837</c:v>
                      </c:pt>
                      <c:pt idx="1488">
                        <c:v>1838</c:v>
                      </c:pt>
                      <c:pt idx="1489">
                        <c:v>1839</c:v>
                      </c:pt>
                      <c:pt idx="1490">
                        <c:v>1840</c:v>
                      </c:pt>
                      <c:pt idx="1491">
                        <c:v>1841</c:v>
                      </c:pt>
                      <c:pt idx="1492">
                        <c:v>1842</c:v>
                      </c:pt>
                      <c:pt idx="1493">
                        <c:v>1843</c:v>
                      </c:pt>
                      <c:pt idx="1494">
                        <c:v>1844</c:v>
                      </c:pt>
                      <c:pt idx="1495">
                        <c:v>1845</c:v>
                      </c:pt>
                      <c:pt idx="1496">
                        <c:v>1846</c:v>
                      </c:pt>
                      <c:pt idx="1497">
                        <c:v>1847</c:v>
                      </c:pt>
                      <c:pt idx="1498">
                        <c:v>1848</c:v>
                      </c:pt>
                      <c:pt idx="1499">
                        <c:v>1849</c:v>
                      </c:pt>
                      <c:pt idx="1500">
                        <c:v>1850</c:v>
                      </c:pt>
                      <c:pt idx="1501">
                        <c:v>1851</c:v>
                      </c:pt>
                      <c:pt idx="1502">
                        <c:v>1852</c:v>
                      </c:pt>
                      <c:pt idx="1503">
                        <c:v>1853</c:v>
                      </c:pt>
                      <c:pt idx="1504">
                        <c:v>1854</c:v>
                      </c:pt>
                      <c:pt idx="1505">
                        <c:v>1855</c:v>
                      </c:pt>
                      <c:pt idx="1506">
                        <c:v>1856</c:v>
                      </c:pt>
                      <c:pt idx="1507">
                        <c:v>1857</c:v>
                      </c:pt>
                      <c:pt idx="1508">
                        <c:v>1858</c:v>
                      </c:pt>
                      <c:pt idx="1509">
                        <c:v>1859</c:v>
                      </c:pt>
                      <c:pt idx="1510">
                        <c:v>1860</c:v>
                      </c:pt>
                      <c:pt idx="1511">
                        <c:v>1861</c:v>
                      </c:pt>
                      <c:pt idx="1512">
                        <c:v>1862</c:v>
                      </c:pt>
                      <c:pt idx="1513">
                        <c:v>1863</c:v>
                      </c:pt>
                      <c:pt idx="1514">
                        <c:v>1864</c:v>
                      </c:pt>
                      <c:pt idx="1515">
                        <c:v>1865</c:v>
                      </c:pt>
                      <c:pt idx="1516">
                        <c:v>1866</c:v>
                      </c:pt>
                      <c:pt idx="1517">
                        <c:v>1867</c:v>
                      </c:pt>
                      <c:pt idx="1518">
                        <c:v>1868</c:v>
                      </c:pt>
                      <c:pt idx="1519">
                        <c:v>1869</c:v>
                      </c:pt>
                      <c:pt idx="1520">
                        <c:v>1870</c:v>
                      </c:pt>
                      <c:pt idx="1521">
                        <c:v>1871</c:v>
                      </c:pt>
                      <c:pt idx="1522">
                        <c:v>1872</c:v>
                      </c:pt>
                      <c:pt idx="1523">
                        <c:v>1873</c:v>
                      </c:pt>
                      <c:pt idx="1524">
                        <c:v>1874</c:v>
                      </c:pt>
                      <c:pt idx="1525">
                        <c:v>1875</c:v>
                      </c:pt>
                      <c:pt idx="1526">
                        <c:v>1876</c:v>
                      </c:pt>
                      <c:pt idx="1527">
                        <c:v>1877</c:v>
                      </c:pt>
                      <c:pt idx="1528">
                        <c:v>1878</c:v>
                      </c:pt>
                      <c:pt idx="1529">
                        <c:v>1879</c:v>
                      </c:pt>
                      <c:pt idx="1530">
                        <c:v>1880</c:v>
                      </c:pt>
                      <c:pt idx="1531">
                        <c:v>1881</c:v>
                      </c:pt>
                      <c:pt idx="1532">
                        <c:v>1882</c:v>
                      </c:pt>
                      <c:pt idx="1533">
                        <c:v>1883</c:v>
                      </c:pt>
                      <c:pt idx="1534">
                        <c:v>1884</c:v>
                      </c:pt>
                      <c:pt idx="1535">
                        <c:v>1885</c:v>
                      </c:pt>
                      <c:pt idx="1536">
                        <c:v>1886</c:v>
                      </c:pt>
                      <c:pt idx="1537">
                        <c:v>1887</c:v>
                      </c:pt>
                      <c:pt idx="1538">
                        <c:v>1888</c:v>
                      </c:pt>
                      <c:pt idx="1539">
                        <c:v>1889</c:v>
                      </c:pt>
                      <c:pt idx="1540">
                        <c:v>1890</c:v>
                      </c:pt>
                      <c:pt idx="1541">
                        <c:v>1891</c:v>
                      </c:pt>
                      <c:pt idx="1542">
                        <c:v>1892</c:v>
                      </c:pt>
                      <c:pt idx="1543">
                        <c:v>1893</c:v>
                      </c:pt>
                      <c:pt idx="1544">
                        <c:v>1894</c:v>
                      </c:pt>
                      <c:pt idx="1545">
                        <c:v>1895</c:v>
                      </c:pt>
                      <c:pt idx="1546">
                        <c:v>1896</c:v>
                      </c:pt>
                      <c:pt idx="1547">
                        <c:v>1897</c:v>
                      </c:pt>
                      <c:pt idx="1548">
                        <c:v>1898</c:v>
                      </c:pt>
                      <c:pt idx="1549">
                        <c:v>1899</c:v>
                      </c:pt>
                      <c:pt idx="1550">
                        <c:v>1900</c:v>
                      </c:pt>
                      <c:pt idx="1551">
                        <c:v>1901</c:v>
                      </c:pt>
                      <c:pt idx="1552">
                        <c:v>1902</c:v>
                      </c:pt>
                      <c:pt idx="1553">
                        <c:v>1903</c:v>
                      </c:pt>
                      <c:pt idx="1554">
                        <c:v>1904</c:v>
                      </c:pt>
                      <c:pt idx="1555">
                        <c:v>1905</c:v>
                      </c:pt>
                      <c:pt idx="1556">
                        <c:v>1906</c:v>
                      </c:pt>
                      <c:pt idx="1557">
                        <c:v>1907</c:v>
                      </c:pt>
                      <c:pt idx="1558">
                        <c:v>1908</c:v>
                      </c:pt>
                      <c:pt idx="1559">
                        <c:v>1909</c:v>
                      </c:pt>
                      <c:pt idx="1560">
                        <c:v>1910</c:v>
                      </c:pt>
                      <c:pt idx="1561">
                        <c:v>1911</c:v>
                      </c:pt>
                      <c:pt idx="1562">
                        <c:v>1912</c:v>
                      </c:pt>
                      <c:pt idx="1563">
                        <c:v>1913</c:v>
                      </c:pt>
                      <c:pt idx="1564">
                        <c:v>1914</c:v>
                      </c:pt>
                      <c:pt idx="1565">
                        <c:v>1915</c:v>
                      </c:pt>
                      <c:pt idx="1566">
                        <c:v>1916</c:v>
                      </c:pt>
                      <c:pt idx="1567">
                        <c:v>1917</c:v>
                      </c:pt>
                      <c:pt idx="1568">
                        <c:v>1918</c:v>
                      </c:pt>
                      <c:pt idx="1569">
                        <c:v>1919</c:v>
                      </c:pt>
                      <c:pt idx="1570">
                        <c:v>1920</c:v>
                      </c:pt>
                      <c:pt idx="1571">
                        <c:v>1921</c:v>
                      </c:pt>
                      <c:pt idx="1572">
                        <c:v>1922</c:v>
                      </c:pt>
                      <c:pt idx="1573">
                        <c:v>1923</c:v>
                      </c:pt>
                      <c:pt idx="1574">
                        <c:v>1924</c:v>
                      </c:pt>
                      <c:pt idx="1575">
                        <c:v>1925</c:v>
                      </c:pt>
                      <c:pt idx="1576">
                        <c:v>1926</c:v>
                      </c:pt>
                      <c:pt idx="1577">
                        <c:v>1927</c:v>
                      </c:pt>
                      <c:pt idx="1578">
                        <c:v>1928</c:v>
                      </c:pt>
                      <c:pt idx="1579">
                        <c:v>1929</c:v>
                      </c:pt>
                      <c:pt idx="1580">
                        <c:v>1930</c:v>
                      </c:pt>
                      <c:pt idx="1581">
                        <c:v>1931</c:v>
                      </c:pt>
                      <c:pt idx="1582">
                        <c:v>1932</c:v>
                      </c:pt>
                      <c:pt idx="1583">
                        <c:v>1933</c:v>
                      </c:pt>
                      <c:pt idx="1584">
                        <c:v>1934</c:v>
                      </c:pt>
                      <c:pt idx="1585">
                        <c:v>1935</c:v>
                      </c:pt>
                      <c:pt idx="1586">
                        <c:v>1936</c:v>
                      </c:pt>
                      <c:pt idx="1587">
                        <c:v>1937</c:v>
                      </c:pt>
                      <c:pt idx="1588">
                        <c:v>1938</c:v>
                      </c:pt>
                      <c:pt idx="1589">
                        <c:v>1939</c:v>
                      </c:pt>
                      <c:pt idx="1590">
                        <c:v>1940</c:v>
                      </c:pt>
                      <c:pt idx="1591">
                        <c:v>1941</c:v>
                      </c:pt>
                      <c:pt idx="1592">
                        <c:v>1942</c:v>
                      </c:pt>
                      <c:pt idx="1593">
                        <c:v>1943</c:v>
                      </c:pt>
                      <c:pt idx="1594">
                        <c:v>1944</c:v>
                      </c:pt>
                      <c:pt idx="1595">
                        <c:v>1945</c:v>
                      </c:pt>
                      <c:pt idx="1596">
                        <c:v>1946</c:v>
                      </c:pt>
                      <c:pt idx="1597">
                        <c:v>1947</c:v>
                      </c:pt>
                      <c:pt idx="1598">
                        <c:v>1948</c:v>
                      </c:pt>
                      <c:pt idx="1599">
                        <c:v>1949</c:v>
                      </c:pt>
                      <c:pt idx="1600">
                        <c:v>1950</c:v>
                      </c:pt>
                      <c:pt idx="1601">
                        <c:v>1951</c:v>
                      </c:pt>
                      <c:pt idx="1602">
                        <c:v>1952</c:v>
                      </c:pt>
                      <c:pt idx="1603">
                        <c:v>1953</c:v>
                      </c:pt>
                      <c:pt idx="1604">
                        <c:v>1954</c:v>
                      </c:pt>
                      <c:pt idx="1605">
                        <c:v>1955</c:v>
                      </c:pt>
                      <c:pt idx="1606">
                        <c:v>1956</c:v>
                      </c:pt>
                      <c:pt idx="1607">
                        <c:v>1957</c:v>
                      </c:pt>
                      <c:pt idx="1608">
                        <c:v>1958</c:v>
                      </c:pt>
                      <c:pt idx="1609">
                        <c:v>1959</c:v>
                      </c:pt>
                      <c:pt idx="1610">
                        <c:v>1960</c:v>
                      </c:pt>
                      <c:pt idx="1611">
                        <c:v>1961</c:v>
                      </c:pt>
                      <c:pt idx="1612">
                        <c:v>1962</c:v>
                      </c:pt>
                      <c:pt idx="1613">
                        <c:v>1963</c:v>
                      </c:pt>
                      <c:pt idx="1614">
                        <c:v>1964</c:v>
                      </c:pt>
                      <c:pt idx="1615">
                        <c:v>1965</c:v>
                      </c:pt>
                      <c:pt idx="1616">
                        <c:v>1966</c:v>
                      </c:pt>
                      <c:pt idx="1617">
                        <c:v>1967</c:v>
                      </c:pt>
                      <c:pt idx="1618">
                        <c:v>1968</c:v>
                      </c:pt>
                      <c:pt idx="1619">
                        <c:v>1969</c:v>
                      </c:pt>
                      <c:pt idx="1620">
                        <c:v>1970</c:v>
                      </c:pt>
                      <c:pt idx="1621">
                        <c:v>1971</c:v>
                      </c:pt>
                      <c:pt idx="1622">
                        <c:v>1972</c:v>
                      </c:pt>
                      <c:pt idx="1623">
                        <c:v>1973</c:v>
                      </c:pt>
                      <c:pt idx="1624">
                        <c:v>1974</c:v>
                      </c:pt>
                      <c:pt idx="1625">
                        <c:v>1975</c:v>
                      </c:pt>
                      <c:pt idx="1626">
                        <c:v>1976</c:v>
                      </c:pt>
                      <c:pt idx="1627">
                        <c:v>1977</c:v>
                      </c:pt>
                      <c:pt idx="1628">
                        <c:v>1978</c:v>
                      </c:pt>
                      <c:pt idx="1629">
                        <c:v>1979</c:v>
                      </c:pt>
                      <c:pt idx="1630">
                        <c:v>1980</c:v>
                      </c:pt>
                      <c:pt idx="1631">
                        <c:v>1981</c:v>
                      </c:pt>
                      <c:pt idx="1632">
                        <c:v>1982</c:v>
                      </c:pt>
                      <c:pt idx="1633">
                        <c:v>1983</c:v>
                      </c:pt>
                      <c:pt idx="1634">
                        <c:v>1984</c:v>
                      </c:pt>
                      <c:pt idx="1635">
                        <c:v>1985</c:v>
                      </c:pt>
                      <c:pt idx="1636">
                        <c:v>1986</c:v>
                      </c:pt>
                      <c:pt idx="1637">
                        <c:v>1987</c:v>
                      </c:pt>
                      <c:pt idx="1638">
                        <c:v>1988</c:v>
                      </c:pt>
                      <c:pt idx="1639">
                        <c:v>1989</c:v>
                      </c:pt>
                      <c:pt idx="1640">
                        <c:v>1990</c:v>
                      </c:pt>
                      <c:pt idx="1641">
                        <c:v>1991</c:v>
                      </c:pt>
                      <c:pt idx="1642">
                        <c:v>1992</c:v>
                      </c:pt>
                      <c:pt idx="1643">
                        <c:v>1993</c:v>
                      </c:pt>
                      <c:pt idx="1644">
                        <c:v>1994</c:v>
                      </c:pt>
                      <c:pt idx="1645">
                        <c:v>1995</c:v>
                      </c:pt>
                      <c:pt idx="1646">
                        <c:v>1996</c:v>
                      </c:pt>
                      <c:pt idx="1647">
                        <c:v>1997</c:v>
                      </c:pt>
                      <c:pt idx="1648">
                        <c:v>1998</c:v>
                      </c:pt>
                      <c:pt idx="1649">
                        <c:v>1999</c:v>
                      </c:pt>
                      <c:pt idx="1650">
                        <c:v>2000</c:v>
                      </c:pt>
                      <c:pt idx="1651">
                        <c:v>2001</c:v>
                      </c:pt>
                      <c:pt idx="1652">
                        <c:v>2002</c:v>
                      </c:pt>
                      <c:pt idx="1653">
                        <c:v>2003</c:v>
                      </c:pt>
                      <c:pt idx="1654">
                        <c:v>2004</c:v>
                      </c:pt>
                      <c:pt idx="1655">
                        <c:v>2005</c:v>
                      </c:pt>
                      <c:pt idx="1656">
                        <c:v>2006</c:v>
                      </c:pt>
                      <c:pt idx="1657">
                        <c:v>2007</c:v>
                      </c:pt>
                      <c:pt idx="1658">
                        <c:v>2008</c:v>
                      </c:pt>
                      <c:pt idx="1659">
                        <c:v>2009</c:v>
                      </c:pt>
                      <c:pt idx="1660">
                        <c:v>2010</c:v>
                      </c:pt>
                      <c:pt idx="1661">
                        <c:v>2011</c:v>
                      </c:pt>
                      <c:pt idx="1662">
                        <c:v>2012</c:v>
                      </c:pt>
                      <c:pt idx="1663">
                        <c:v>2013</c:v>
                      </c:pt>
                      <c:pt idx="1664">
                        <c:v>2014</c:v>
                      </c:pt>
                      <c:pt idx="1665">
                        <c:v>2015</c:v>
                      </c:pt>
                      <c:pt idx="1666">
                        <c:v>2016</c:v>
                      </c:pt>
                      <c:pt idx="1667">
                        <c:v>2017</c:v>
                      </c:pt>
                      <c:pt idx="1668">
                        <c:v>2018</c:v>
                      </c:pt>
                      <c:pt idx="1669">
                        <c:v>2019</c:v>
                      </c:pt>
                      <c:pt idx="1670">
                        <c:v>2020</c:v>
                      </c:pt>
                      <c:pt idx="1671">
                        <c:v>2021</c:v>
                      </c:pt>
                      <c:pt idx="1672">
                        <c:v>2022</c:v>
                      </c:pt>
                      <c:pt idx="1673">
                        <c:v>2023</c:v>
                      </c:pt>
                      <c:pt idx="1674">
                        <c:v>2024</c:v>
                      </c:pt>
                      <c:pt idx="1675">
                        <c:v>2025</c:v>
                      </c:pt>
                      <c:pt idx="1676">
                        <c:v>2026</c:v>
                      </c:pt>
                      <c:pt idx="1677">
                        <c:v>2027</c:v>
                      </c:pt>
                      <c:pt idx="1678">
                        <c:v>2028</c:v>
                      </c:pt>
                      <c:pt idx="1679">
                        <c:v>2029</c:v>
                      </c:pt>
                      <c:pt idx="1680">
                        <c:v>2030</c:v>
                      </c:pt>
                      <c:pt idx="1681">
                        <c:v>2031</c:v>
                      </c:pt>
                      <c:pt idx="1682">
                        <c:v>2032</c:v>
                      </c:pt>
                      <c:pt idx="1683">
                        <c:v>2033</c:v>
                      </c:pt>
                      <c:pt idx="1684">
                        <c:v>2034</c:v>
                      </c:pt>
                      <c:pt idx="1685">
                        <c:v>2035</c:v>
                      </c:pt>
                      <c:pt idx="1686">
                        <c:v>2036</c:v>
                      </c:pt>
                      <c:pt idx="1687">
                        <c:v>2037</c:v>
                      </c:pt>
                      <c:pt idx="1688">
                        <c:v>2038</c:v>
                      </c:pt>
                      <c:pt idx="1689">
                        <c:v>2039</c:v>
                      </c:pt>
                      <c:pt idx="1690">
                        <c:v>2040</c:v>
                      </c:pt>
                      <c:pt idx="1691">
                        <c:v>2041</c:v>
                      </c:pt>
                      <c:pt idx="1692">
                        <c:v>2042</c:v>
                      </c:pt>
                      <c:pt idx="1693">
                        <c:v>2043</c:v>
                      </c:pt>
                      <c:pt idx="1694">
                        <c:v>2044</c:v>
                      </c:pt>
                      <c:pt idx="1695">
                        <c:v>2045</c:v>
                      </c:pt>
                      <c:pt idx="1696">
                        <c:v>2046</c:v>
                      </c:pt>
                      <c:pt idx="1697">
                        <c:v>2047</c:v>
                      </c:pt>
                      <c:pt idx="1698">
                        <c:v>2048</c:v>
                      </c:pt>
                      <c:pt idx="1699">
                        <c:v>2049</c:v>
                      </c:pt>
                      <c:pt idx="1700">
                        <c:v>2050</c:v>
                      </c:pt>
                      <c:pt idx="1701">
                        <c:v>2051</c:v>
                      </c:pt>
                      <c:pt idx="1702">
                        <c:v>2052</c:v>
                      </c:pt>
                      <c:pt idx="1703">
                        <c:v>2053</c:v>
                      </c:pt>
                      <c:pt idx="1704">
                        <c:v>2054</c:v>
                      </c:pt>
                      <c:pt idx="1705">
                        <c:v>2055</c:v>
                      </c:pt>
                      <c:pt idx="1706">
                        <c:v>2056</c:v>
                      </c:pt>
                      <c:pt idx="1707">
                        <c:v>2057</c:v>
                      </c:pt>
                      <c:pt idx="1708">
                        <c:v>2058</c:v>
                      </c:pt>
                      <c:pt idx="1709">
                        <c:v>2059</c:v>
                      </c:pt>
                      <c:pt idx="1710">
                        <c:v>2060</c:v>
                      </c:pt>
                      <c:pt idx="1711">
                        <c:v>2061</c:v>
                      </c:pt>
                      <c:pt idx="1712">
                        <c:v>2062</c:v>
                      </c:pt>
                      <c:pt idx="1713">
                        <c:v>2063</c:v>
                      </c:pt>
                      <c:pt idx="1714">
                        <c:v>2064</c:v>
                      </c:pt>
                      <c:pt idx="1715">
                        <c:v>2065</c:v>
                      </c:pt>
                      <c:pt idx="1716">
                        <c:v>2066</c:v>
                      </c:pt>
                      <c:pt idx="1717">
                        <c:v>2067</c:v>
                      </c:pt>
                      <c:pt idx="1718">
                        <c:v>2068</c:v>
                      </c:pt>
                      <c:pt idx="1719">
                        <c:v>2069</c:v>
                      </c:pt>
                      <c:pt idx="1720">
                        <c:v>2070</c:v>
                      </c:pt>
                      <c:pt idx="1721">
                        <c:v>2071</c:v>
                      </c:pt>
                      <c:pt idx="1722">
                        <c:v>2072</c:v>
                      </c:pt>
                      <c:pt idx="1723">
                        <c:v>2073</c:v>
                      </c:pt>
                      <c:pt idx="1724">
                        <c:v>2074</c:v>
                      </c:pt>
                      <c:pt idx="1725">
                        <c:v>2075</c:v>
                      </c:pt>
                      <c:pt idx="1726">
                        <c:v>2076</c:v>
                      </c:pt>
                      <c:pt idx="1727">
                        <c:v>2077</c:v>
                      </c:pt>
                      <c:pt idx="1728">
                        <c:v>2078</c:v>
                      </c:pt>
                      <c:pt idx="1729">
                        <c:v>2079</c:v>
                      </c:pt>
                      <c:pt idx="1730">
                        <c:v>2080</c:v>
                      </c:pt>
                      <c:pt idx="1731">
                        <c:v>2081</c:v>
                      </c:pt>
                      <c:pt idx="1732">
                        <c:v>2082</c:v>
                      </c:pt>
                      <c:pt idx="1733">
                        <c:v>2083</c:v>
                      </c:pt>
                      <c:pt idx="1734">
                        <c:v>2084</c:v>
                      </c:pt>
                      <c:pt idx="1735">
                        <c:v>2085</c:v>
                      </c:pt>
                      <c:pt idx="1736">
                        <c:v>2086</c:v>
                      </c:pt>
                      <c:pt idx="1737">
                        <c:v>2087</c:v>
                      </c:pt>
                      <c:pt idx="1738">
                        <c:v>2088</c:v>
                      </c:pt>
                      <c:pt idx="1739">
                        <c:v>2089</c:v>
                      </c:pt>
                      <c:pt idx="1740">
                        <c:v>2090</c:v>
                      </c:pt>
                      <c:pt idx="1741">
                        <c:v>2091</c:v>
                      </c:pt>
                      <c:pt idx="1742">
                        <c:v>2092</c:v>
                      </c:pt>
                      <c:pt idx="1743">
                        <c:v>2093</c:v>
                      </c:pt>
                      <c:pt idx="1744">
                        <c:v>2094</c:v>
                      </c:pt>
                      <c:pt idx="1745">
                        <c:v>2095</c:v>
                      </c:pt>
                      <c:pt idx="1746">
                        <c:v>2096</c:v>
                      </c:pt>
                      <c:pt idx="1747">
                        <c:v>2097</c:v>
                      </c:pt>
                      <c:pt idx="1748">
                        <c:v>2098</c:v>
                      </c:pt>
                      <c:pt idx="1749">
                        <c:v>2099</c:v>
                      </c:pt>
                      <c:pt idx="1750">
                        <c:v>2100</c:v>
                      </c:pt>
                      <c:pt idx="1751">
                        <c:v>2101</c:v>
                      </c:pt>
                      <c:pt idx="1752">
                        <c:v>2102</c:v>
                      </c:pt>
                      <c:pt idx="1753">
                        <c:v>2103</c:v>
                      </c:pt>
                      <c:pt idx="1754">
                        <c:v>2104</c:v>
                      </c:pt>
                      <c:pt idx="1755">
                        <c:v>2105</c:v>
                      </c:pt>
                      <c:pt idx="1756">
                        <c:v>2106</c:v>
                      </c:pt>
                      <c:pt idx="1757">
                        <c:v>2107</c:v>
                      </c:pt>
                      <c:pt idx="1758">
                        <c:v>2108</c:v>
                      </c:pt>
                      <c:pt idx="1759">
                        <c:v>2109</c:v>
                      </c:pt>
                      <c:pt idx="1760">
                        <c:v>2110</c:v>
                      </c:pt>
                      <c:pt idx="1761">
                        <c:v>2111</c:v>
                      </c:pt>
                      <c:pt idx="1762">
                        <c:v>2112</c:v>
                      </c:pt>
                      <c:pt idx="1763">
                        <c:v>2113</c:v>
                      </c:pt>
                      <c:pt idx="1764">
                        <c:v>2114</c:v>
                      </c:pt>
                      <c:pt idx="1765">
                        <c:v>2115</c:v>
                      </c:pt>
                      <c:pt idx="1766">
                        <c:v>2116</c:v>
                      </c:pt>
                      <c:pt idx="1767">
                        <c:v>2117</c:v>
                      </c:pt>
                      <c:pt idx="1768">
                        <c:v>2118</c:v>
                      </c:pt>
                      <c:pt idx="1769">
                        <c:v>2119</c:v>
                      </c:pt>
                      <c:pt idx="1770">
                        <c:v>2120</c:v>
                      </c:pt>
                      <c:pt idx="1771">
                        <c:v>2121</c:v>
                      </c:pt>
                      <c:pt idx="1772">
                        <c:v>2122</c:v>
                      </c:pt>
                      <c:pt idx="1773">
                        <c:v>2123</c:v>
                      </c:pt>
                      <c:pt idx="1774">
                        <c:v>2124</c:v>
                      </c:pt>
                      <c:pt idx="1775">
                        <c:v>2125</c:v>
                      </c:pt>
                      <c:pt idx="1776">
                        <c:v>2126</c:v>
                      </c:pt>
                      <c:pt idx="1777">
                        <c:v>2127</c:v>
                      </c:pt>
                      <c:pt idx="1778">
                        <c:v>2128</c:v>
                      </c:pt>
                      <c:pt idx="1779">
                        <c:v>2129</c:v>
                      </c:pt>
                      <c:pt idx="1780">
                        <c:v>2130</c:v>
                      </c:pt>
                      <c:pt idx="1781">
                        <c:v>2131</c:v>
                      </c:pt>
                      <c:pt idx="1782">
                        <c:v>2132</c:v>
                      </c:pt>
                      <c:pt idx="1783">
                        <c:v>2133</c:v>
                      </c:pt>
                      <c:pt idx="1784">
                        <c:v>2134</c:v>
                      </c:pt>
                      <c:pt idx="1785">
                        <c:v>2135</c:v>
                      </c:pt>
                      <c:pt idx="1786">
                        <c:v>2136</c:v>
                      </c:pt>
                      <c:pt idx="1787">
                        <c:v>2137</c:v>
                      </c:pt>
                      <c:pt idx="1788">
                        <c:v>2138</c:v>
                      </c:pt>
                      <c:pt idx="1789">
                        <c:v>2139</c:v>
                      </c:pt>
                      <c:pt idx="1790">
                        <c:v>2140</c:v>
                      </c:pt>
                      <c:pt idx="1791">
                        <c:v>2141</c:v>
                      </c:pt>
                      <c:pt idx="1792">
                        <c:v>2142</c:v>
                      </c:pt>
                      <c:pt idx="1793">
                        <c:v>2143</c:v>
                      </c:pt>
                      <c:pt idx="1794">
                        <c:v>2144</c:v>
                      </c:pt>
                      <c:pt idx="1795">
                        <c:v>2145</c:v>
                      </c:pt>
                      <c:pt idx="1796">
                        <c:v>2146</c:v>
                      </c:pt>
                      <c:pt idx="1797">
                        <c:v>2147</c:v>
                      </c:pt>
                      <c:pt idx="1798">
                        <c:v>2148</c:v>
                      </c:pt>
                      <c:pt idx="1799">
                        <c:v>2149</c:v>
                      </c:pt>
                      <c:pt idx="1800">
                        <c:v>2150</c:v>
                      </c:pt>
                      <c:pt idx="1801">
                        <c:v>2151</c:v>
                      </c:pt>
                      <c:pt idx="1802">
                        <c:v>2152</c:v>
                      </c:pt>
                      <c:pt idx="1803">
                        <c:v>2153</c:v>
                      </c:pt>
                      <c:pt idx="1804">
                        <c:v>2154</c:v>
                      </c:pt>
                      <c:pt idx="1805">
                        <c:v>2155</c:v>
                      </c:pt>
                      <c:pt idx="1806">
                        <c:v>2156</c:v>
                      </c:pt>
                      <c:pt idx="1807">
                        <c:v>2157</c:v>
                      </c:pt>
                      <c:pt idx="1808">
                        <c:v>2158</c:v>
                      </c:pt>
                      <c:pt idx="1809">
                        <c:v>2159</c:v>
                      </c:pt>
                      <c:pt idx="1810">
                        <c:v>2160</c:v>
                      </c:pt>
                      <c:pt idx="1811">
                        <c:v>2161</c:v>
                      </c:pt>
                      <c:pt idx="1812">
                        <c:v>2162</c:v>
                      </c:pt>
                      <c:pt idx="1813">
                        <c:v>2163</c:v>
                      </c:pt>
                      <c:pt idx="1814">
                        <c:v>2164</c:v>
                      </c:pt>
                      <c:pt idx="1815">
                        <c:v>2165</c:v>
                      </c:pt>
                      <c:pt idx="1816">
                        <c:v>2166</c:v>
                      </c:pt>
                      <c:pt idx="1817">
                        <c:v>2167</c:v>
                      </c:pt>
                      <c:pt idx="1818">
                        <c:v>2168</c:v>
                      </c:pt>
                      <c:pt idx="1819">
                        <c:v>2169</c:v>
                      </c:pt>
                      <c:pt idx="1820">
                        <c:v>2170</c:v>
                      </c:pt>
                      <c:pt idx="1821">
                        <c:v>2171</c:v>
                      </c:pt>
                      <c:pt idx="1822">
                        <c:v>2172</c:v>
                      </c:pt>
                      <c:pt idx="1823">
                        <c:v>2173</c:v>
                      </c:pt>
                      <c:pt idx="1824">
                        <c:v>2174</c:v>
                      </c:pt>
                      <c:pt idx="1825">
                        <c:v>2175</c:v>
                      </c:pt>
                      <c:pt idx="1826">
                        <c:v>2176</c:v>
                      </c:pt>
                      <c:pt idx="1827">
                        <c:v>2177</c:v>
                      </c:pt>
                      <c:pt idx="1828">
                        <c:v>2178</c:v>
                      </c:pt>
                      <c:pt idx="1829">
                        <c:v>2179</c:v>
                      </c:pt>
                      <c:pt idx="1830">
                        <c:v>2180</c:v>
                      </c:pt>
                      <c:pt idx="1831">
                        <c:v>2181</c:v>
                      </c:pt>
                      <c:pt idx="1832">
                        <c:v>2182</c:v>
                      </c:pt>
                      <c:pt idx="1833">
                        <c:v>2183</c:v>
                      </c:pt>
                      <c:pt idx="1834">
                        <c:v>2184</c:v>
                      </c:pt>
                      <c:pt idx="1835">
                        <c:v>2185</c:v>
                      </c:pt>
                      <c:pt idx="1836">
                        <c:v>2186</c:v>
                      </c:pt>
                      <c:pt idx="1837">
                        <c:v>2187</c:v>
                      </c:pt>
                      <c:pt idx="1838">
                        <c:v>2188</c:v>
                      </c:pt>
                      <c:pt idx="1839">
                        <c:v>2189</c:v>
                      </c:pt>
                      <c:pt idx="1840">
                        <c:v>2190</c:v>
                      </c:pt>
                      <c:pt idx="1841">
                        <c:v>2191</c:v>
                      </c:pt>
                      <c:pt idx="1842">
                        <c:v>2192</c:v>
                      </c:pt>
                      <c:pt idx="1843">
                        <c:v>2193</c:v>
                      </c:pt>
                      <c:pt idx="1844">
                        <c:v>2194</c:v>
                      </c:pt>
                      <c:pt idx="1845">
                        <c:v>2195</c:v>
                      </c:pt>
                      <c:pt idx="1846">
                        <c:v>2196</c:v>
                      </c:pt>
                      <c:pt idx="1847">
                        <c:v>2197</c:v>
                      </c:pt>
                      <c:pt idx="1848">
                        <c:v>2198</c:v>
                      </c:pt>
                      <c:pt idx="1849">
                        <c:v>2199</c:v>
                      </c:pt>
                      <c:pt idx="1850">
                        <c:v>2200</c:v>
                      </c:pt>
                      <c:pt idx="1851">
                        <c:v>2201</c:v>
                      </c:pt>
                      <c:pt idx="1852">
                        <c:v>2202</c:v>
                      </c:pt>
                      <c:pt idx="1853">
                        <c:v>2203</c:v>
                      </c:pt>
                      <c:pt idx="1854">
                        <c:v>2204</c:v>
                      </c:pt>
                      <c:pt idx="1855">
                        <c:v>2205</c:v>
                      </c:pt>
                      <c:pt idx="1856">
                        <c:v>2206</c:v>
                      </c:pt>
                      <c:pt idx="1857">
                        <c:v>2207</c:v>
                      </c:pt>
                      <c:pt idx="1858">
                        <c:v>2208</c:v>
                      </c:pt>
                      <c:pt idx="1859">
                        <c:v>2209</c:v>
                      </c:pt>
                      <c:pt idx="1860">
                        <c:v>2210</c:v>
                      </c:pt>
                      <c:pt idx="1861">
                        <c:v>2211</c:v>
                      </c:pt>
                      <c:pt idx="1862">
                        <c:v>2212</c:v>
                      </c:pt>
                      <c:pt idx="1863">
                        <c:v>2213</c:v>
                      </c:pt>
                      <c:pt idx="1864">
                        <c:v>2214</c:v>
                      </c:pt>
                      <c:pt idx="1865">
                        <c:v>2215</c:v>
                      </c:pt>
                      <c:pt idx="1866">
                        <c:v>2216</c:v>
                      </c:pt>
                      <c:pt idx="1867">
                        <c:v>2217</c:v>
                      </c:pt>
                      <c:pt idx="1868">
                        <c:v>2218</c:v>
                      </c:pt>
                      <c:pt idx="1869">
                        <c:v>2219</c:v>
                      </c:pt>
                      <c:pt idx="1870">
                        <c:v>2220</c:v>
                      </c:pt>
                      <c:pt idx="1871">
                        <c:v>2221</c:v>
                      </c:pt>
                      <c:pt idx="1872">
                        <c:v>2222</c:v>
                      </c:pt>
                      <c:pt idx="1873">
                        <c:v>2223</c:v>
                      </c:pt>
                      <c:pt idx="1874">
                        <c:v>2224</c:v>
                      </c:pt>
                      <c:pt idx="1875">
                        <c:v>2225</c:v>
                      </c:pt>
                      <c:pt idx="1876">
                        <c:v>2226</c:v>
                      </c:pt>
                      <c:pt idx="1877">
                        <c:v>2227</c:v>
                      </c:pt>
                      <c:pt idx="1878">
                        <c:v>2228</c:v>
                      </c:pt>
                      <c:pt idx="1879">
                        <c:v>2229</c:v>
                      </c:pt>
                      <c:pt idx="1880">
                        <c:v>2230</c:v>
                      </c:pt>
                      <c:pt idx="1881">
                        <c:v>2231</c:v>
                      </c:pt>
                      <c:pt idx="1882">
                        <c:v>2232</c:v>
                      </c:pt>
                      <c:pt idx="1883">
                        <c:v>2233</c:v>
                      </c:pt>
                      <c:pt idx="1884">
                        <c:v>2234</c:v>
                      </c:pt>
                      <c:pt idx="1885">
                        <c:v>2235</c:v>
                      </c:pt>
                      <c:pt idx="1886">
                        <c:v>2236</c:v>
                      </c:pt>
                      <c:pt idx="1887">
                        <c:v>2237</c:v>
                      </c:pt>
                      <c:pt idx="1888">
                        <c:v>2238</c:v>
                      </c:pt>
                      <c:pt idx="1889">
                        <c:v>2239</c:v>
                      </c:pt>
                      <c:pt idx="1890">
                        <c:v>2240</c:v>
                      </c:pt>
                      <c:pt idx="1891">
                        <c:v>2241</c:v>
                      </c:pt>
                      <c:pt idx="1892">
                        <c:v>2242</c:v>
                      </c:pt>
                      <c:pt idx="1893">
                        <c:v>2243</c:v>
                      </c:pt>
                      <c:pt idx="1894">
                        <c:v>2244</c:v>
                      </c:pt>
                      <c:pt idx="1895">
                        <c:v>2245</c:v>
                      </c:pt>
                      <c:pt idx="1896">
                        <c:v>2246</c:v>
                      </c:pt>
                      <c:pt idx="1897">
                        <c:v>2247</c:v>
                      </c:pt>
                      <c:pt idx="1898">
                        <c:v>2248</c:v>
                      </c:pt>
                      <c:pt idx="1899">
                        <c:v>2249</c:v>
                      </c:pt>
                      <c:pt idx="1900">
                        <c:v>2250</c:v>
                      </c:pt>
                      <c:pt idx="1901">
                        <c:v>2251</c:v>
                      </c:pt>
                      <c:pt idx="1902">
                        <c:v>2252</c:v>
                      </c:pt>
                      <c:pt idx="1903">
                        <c:v>2253</c:v>
                      </c:pt>
                      <c:pt idx="1904">
                        <c:v>2254</c:v>
                      </c:pt>
                      <c:pt idx="1905">
                        <c:v>2255</c:v>
                      </c:pt>
                      <c:pt idx="1906">
                        <c:v>2256</c:v>
                      </c:pt>
                      <c:pt idx="1907">
                        <c:v>2257</c:v>
                      </c:pt>
                      <c:pt idx="1908">
                        <c:v>2258</c:v>
                      </c:pt>
                      <c:pt idx="1909">
                        <c:v>2259</c:v>
                      </c:pt>
                      <c:pt idx="1910">
                        <c:v>2260</c:v>
                      </c:pt>
                      <c:pt idx="1911">
                        <c:v>2261</c:v>
                      </c:pt>
                      <c:pt idx="1912">
                        <c:v>2262</c:v>
                      </c:pt>
                      <c:pt idx="1913">
                        <c:v>2263</c:v>
                      </c:pt>
                      <c:pt idx="1914">
                        <c:v>2264</c:v>
                      </c:pt>
                      <c:pt idx="1915">
                        <c:v>2265</c:v>
                      </c:pt>
                      <c:pt idx="1916">
                        <c:v>2266</c:v>
                      </c:pt>
                      <c:pt idx="1917">
                        <c:v>2267</c:v>
                      </c:pt>
                      <c:pt idx="1918">
                        <c:v>2268</c:v>
                      </c:pt>
                      <c:pt idx="1919">
                        <c:v>2269</c:v>
                      </c:pt>
                      <c:pt idx="1920">
                        <c:v>2270</c:v>
                      </c:pt>
                      <c:pt idx="1921">
                        <c:v>2271</c:v>
                      </c:pt>
                      <c:pt idx="1922">
                        <c:v>2272</c:v>
                      </c:pt>
                      <c:pt idx="1923">
                        <c:v>2273</c:v>
                      </c:pt>
                      <c:pt idx="1924">
                        <c:v>2274</c:v>
                      </c:pt>
                      <c:pt idx="1925">
                        <c:v>2275</c:v>
                      </c:pt>
                      <c:pt idx="1926">
                        <c:v>2276</c:v>
                      </c:pt>
                      <c:pt idx="1927">
                        <c:v>2277</c:v>
                      </c:pt>
                      <c:pt idx="1928">
                        <c:v>2278</c:v>
                      </c:pt>
                      <c:pt idx="1929">
                        <c:v>2279</c:v>
                      </c:pt>
                      <c:pt idx="1930">
                        <c:v>2280</c:v>
                      </c:pt>
                      <c:pt idx="1931">
                        <c:v>2281</c:v>
                      </c:pt>
                      <c:pt idx="1932">
                        <c:v>2282</c:v>
                      </c:pt>
                      <c:pt idx="1933">
                        <c:v>2283</c:v>
                      </c:pt>
                      <c:pt idx="1934">
                        <c:v>2284</c:v>
                      </c:pt>
                      <c:pt idx="1935">
                        <c:v>2285</c:v>
                      </c:pt>
                      <c:pt idx="1936">
                        <c:v>2286</c:v>
                      </c:pt>
                      <c:pt idx="1937">
                        <c:v>2287</c:v>
                      </c:pt>
                      <c:pt idx="1938">
                        <c:v>2288</c:v>
                      </c:pt>
                      <c:pt idx="1939">
                        <c:v>2289</c:v>
                      </c:pt>
                      <c:pt idx="1940">
                        <c:v>2290</c:v>
                      </c:pt>
                      <c:pt idx="1941">
                        <c:v>2291</c:v>
                      </c:pt>
                      <c:pt idx="1942">
                        <c:v>2292</c:v>
                      </c:pt>
                      <c:pt idx="1943">
                        <c:v>2293</c:v>
                      </c:pt>
                      <c:pt idx="1944">
                        <c:v>2294</c:v>
                      </c:pt>
                      <c:pt idx="1945">
                        <c:v>2295</c:v>
                      </c:pt>
                      <c:pt idx="1946">
                        <c:v>2296</c:v>
                      </c:pt>
                      <c:pt idx="1947">
                        <c:v>2297</c:v>
                      </c:pt>
                      <c:pt idx="1948">
                        <c:v>2298</c:v>
                      </c:pt>
                      <c:pt idx="1949">
                        <c:v>2299</c:v>
                      </c:pt>
                      <c:pt idx="1950">
                        <c:v>2300</c:v>
                      </c:pt>
                      <c:pt idx="1951">
                        <c:v>2301</c:v>
                      </c:pt>
                      <c:pt idx="1952">
                        <c:v>2302</c:v>
                      </c:pt>
                      <c:pt idx="1953">
                        <c:v>2303</c:v>
                      </c:pt>
                      <c:pt idx="1954">
                        <c:v>2304</c:v>
                      </c:pt>
                      <c:pt idx="1955">
                        <c:v>2305</c:v>
                      </c:pt>
                      <c:pt idx="1956">
                        <c:v>2306</c:v>
                      </c:pt>
                      <c:pt idx="1957">
                        <c:v>2307</c:v>
                      </c:pt>
                      <c:pt idx="1958">
                        <c:v>2308</c:v>
                      </c:pt>
                      <c:pt idx="1959">
                        <c:v>2309</c:v>
                      </c:pt>
                      <c:pt idx="1960">
                        <c:v>2310</c:v>
                      </c:pt>
                      <c:pt idx="1961">
                        <c:v>2311</c:v>
                      </c:pt>
                      <c:pt idx="1962">
                        <c:v>2312</c:v>
                      </c:pt>
                      <c:pt idx="1963">
                        <c:v>2313</c:v>
                      </c:pt>
                      <c:pt idx="1964">
                        <c:v>2314</c:v>
                      </c:pt>
                      <c:pt idx="1965">
                        <c:v>2315</c:v>
                      </c:pt>
                      <c:pt idx="1966">
                        <c:v>2316</c:v>
                      </c:pt>
                      <c:pt idx="1967">
                        <c:v>2317</c:v>
                      </c:pt>
                      <c:pt idx="1968">
                        <c:v>2318</c:v>
                      </c:pt>
                      <c:pt idx="1969">
                        <c:v>2319</c:v>
                      </c:pt>
                      <c:pt idx="1970">
                        <c:v>2320</c:v>
                      </c:pt>
                      <c:pt idx="1971">
                        <c:v>2321</c:v>
                      </c:pt>
                      <c:pt idx="1972">
                        <c:v>2322</c:v>
                      </c:pt>
                      <c:pt idx="1973">
                        <c:v>2323</c:v>
                      </c:pt>
                      <c:pt idx="1974">
                        <c:v>2324</c:v>
                      </c:pt>
                      <c:pt idx="1975">
                        <c:v>2325</c:v>
                      </c:pt>
                      <c:pt idx="1976">
                        <c:v>2326</c:v>
                      </c:pt>
                      <c:pt idx="1977">
                        <c:v>2327</c:v>
                      </c:pt>
                      <c:pt idx="1978">
                        <c:v>2328</c:v>
                      </c:pt>
                      <c:pt idx="1979">
                        <c:v>2329</c:v>
                      </c:pt>
                      <c:pt idx="1980">
                        <c:v>2330</c:v>
                      </c:pt>
                      <c:pt idx="1981">
                        <c:v>2331</c:v>
                      </c:pt>
                      <c:pt idx="1982">
                        <c:v>2332</c:v>
                      </c:pt>
                      <c:pt idx="1983">
                        <c:v>2333</c:v>
                      </c:pt>
                      <c:pt idx="1984">
                        <c:v>2334</c:v>
                      </c:pt>
                      <c:pt idx="1985">
                        <c:v>2335</c:v>
                      </c:pt>
                      <c:pt idx="1986">
                        <c:v>2336</c:v>
                      </c:pt>
                      <c:pt idx="1987">
                        <c:v>2337</c:v>
                      </c:pt>
                      <c:pt idx="1988">
                        <c:v>2338</c:v>
                      </c:pt>
                      <c:pt idx="1989">
                        <c:v>2339</c:v>
                      </c:pt>
                      <c:pt idx="1990">
                        <c:v>2340</c:v>
                      </c:pt>
                      <c:pt idx="1991">
                        <c:v>2341</c:v>
                      </c:pt>
                      <c:pt idx="1992">
                        <c:v>2342</c:v>
                      </c:pt>
                      <c:pt idx="1993">
                        <c:v>2343</c:v>
                      </c:pt>
                      <c:pt idx="1994">
                        <c:v>2344</c:v>
                      </c:pt>
                      <c:pt idx="1995">
                        <c:v>2345</c:v>
                      </c:pt>
                      <c:pt idx="1996">
                        <c:v>2346</c:v>
                      </c:pt>
                      <c:pt idx="1997">
                        <c:v>2347</c:v>
                      </c:pt>
                      <c:pt idx="1998">
                        <c:v>2348</c:v>
                      </c:pt>
                      <c:pt idx="1999">
                        <c:v>2349</c:v>
                      </c:pt>
                      <c:pt idx="2000">
                        <c:v>2350</c:v>
                      </c:pt>
                      <c:pt idx="2001">
                        <c:v>2351</c:v>
                      </c:pt>
                      <c:pt idx="2002">
                        <c:v>2352</c:v>
                      </c:pt>
                      <c:pt idx="2003">
                        <c:v>2353</c:v>
                      </c:pt>
                      <c:pt idx="2004">
                        <c:v>2354</c:v>
                      </c:pt>
                      <c:pt idx="2005">
                        <c:v>2355</c:v>
                      </c:pt>
                      <c:pt idx="2006">
                        <c:v>2356</c:v>
                      </c:pt>
                      <c:pt idx="2007">
                        <c:v>2357</c:v>
                      </c:pt>
                      <c:pt idx="2008">
                        <c:v>2358</c:v>
                      </c:pt>
                      <c:pt idx="2009">
                        <c:v>2359</c:v>
                      </c:pt>
                      <c:pt idx="2010">
                        <c:v>2360</c:v>
                      </c:pt>
                      <c:pt idx="2011">
                        <c:v>2361</c:v>
                      </c:pt>
                      <c:pt idx="2012">
                        <c:v>2362</c:v>
                      </c:pt>
                      <c:pt idx="2013">
                        <c:v>2363</c:v>
                      </c:pt>
                      <c:pt idx="2014">
                        <c:v>2364</c:v>
                      </c:pt>
                      <c:pt idx="2015">
                        <c:v>2365</c:v>
                      </c:pt>
                      <c:pt idx="2016">
                        <c:v>2366</c:v>
                      </c:pt>
                      <c:pt idx="2017">
                        <c:v>2367</c:v>
                      </c:pt>
                      <c:pt idx="2018">
                        <c:v>2368</c:v>
                      </c:pt>
                      <c:pt idx="2019">
                        <c:v>2369</c:v>
                      </c:pt>
                      <c:pt idx="2020">
                        <c:v>2370</c:v>
                      </c:pt>
                      <c:pt idx="2021">
                        <c:v>2371</c:v>
                      </c:pt>
                      <c:pt idx="2022">
                        <c:v>2372</c:v>
                      </c:pt>
                      <c:pt idx="2023">
                        <c:v>2373</c:v>
                      </c:pt>
                      <c:pt idx="2024">
                        <c:v>2374</c:v>
                      </c:pt>
                      <c:pt idx="2025">
                        <c:v>2375</c:v>
                      </c:pt>
                      <c:pt idx="2026">
                        <c:v>2376</c:v>
                      </c:pt>
                      <c:pt idx="2027">
                        <c:v>2377</c:v>
                      </c:pt>
                      <c:pt idx="2028">
                        <c:v>2378</c:v>
                      </c:pt>
                      <c:pt idx="2029">
                        <c:v>2379</c:v>
                      </c:pt>
                      <c:pt idx="2030">
                        <c:v>2380</c:v>
                      </c:pt>
                      <c:pt idx="2031">
                        <c:v>2381</c:v>
                      </c:pt>
                      <c:pt idx="2032">
                        <c:v>2382</c:v>
                      </c:pt>
                      <c:pt idx="2033">
                        <c:v>2383</c:v>
                      </c:pt>
                      <c:pt idx="2034">
                        <c:v>2384</c:v>
                      </c:pt>
                      <c:pt idx="2035">
                        <c:v>2385</c:v>
                      </c:pt>
                      <c:pt idx="2036">
                        <c:v>2386</c:v>
                      </c:pt>
                      <c:pt idx="2037">
                        <c:v>2387</c:v>
                      </c:pt>
                      <c:pt idx="2038">
                        <c:v>2388</c:v>
                      </c:pt>
                      <c:pt idx="2039">
                        <c:v>2389</c:v>
                      </c:pt>
                      <c:pt idx="2040">
                        <c:v>2390</c:v>
                      </c:pt>
                      <c:pt idx="2041">
                        <c:v>2391</c:v>
                      </c:pt>
                      <c:pt idx="2042">
                        <c:v>2392</c:v>
                      </c:pt>
                      <c:pt idx="2043">
                        <c:v>2393</c:v>
                      </c:pt>
                      <c:pt idx="2044">
                        <c:v>2394</c:v>
                      </c:pt>
                      <c:pt idx="2045">
                        <c:v>2395</c:v>
                      </c:pt>
                      <c:pt idx="2046">
                        <c:v>2396</c:v>
                      </c:pt>
                      <c:pt idx="2047">
                        <c:v>2397</c:v>
                      </c:pt>
                      <c:pt idx="2048">
                        <c:v>2398</c:v>
                      </c:pt>
                      <c:pt idx="2049">
                        <c:v>2399</c:v>
                      </c:pt>
                      <c:pt idx="2050">
                        <c:v>2400</c:v>
                      </c:pt>
                      <c:pt idx="2051">
                        <c:v>2401</c:v>
                      </c:pt>
                      <c:pt idx="2052">
                        <c:v>2402</c:v>
                      </c:pt>
                      <c:pt idx="2053">
                        <c:v>2403</c:v>
                      </c:pt>
                      <c:pt idx="2054">
                        <c:v>2404</c:v>
                      </c:pt>
                      <c:pt idx="2055">
                        <c:v>2405</c:v>
                      </c:pt>
                      <c:pt idx="2056">
                        <c:v>2406</c:v>
                      </c:pt>
                      <c:pt idx="2057">
                        <c:v>2407</c:v>
                      </c:pt>
                      <c:pt idx="2058">
                        <c:v>2408</c:v>
                      </c:pt>
                      <c:pt idx="2059">
                        <c:v>2409</c:v>
                      </c:pt>
                      <c:pt idx="2060">
                        <c:v>2410</c:v>
                      </c:pt>
                      <c:pt idx="2061">
                        <c:v>2411</c:v>
                      </c:pt>
                      <c:pt idx="2062">
                        <c:v>2412</c:v>
                      </c:pt>
                      <c:pt idx="2063">
                        <c:v>2413</c:v>
                      </c:pt>
                      <c:pt idx="2064">
                        <c:v>2414</c:v>
                      </c:pt>
                      <c:pt idx="2065">
                        <c:v>2415</c:v>
                      </c:pt>
                      <c:pt idx="2066">
                        <c:v>2416</c:v>
                      </c:pt>
                      <c:pt idx="2067">
                        <c:v>2417</c:v>
                      </c:pt>
                      <c:pt idx="2068">
                        <c:v>2418</c:v>
                      </c:pt>
                      <c:pt idx="2069">
                        <c:v>2419</c:v>
                      </c:pt>
                      <c:pt idx="2070">
                        <c:v>2420</c:v>
                      </c:pt>
                      <c:pt idx="2071">
                        <c:v>2421</c:v>
                      </c:pt>
                      <c:pt idx="2072">
                        <c:v>2422</c:v>
                      </c:pt>
                      <c:pt idx="2073">
                        <c:v>2423</c:v>
                      </c:pt>
                      <c:pt idx="2074">
                        <c:v>2424</c:v>
                      </c:pt>
                      <c:pt idx="2075">
                        <c:v>2425</c:v>
                      </c:pt>
                      <c:pt idx="2076">
                        <c:v>2426</c:v>
                      </c:pt>
                      <c:pt idx="2077">
                        <c:v>2427</c:v>
                      </c:pt>
                      <c:pt idx="2078">
                        <c:v>2428</c:v>
                      </c:pt>
                      <c:pt idx="2079">
                        <c:v>2429</c:v>
                      </c:pt>
                      <c:pt idx="2080">
                        <c:v>2430</c:v>
                      </c:pt>
                      <c:pt idx="2081">
                        <c:v>2431</c:v>
                      </c:pt>
                      <c:pt idx="2082">
                        <c:v>2432</c:v>
                      </c:pt>
                      <c:pt idx="2083">
                        <c:v>2433</c:v>
                      </c:pt>
                      <c:pt idx="2084">
                        <c:v>2434</c:v>
                      </c:pt>
                      <c:pt idx="2085">
                        <c:v>2435</c:v>
                      </c:pt>
                      <c:pt idx="2086">
                        <c:v>2436</c:v>
                      </c:pt>
                      <c:pt idx="2087">
                        <c:v>2437</c:v>
                      </c:pt>
                      <c:pt idx="2088">
                        <c:v>2438</c:v>
                      </c:pt>
                      <c:pt idx="2089">
                        <c:v>2439</c:v>
                      </c:pt>
                      <c:pt idx="2090">
                        <c:v>2440</c:v>
                      </c:pt>
                      <c:pt idx="2091">
                        <c:v>2441</c:v>
                      </c:pt>
                      <c:pt idx="2092">
                        <c:v>2442</c:v>
                      </c:pt>
                      <c:pt idx="2093">
                        <c:v>2443</c:v>
                      </c:pt>
                      <c:pt idx="2094">
                        <c:v>2444</c:v>
                      </c:pt>
                      <c:pt idx="2095">
                        <c:v>2445</c:v>
                      </c:pt>
                      <c:pt idx="2096">
                        <c:v>2446</c:v>
                      </c:pt>
                      <c:pt idx="2097">
                        <c:v>2447</c:v>
                      </c:pt>
                      <c:pt idx="2098">
                        <c:v>2448</c:v>
                      </c:pt>
                      <c:pt idx="2099">
                        <c:v>2449</c:v>
                      </c:pt>
                      <c:pt idx="2100">
                        <c:v>2450</c:v>
                      </c:pt>
                      <c:pt idx="2101">
                        <c:v>2451</c:v>
                      </c:pt>
                      <c:pt idx="2102">
                        <c:v>2452</c:v>
                      </c:pt>
                      <c:pt idx="2103">
                        <c:v>2453</c:v>
                      </c:pt>
                      <c:pt idx="2104">
                        <c:v>2454</c:v>
                      </c:pt>
                      <c:pt idx="2105">
                        <c:v>2455</c:v>
                      </c:pt>
                      <c:pt idx="2106">
                        <c:v>2456</c:v>
                      </c:pt>
                      <c:pt idx="2107">
                        <c:v>2457</c:v>
                      </c:pt>
                      <c:pt idx="2108">
                        <c:v>2458</c:v>
                      </c:pt>
                      <c:pt idx="2109">
                        <c:v>2459</c:v>
                      </c:pt>
                      <c:pt idx="2110">
                        <c:v>2460</c:v>
                      </c:pt>
                      <c:pt idx="2111">
                        <c:v>2461</c:v>
                      </c:pt>
                      <c:pt idx="2112">
                        <c:v>2462</c:v>
                      </c:pt>
                      <c:pt idx="2113">
                        <c:v>2463</c:v>
                      </c:pt>
                      <c:pt idx="2114">
                        <c:v>2464</c:v>
                      </c:pt>
                      <c:pt idx="2115">
                        <c:v>2465</c:v>
                      </c:pt>
                      <c:pt idx="2116">
                        <c:v>2466</c:v>
                      </c:pt>
                      <c:pt idx="2117">
                        <c:v>2467</c:v>
                      </c:pt>
                      <c:pt idx="2118">
                        <c:v>2468</c:v>
                      </c:pt>
                      <c:pt idx="2119">
                        <c:v>2469</c:v>
                      </c:pt>
                      <c:pt idx="2120">
                        <c:v>2470</c:v>
                      </c:pt>
                      <c:pt idx="2121">
                        <c:v>2471</c:v>
                      </c:pt>
                      <c:pt idx="2122">
                        <c:v>2472</c:v>
                      </c:pt>
                      <c:pt idx="2123">
                        <c:v>2473</c:v>
                      </c:pt>
                      <c:pt idx="2124">
                        <c:v>2474</c:v>
                      </c:pt>
                      <c:pt idx="2125">
                        <c:v>2475</c:v>
                      </c:pt>
                      <c:pt idx="2126">
                        <c:v>2476</c:v>
                      </c:pt>
                      <c:pt idx="2127">
                        <c:v>2477</c:v>
                      </c:pt>
                      <c:pt idx="2128">
                        <c:v>2478</c:v>
                      </c:pt>
                      <c:pt idx="2129">
                        <c:v>2479</c:v>
                      </c:pt>
                      <c:pt idx="2130">
                        <c:v>2480</c:v>
                      </c:pt>
                      <c:pt idx="2131">
                        <c:v>2481</c:v>
                      </c:pt>
                      <c:pt idx="2132">
                        <c:v>2482</c:v>
                      </c:pt>
                      <c:pt idx="2133">
                        <c:v>2483</c:v>
                      </c:pt>
                      <c:pt idx="2134">
                        <c:v>2484</c:v>
                      </c:pt>
                      <c:pt idx="2135">
                        <c:v>2485</c:v>
                      </c:pt>
                      <c:pt idx="2136">
                        <c:v>2486</c:v>
                      </c:pt>
                      <c:pt idx="2137">
                        <c:v>2487</c:v>
                      </c:pt>
                      <c:pt idx="2138">
                        <c:v>2488</c:v>
                      </c:pt>
                      <c:pt idx="2139">
                        <c:v>2489</c:v>
                      </c:pt>
                      <c:pt idx="2140">
                        <c:v>2490</c:v>
                      </c:pt>
                      <c:pt idx="2141">
                        <c:v>2491</c:v>
                      </c:pt>
                      <c:pt idx="2142">
                        <c:v>2492</c:v>
                      </c:pt>
                      <c:pt idx="2143">
                        <c:v>2493</c:v>
                      </c:pt>
                      <c:pt idx="2144">
                        <c:v>2494</c:v>
                      </c:pt>
                      <c:pt idx="2145">
                        <c:v>2495</c:v>
                      </c:pt>
                      <c:pt idx="2146">
                        <c:v>2496</c:v>
                      </c:pt>
                      <c:pt idx="2147">
                        <c:v>2497</c:v>
                      </c:pt>
                      <c:pt idx="2148">
                        <c:v>2498</c:v>
                      </c:pt>
                      <c:pt idx="2149">
                        <c:v>2499</c:v>
                      </c:pt>
                      <c:pt idx="2150">
                        <c:v>2500</c:v>
                      </c:pt>
                    </c:numCache>
                  </c:numRef>
                </c:xVal>
                <c:yVal>
                  <c:numRef>
                    <c:extLst>
                      <c:ext uri="{02D57815-91ED-43cb-92C2-25804820EDAC}">
                        <c15:formulaRef>
                          <c15:sqref>Reflectance_Data!$I$4:$I$2154</c15:sqref>
                        </c15:formulaRef>
                      </c:ext>
                    </c:extLst>
                    <c:numCache>
                      <c:formatCode>0.0000</c:formatCode>
                      <c:ptCount val="2151"/>
                      <c:pt idx="0">
                        <c:v>1.44973937422037E-2</c:v>
                      </c:pt>
                      <c:pt idx="1">
                        <c:v>1.4576153829693799E-2</c:v>
                      </c:pt>
                      <c:pt idx="2">
                        <c:v>1.4465244486928E-2</c:v>
                      </c:pt>
                      <c:pt idx="3">
                        <c:v>1.41487717628479E-2</c:v>
                      </c:pt>
                      <c:pt idx="4">
                        <c:v>1.4656455256044899E-2</c:v>
                      </c:pt>
                      <c:pt idx="5">
                        <c:v>1.44905066117644E-2</c:v>
                      </c:pt>
                      <c:pt idx="6">
                        <c:v>1.43297780305147E-2</c:v>
                      </c:pt>
                      <c:pt idx="7">
                        <c:v>1.46659128367901E-2</c:v>
                      </c:pt>
                      <c:pt idx="8">
                        <c:v>1.47388745099306E-2</c:v>
                      </c:pt>
                      <c:pt idx="9">
                        <c:v>1.5318259596824599E-2</c:v>
                      </c:pt>
                      <c:pt idx="10">
                        <c:v>1.55087579041719E-2</c:v>
                      </c:pt>
                      <c:pt idx="11">
                        <c:v>1.4573005028069E-2</c:v>
                      </c:pt>
                      <c:pt idx="12">
                        <c:v>1.42381293699145E-2</c:v>
                      </c:pt>
                      <c:pt idx="13">
                        <c:v>1.47692365571856E-2</c:v>
                      </c:pt>
                      <c:pt idx="14">
                        <c:v>1.5219482593238401E-2</c:v>
                      </c:pt>
                      <c:pt idx="15">
                        <c:v>1.4357080683112099E-2</c:v>
                      </c:pt>
                      <c:pt idx="16">
                        <c:v>1.45968738943338E-2</c:v>
                      </c:pt>
                      <c:pt idx="17">
                        <c:v>1.4518537558615201E-2</c:v>
                      </c:pt>
                      <c:pt idx="18">
                        <c:v>1.40477567911148E-2</c:v>
                      </c:pt>
                      <c:pt idx="19">
                        <c:v>1.51035683229566E-2</c:v>
                      </c:pt>
                      <c:pt idx="20">
                        <c:v>1.50564350187778E-2</c:v>
                      </c:pt>
                      <c:pt idx="21">
                        <c:v>1.4810489490628201E-2</c:v>
                      </c:pt>
                      <c:pt idx="22">
                        <c:v>1.51606621220708E-2</c:v>
                      </c:pt>
                      <c:pt idx="23">
                        <c:v>1.4568142592907E-2</c:v>
                      </c:pt>
                      <c:pt idx="24">
                        <c:v>1.4449680224061E-2</c:v>
                      </c:pt>
                      <c:pt idx="25">
                        <c:v>1.4758767560124401E-2</c:v>
                      </c:pt>
                      <c:pt idx="26">
                        <c:v>1.4925390481948899E-2</c:v>
                      </c:pt>
                      <c:pt idx="27">
                        <c:v>1.4972612261772201E-2</c:v>
                      </c:pt>
                      <c:pt idx="28">
                        <c:v>1.49287786334753E-2</c:v>
                      </c:pt>
                      <c:pt idx="29">
                        <c:v>1.49107920005918E-2</c:v>
                      </c:pt>
                      <c:pt idx="30">
                        <c:v>1.5080053359270099E-2</c:v>
                      </c:pt>
                      <c:pt idx="31">
                        <c:v>1.53418015688658E-2</c:v>
                      </c:pt>
                      <c:pt idx="32">
                        <c:v>1.5266474336385699E-2</c:v>
                      </c:pt>
                      <c:pt idx="33">
                        <c:v>1.48485396057367E-2</c:v>
                      </c:pt>
                      <c:pt idx="34">
                        <c:v>1.48369083181024E-2</c:v>
                      </c:pt>
                      <c:pt idx="35">
                        <c:v>1.5065450221300101E-2</c:v>
                      </c:pt>
                      <c:pt idx="36">
                        <c:v>1.50541374459863E-2</c:v>
                      </c:pt>
                      <c:pt idx="37">
                        <c:v>1.4624075032770601E-2</c:v>
                      </c:pt>
                      <c:pt idx="38">
                        <c:v>1.49057544767857E-2</c:v>
                      </c:pt>
                      <c:pt idx="39">
                        <c:v>1.50885926559567E-2</c:v>
                      </c:pt>
                      <c:pt idx="40">
                        <c:v>1.50314699858427E-2</c:v>
                      </c:pt>
                      <c:pt idx="41">
                        <c:v>1.4969514682889E-2</c:v>
                      </c:pt>
                      <c:pt idx="42">
                        <c:v>1.50712821632624E-2</c:v>
                      </c:pt>
                      <c:pt idx="43">
                        <c:v>1.50245074182749E-2</c:v>
                      </c:pt>
                      <c:pt idx="44">
                        <c:v>1.49732306599617E-2</c:v>
                      </c:pt>
                      <c:pt idx="45">
                        <c:v>1.5482068061828599E-2</c:v>
                      </c:pt>
                      <c:pt idx="46">
                        <c:v>1.5322465449571601E-2</c:v>
                      </c:pt>
                      <c:pt idx="47">
                        <c:v>1.5115120448172099E-2</c:v>
                      </c:pt>
                      <c:pt idx="48">
                        <c:v>1.5249761752784301E-2</c:v>
                      </c:pt>
                      <c:pt idx="49">
                        <c:v>1.5050705522298801E-2</c:v>
                      </c:pt>
                      <c:pt idx="50">
                        <c:v>1.4505706727504701E-2</c:v>
                      </c:pt>
                      <c:pt idx="51">
                        <c:v>1.4429987408220799E-2</c:v>
                      </c:pt>
                      <c:pt idx="52">
                        <c:v>1.52706988155842E-2</c:v>
                      </c:pt>
                      <c:pt idx="53">
                        <c:v>1.49133754894137E-2</c:v>
                      </c:pt>
                      <c:pt idx="54">
                        <c:v>1.47512042894959E-2</c:v>
                      </c:pt>
                      <c:pt idx="55">
                        <c:v>1.4999940060079099E-2</c:v>
                      </c:pt>
                      <c:pt idx="56">
                        <c:v>1.49803953245282E-2</c:v>
                      </c:pt>
                      <c:pt idx="57">
                        <c:v>1.5234904363751399E-2</c:v>
                      </c:pt>
                      <c:pt idx="58">
                        <c:v>1.5371005050838001E-2</c:v>
                      </c:pt>
                      <c:pt idx="59">
                        <c:v>1.5230095013976101E-2</c:v>
                      </c:pt>
                      <c:pt idx="60">
                        <c:v>1.5239424072206E-2</c:v>
                      </c:pt>
                      <c:pt idx="61">
                        <c:v>1.52266975492239E-2</c:v>
                      </c:pt>
                      <c:pt idx="62">
                        <c:v>1.50845069438219E-2</c:v>
                      </c:pt>
                      <c:pt idx="63">
                        <c:v>1.48561224341393E-2</c:v>
                      </c:pt>
                      <c:pt idx="64">
                        <c:v>1.50841129943728E-2</c:v>
                      </c:pt>
                      <c:pt idx="65">
                        <c:v>1.51274688541889E-2</c:v>
                      </c:pt>
                      <c:pt idx="66">
                        <c:v>1.50566715747118E-2</c:v>
                      </c:pt>
                      <c:pt idx="67">
                        <c:v>1.5319308266043699E-2</c:v>
                      </c:pt>
                      <c:pt idx="68">
                        <c:v>1.5463317744433901E-2</c:v>
                      </c:pt>
                      <c:pt idx="69">
                        <c:v>1.55636658892035E-2</c:v>
                      </c:pt>
                      <c:pt idx="70">
                        <c:v>1.5593673102557701E-2</c:v>
                      </c:pt>
                      <c:pt idx="71">
                        <c:v>1.5299876220524301E-2</c:v>
                      </c:pt>
                      <c:pt idx="72">
                        <c:v>1.53536135330796E-2</c:v>
                      </c:pt>
                      <c:pt idx="73">
                        <c:v>1.55295841395855E-2</c:v>
                      </c:pt>
                      <c:pt idx="74">
                        <c:v>1.55229102820158E-2</c:v>
                      </c:pt>
                      <c:pt idx="75">
                        <c:v>1.5554457902908299E-2</c:v>
                      </c:pt>
                      <c:pt idx="76">
                        <c:v>1.5551477670669601E-2</c:v>
                      </c:pt>
                      <c:pt idx="77">
                        <c:v>1.55976163223386E-2</c:v>
                      </c:pt>
                      <c:pt idx="78">
                        <c:v>1.58159323036671E-2</c:v>
                      </c:pt>
                      <c:pt idx="79">
                        <c:v>1.59682128578424E-2</c:v>
                      </c:pt>
                      <c:pt idx="80">
                        <c:v>1.5874121338128998E-2</c:v>
                      </c:pt>
                      <c:pt idx="81">
                        <c:v>1.57182738184929E-2</c:v>
                      </c:pt>
                      <c:pt idx="82">
                        <c:v>1.6089681535959199E-2</c:v>
                      </c:pt>
                      <c:pt idx="83">
                        <c:v>1.6056794673204401E-2</c:v>
                      </c:pt>
                      <c:pt idx="84">
                        <c:v>1.5888767316937401E-2</c:v>
                      </c:pt>
                      <c:pt idx="85">
                        <c:v>1.5923449769616099E-2</c:v>
                      </c:pt>
                      <c:pt idx="86">
                        <c:v>1.5925142914056799E-2</c:v>
                      </c:pt>
                      <c:pt idx="87">
                        <c:v>1.6025537624955202E-2</c:v>
                      </c:pt>
                      <c:pt idx="88">
                        <c:v>1.6142422333359701E-2</c:v>
                      </c:pt>
                      <c:pt idx="89">
                        <c:v>1.6143430024385501E-2</c:v>
                      </c:pt>
                      <c:pt idx="90">
                        <c:v>1.6284413635730698E-2</c:v>
                      </c:pt>
                      <c:pt idx="91">
                        <c:v>1.6311634331941601E-2</c:v>
                      </c:pt>
                      <c:pt idx="92">
                        <c:v>1.6275713220238699E-2</c:v>
                      </c:pt>
                      <c:pt idx="93">
                        <c:v>1.66002567857504E-2</c:v>
                      </c:pt>
                      <c:pt idx="94">
                        <c:v>1.6474036499857899E-2</c:v>
                      </c:pt>
                      <c:pt idx="95">
                        <c:v>1.6293726861476902E-2</c:v>
                      </c:pt>
                      <c:pt idx="96">
                        <c:v>1.6464143991470299E-2</c:v>
                      </c:pt>
                      <c:pt idx="97">
                        <c:v>1.67129058390856E-2</c:v>
                      </c:pt>
                      <c:pt idx="98">
                        <c:v>1.66880041360855E-2</c:v>
                      </c:pt>
                      <c:pt idx="99">
                        <c:v>1.6555774956941601E-2</c:v>
                      </c:pt>
                      <c:pt idx="100">
                        <c:v>1.6664925962686501E-2</c:v>
                      </c:pt>
                      <c:pt idx="101">
                        <c:v>1.66385490447283E-2</c:v>
                      </c:pt>
                      <c:pt idx="102">
                        <c:v>1.6740990802645701E-2</c:v>
                      </c:pt>
                      <c:pt idx="103">
                        <c:v>1.6981052234768899E-2</c:v>
                      </c:pt>
                      <c:pt idx="104">
                        <c:v>1.7005413770675701E-2</c:v>
                      </c:pt>
                      <c:pt idx="105">
                        <c:v>1.6938773915171599E-2</c:v>
                      </c:pt>
                      <c:pt idx="106">
                        <c:v>1.6908979043364501E-2</c:v>
                      </c:pt>
                      <c:pt idx="107">
                        <c:v>1.69870126992464E-2</c:v>
                      </c:pt>
                      <c:pt idx="108">
                        <c:v>1.7064312472939502E-2</c:v>
                      </c:pt>
                      <c:pt idx="109">
                        <c:v>1.7176140099763901E-2</c:v>
                      </c:pt>
                      <c:pt idx="110">
                        <c:v>1.72603130340576E-2</c:v>
                      </c:pt>
                      <c:pt idx="111">
                        <c:v>1.7221467569470399E-2</c:v>
                      </c:pt>
                      <c:pt idx="112">
                        <c:v>1.7075693234801299E-2</c:v>
                      </c:pt>
                      <c:pt idx="113">
                        <c:v>1.70420501381159E-2</c:v>
                      </c:pt>
                      <c:pt idx="114">
                        <c:v>1.7185389995575E-2</c:v>
                      </c:pt>
                      <c:pt idx="115">
                        <c:v>1.7348114401102101E-2</c:v>
                      </c:pt>
                      <c:pt idx="116">
                        <c:v>1.7223356291651701E-2</c:v>
                      </c:pt>
                      <c:pt idx="117">
                        <c:v>1.70445051044226E-2</c:v>
                      </c:pt>
                      <c:pt idx="118">
                        <c:v>1.7075233161449401E-2</c:v>
                      </c:pt>
                      <c:pt idx="119">
                        <c:v>1.72185320407152E-2</c:v>
                      </c:pt>
                      <c:pt idx="120">
                        <c:v>1.7200807109475101E-2</c:v>
                      </c:pt>
                      <c:pt idx="121">
                        <c:v>1.7110330983996402E-2</c:v>
                      </c:pt>
                      <c:pt idx="122">
                        <c:v>1.7193710431456601E-2</c:v>
                      </c:pt>
                      <c:pt idx="123">
                        <c:v>1.7137948423624001E-2</c:v>
                      </c:pt>
                      <c:pt idx="124">
                        <c:v>1.72421764582396E-2</c:v>
                      </c:pt>
                      <c:pt idx="125">
                        <c:v>1.7486844211816802E-2</c:v>
                      </c:pt>
                      <c:pt idx="126">
                        <c:v>1.7350276932120299E-2</c:v>
                      </c:pt>
                      <c:pt idx="127">
                        <c:v>1.7356783151626601E-2</c:v>
                      </c:pt>
                      <c:pt idx="128">
                        <c:v>1.72708909958601E-2</c:v>
                      </c:pt>
                      <c:pt idx="129">
                        <c:v>1.6965169459581399E-2</c:v>
                      </c:pt>
                      <c:pt idx="130">
                        <c:v>1.7365124076604802E-2</c:v>
                      </c:pt>
                      <c:pt idx="131">
                        <c:v>1.7499247565865499E-2</c:v>
                      </c:pt>
                      <c:pt idx="132">
                        <c:v>1.7370734363794299E-2</c:v>
                      </c:pt>
                      <c:pt idx="133">
                        <c:v>1.7518257722258599E-2</c:v>
                      </c:pt>
                      <c:pt idx="134">
                        <c:v>1.7338929697871201E-2</c:v>
                      </c:pt>
                      <c:pt idx="135">
                        <c:v>1.7373234033584602E-2</c:v>
                      </c:pt>
                      <c:pt idx="136">
                        <c:v>1.7721919342875501E-2</c:v>
                      </c:pt>
                      <c:pt idx="137">
                        <c:v>1.75366792827845E-2</c:v>
                      </c:pt>
                      <c:pt idx="138">
                        <c:v>1.7262885347008702E-2</c:v>
                      </c:pt>
                      <c:pt idx="139">
                        <c:v>1.7242927104234699E-2</c:v>
                      </c:pt>
                      <c:pt idx="140">
                        <c:v>1.7557328566908802E-2</c:v>
                      </c:pt>
                      <c:pt idx="141">
                        <c:v>1.74785424023867E-2</c:v>
                      </c:pt>
                      <c:pt idx="142">
                        <c:v>1.7474288120865801E-2</c:v>
                      </c:pt>
                      <c:pt idx="143">
                        <c:v>1.7640173435211199E-2</c:v>
                      </c:pt>
                      <c:pt idx="144">
                        <c:v>1.7791867256164599E-2</c:v>
                      </c:pt>
                      <c:pt idx="145">
                        <c:v>1.7864085733890499E-2</c:v>
                      </c:pt>
                      <c:pt idx="146">
                        <c:v>1.7836675047874499E-2</c:v>
                      </c:pt>
                      <c:pt idx="147">
                        <c:v>1.7817514017224301E-2</c:v>
                      </c:pt>
                      <c:pt idx="148">
                        <c:v>1.8150385469198199E-2</c:v>
                      </c:pt>
                      <c:pt idx="149">
                        <c:v>1.8221938982605899E-2</c:v>
                      </c:pt>
                      <c:pt idx="150">
                        <c:v>1.8139202147722199E-2</c:v>
                      </c:pt>
                      <c:pt idx="151">
                        <c:v>1.82056985795498E-2</c:v>
                      </c:pt>
                      <c:pt idx="152">
                        <c:v>1.83860007673502E-2</c:v>
                      </c:pt>
                      <c:pt idx="153">
                        <c:v>1.84547416865826E-2</c:v>
                      </c:pt>
                      <c:pt idx="154">
                        <c:v>1.8515141680836698E-2</c:v>
                      </c:pt>
                      <c:pt idx="155">
                        <c:v>1.8908178433775898E-2</c:v>
                      </c:pt>
                      <c:pt idx="156">
                        <c:v>1.91306825727224E-2</c:v>
                      </c:pt>
                      <c:pt idx="157">
                        <c:v>1.9360415637493099E-2</c:v>
                      </c:pt>
                      <c:pt idx="158">
                        <c:v>1.9712448120117201E-2</c:v>
                      </c:pt>
                      <c:pt idx="159">
                        <c:v>1.9909454509615902E-2</c:v>
                      </c:pt>
                      <c:pt idx="160">
                        <c:v>2.0167732611298599E-2</c:v>
                      </c:pt>
                      <c:pt idx="161">
                        <c:v>2.04895474016666E-2</c:v>
                      </c:pt>
                      <c:pt idx="162">
                        <c:v>2.0820908248424499E-2</c:v>
                      </c:pt>
                      <c:pt idx="163">
                        <c:v>2.1282061934471099E-2</c:v>
                      </c:pt>
                      <c:pt idx="164">
                        <c:v>2.1583501249551801E-2</c:v>
                      </c:pt>
                      <c:pt idx="165">
                        <c:v>2.1838486194610599E-2</c:v>
                      </c:pt>
                      <c:pt idx="166">
                        <c:v>2.2592414170503599E-2</c:v>
                      </c:pt>
                      <c:pt idx="167">
                        <c:v>2.30688080191612E-2</c:v>
                      </c:pt>
                      <c:pt idx="168">
                        <c:v>2.35518030822277E-2</c:v>
                      </c:pt>
                      <c:pt idx="169">
                        <c:v>2.4272076785564398E-2</c:v>
                      </c:pt>
                      <c:pt idx="170">
                        <c:v>2.4659821763634699E-2</c:v>
                      </c:pt>
                      <c:pt idx="171">
                        <c:v>2.53303237259388E-2</c:v>
                      </c:pt>
                      <c:pt idx="172">
                        <c:v>2.6158558204770099E-2</c:v>
                      </c:pt>
                      <c:pt idx="173">
                        <c:v>2.6747401803731901E-2</c:v>
                      </c:pt>
                      <c:pt idx="174">
                        <c:v>2.7345528826117502E-2</c:v>
                      </c:pt>
                      <c:pt idx="175">
                        <c:v>2.81023308634758E-2</c:v>
                      </c:pt>
                      <c:pt idx="176">
                        <c:v>2.9012737795710598E-2</c:v>
                      </c:pt>
                      <c:pt idx="177">
                        <c:v>2.9863623902201701E-2</c:v>
                      </c:pt>
                      <c:pt idx="178">
                        <c:v>3.04483324289322E-2</c:v>
                      </c:pt>
                      <c:pt idx="179">
                        <c:v>3.1013570725917799E-2</c:v>
                      </c:pt>
                      <c:pt idx="180">
                        <c:v>3.1796433031558997E-2</c:v>
                      </c:pt>
                      <c:pt idx="181">
                        <c:v>3.2614719122648198E-2</c:v>
                      </c:pt>
                      <c:pt idx="182">
                        <c:v>3.3189639449119603E-2</c:v>
                      </c:pt>
                      <c:pt idx="183">
                        <c:v>3.3729597926139797E-2</c:v>
                      </c:pt>
                      <c:pt idx="184">
                        <c:v>3.4652899950742701E-2</c:v>
                      </c:pt>
                      <c:pt idx="185">
                        <c:v>3.5107940435409497E-2</c:v>
                      </c:pt>
                      <c:pt idx="186">
                        <c:v>3.5538729280233397E-2</c:v>
                      </c:pt>
                      <c:pt idx="187">
                        <c:v>3.6207225173711798E-2</c:v>
                      </c:pt>
                      <c:pt idx="188">
                        <c:v>3.6803685128688798E-2</c:v>
                      </c:pt>
                      <c:pt idx="189">
                        <c:v>3.73023599386215E-2</c:v>
                      </c:pt>
                      <c:pt idx="190">
                        <c:v>3.7704106420278501E-2</c:v>
                      </c:pt>
                      <c:pt idx="191">
                        <c:v>3.8051497191190699E-2</c:v>
                      </c:pt>
                      <c:pt idx="192">
                        <c:v>3.8474280387163197E-2</c:v>
                      </c:pt>
                      <c:pt idx="193">
                        <c:v>3.8923010230064399E-2</c:v>
                      </c:pt>
                      <c:pt idx="194">
                        <c:v>3.9319317787885701E-2</c:v>
                      </c:pt>
                      <c:pt idx="195">
                        <c:v>3.9587263017892803E-2</c:v>
                      </c:pt>
                      <c:pt idx="196">
                        <c:v>4.00013960897923E-2</c:v>
                      </c:pt>
                      <c:pt idx="197">
                        <c:v>4.0342342108488097E-2</c:v>
                      </c:pt>
                      <c:pt idx="198">
                        <c:v>4.0532141923904398E-2</c:v>
                      </c:pt>
                      <c:pt idx="199">
                        <c:v>4.1070602834224701E-2</c:v>
                      </c:pt>
                      <c:pt idx="200">
                        <c:v>4.1297990828752497E-2</c:v>
                      </c:pt>
                      <c:pt idx="201">
                        <c:v>4.1310340166091898E-2</c:v>
                      </c:pt>
                      <c:pt idx="202">
                        <c:v>4.1480015963315998E-2</c:v>
                      </c:pt>
                      <c:pt idx="203">
                        <c:v>4.1761454194784199E-2</c:v>
                      </c:pt>
                      <c:pt idx="204">
                        <c:v>4.19303588569164E-2</c:v>
                      </c:pt>
                      <c:pt idx="205">
                        <c:v>4.1911803185939803E-2</c:v>
                      </c:pt>
                      <c:pt idx="206">
                        <c:v>4.18218858540058E-2</c:v>
                      </c:pt>
                      <c:pt idx="207">
                        <c:v>4.16144914925098E-2</c:v>
                      </c:pt>
                      <c:pt idx="208">
                        <c:v>4.1406206786632503E-2</c:v>
                      </c:pt>
                      <c:pt idx="209">
                        <c:v>4.1266214102506603E-2</c:v>
                      </c:pt>
                      <c:pt idx="210">
                        <c:v>4.1017670184373897E-2</c:v>
                      </c:pt>
                      <c:pt idx="211">
                        <c:v>4.0518272668123197E-2</c:v>
                      </c:pt>
                      <c:pt idx="212">
                        <c:v>3.9968091994524002E-2</c:v>
                      </c:pt>
                      <c:pt idx="213">
                        <c:v>3.9697926491498899E-2</c:v>
                      </c:pt>
                      <c:pt idx="214">
                        <c:v>3.9279360324144398E-2</c:v>
                      </c:pt>
                      <c:pt idx="215">
                        <c:v>3.8720916956663097E-2</c:v>
                      </c:pt>
                      <c:pt idx="216">
                        <c:v>3.8146648555993999E-2</c:v>
                      </c:pt>
                      <c:pt idx="217">
                        <c:v>3.7795286625623703E-2</c:v>
                      </c:pt>
                      <c:pt idx="218">
                        <c:v>3.7110917270183598E-2</c:v>
                      </c:pt>
                      <c:pt idx="219">
                        <c:v>3.6376968026161201E-2</c:v>
                      </c:pt>
                      <c:pt idx="220">
                        <c:v>3.5951524972915601E-2</c:v>
                      </c:pt>
                      <c:pt idx="221">
                        <c:v>3.5348240286111797E-2</c:v>
                      </c:pt>
                      <c:pt idx="222">
                        <c:v>3.4635342657566098E-2</c:v>
                      </c:pt>
                      <c:pt idx="223">
                        <c:v>3.4008409827947603E-2</c:v>
                      </c:pt>
                      <c:pt idx="224">
                        <c:v>3.3676963299512898E-2</c:v>
                      </c:pt>
                      <c:pt idx="225">
                        <c:v>3.3083777874708203E-2</c:v>
                      </c:pt>
                      <c:pt idx="226">
                        <c:v>3.2496538013219799E-2</c:v>
                      </c:pt>
                      <c:pt idx="227">
                        <c:v>3.2118383795022999E-2</c:v>
                      </c:pt>
                      <c:pt idx="228">
                        <c:v>3.1683441251516301E-2</c:v>
                      </c:pt>
                      <c:pt idx="229">
                        <c:v>3.1292550265788997E-2</c:v>
                      </c:pt>
                      <c:pt idx="230">
                        <c:v>3.09412926435471E-2</c:v>
                      </c:pt>
                      <c:pt idx="231">
                        <c:v>3.0590573325753202E-2</c:v>
                      </c:pt>
                      <c:pt idx="232">
                        <c:v>3.0213644728064499E-2</c:v>
                      </c:pt>
                      <c:pt idx="233">
                        <c:v>2.9936408624053001E-2</c:v>
                      </c:pt>
                      <c:pt idx="234">
                        <c:v>2.97575574368238E-2</c:v>
                      </c:pt>
                      <c:pt idx="235">
                        <c:v>2.9542839154601101E-2</c:v>
                      </c:pt>
                      <c:pt idx="236">
                        <c:v>2.9384637251496301E-2</c:v>
                      </c:pt>
                      <c:pt idx="237">
                        <c:v>2.9191559180617301E-2</c:v>
                      </c:pt>
                      <c:pt idx="238">
                        <c:v>2.89315190166235E-2</c:v>
                      </c:pt>
                      <c:pt idx="239">
                        <c:v>2.8893571346998201E-2</c:v>
                      </c:pt>
                      <c:pt idx="240">
                        <c:v>2.8718261048197701E-2</c:v>
                      </c:pt>
                      <c:pt idx="241">
                        <c:v>2.8466321527957899E-2</c:v>
                      </c:pt>
                      <c:pt idx="242">
                        <c:v>2.8359502553939799E-2</c:v>
                      </c:pt>
                      <c:pt idx="243">
                        <c:v>2.8161084279417999E-2</c:v>
                      </c:pt>
                      <c:pt idx="244">
                        <c:v>2.7894658967852599E-2</c:v>
                      </c:pt>
                      <c:pt idx="245">
                        <c:v>2.7703879401087799E-2</c:v>
                      </c:pt>
                      <c:pt idx="246">
                        <c:v>2.7863042429089501E-2</c:v>
                      </c:pt>
                      <c:pt idx="247">
                        <c:v>2.7922119945287701E-2</c:v>
                      </c:pt>
                      <c:pt idx="248">
                        <c:v>2.7791840955614999E-2</c:v>
                      </c:pt>
                      <c:pt idx="249">
                        <c:v>2.75582130998373E-2</c:v>
                      </c:pt>
                      <c:pt idx="250">
                        <c:v>2.7546416968107199E-2</c:v>
                      </c:pt>
                      <c:pt idx="251">
                        <c:v>2.74659153074026E-2</c:v>
                      </c:pt>
                      <c:pt idx="252">
                        <c:v>2.7279186993837402E-2</c:v>
                      </c:pt>
                      <c:pt idx="253">
                        <c:v>2.7138037607073801E-2</c:v>
                      </c:pt>
                      <c:pt idx="254">
                        <c:v>2.7030730620026599E-2</c:v>
                      </c:pt>
                      <c:pt idx="255">
                        <c:v>2.6818947866559001E-2</c:v>
                      </c:pt>
                      <c:pt idx="256">
                        <c:v>2.6509571820497499E-2</c:v>
                      </c:pt>
                      <c:pt idx="257">
                        <c:v>2.6433913037180901E-2</c:v>
                      </c:pt>
                      <c:pt idx="258">
                        <c:v>2.6258187368512199E-2</c:v>
                      </c:pt>
                      <c:pt idx="259">
                        <c:v>2.5972364470362701E-2</c:v>
                      </c:pt>
                      <c:pt idx="260">
                        <c:v>2.5681313127279299E-2</c:v>
                      </c:pt>
                      <c:pt idx="261">
                        <c:v>2.54204086959362E-2</c:v>
                      </c:pt>
                      <c:pt idx="262">
                        <c:v>2.5273844599723799E-2</c:v>
                      </c:pt>
                      <c:pt idx="263">
                        <c:v>2.5138108059763901E-2</c:v>
                      </c:pt>
                      <c:pt idx="264">
                        <c:v>2.4765050038695301E-2</c:v>
                      </c:pt>
                      <c:pt idx="265">
                        <c:v>2.4664783850312198E-2</c:v>
                      </c:pt>
                      <c:pt idx="266">
                        <c:v>2.4500845000147799E-2</c:v>
                      </c:pt>
                      <c:pt idx="267">
                        <c:v>2.4091742932796499E-2</c:v>
                      </c:pt>
                      <c:pt idx="268">
                        <c:v>2.4084309116005901E-2</c:v>
                      </c:pt>
                      <c:pt idx="269">
                        <c:v>2.4056272581219701E-2</c:v>
                      </c:pt>
                      <c:pt idx="270">
                        <c:v>2.3850791156292E-2</c:v>
                      </c:pt>
                      <c:pt idx="271">
                        <c:v>2.34989989548922E-2</c:v>
                      </c:pt>
                      <c:pt idx="272">
                        <c:v>2.3485284298658399E-2</c:v>
                      </c:pt>
                      <c:pt idx="273">
                        <c:v>2.3525202646851501E-2</c:v>
                      </c:pt>
                      <c:pt idx="274">
                        <c:v>2.3467781022190999E-2</c:v>
                      </c:pt>
                      <c:pt idx="275">
                        <c:v>2.3411281406879401E-2</c:v>
                      </c:pt>
                      <c:pt idx="276">
                        <c:v>2.33331080526114E-2</c:v>
                      </c:pt>
                      <c:pt idx="277">
                        <c:v>2.3277590051293401E-2</c:v>
                      </c:pt>
                      <c:pt idx="278">
                        <c:v>2.3285467177629499E-2</c:v>
                      </c:pt>
                      <c:pt idx="279">
                        <c:v>2.33605671674013E-2</c:v>
                      </c:pt>
                      <c:pt idx="280">
                        <c:v>2.33708564192057E-2</c:v>
                      </c:pt>
                      <c:pt idx="281">
                        <c:v>2.3295225575566299E-2</c:v>
                      </c:pt>
                      <c:pt idx="282">
                        <c:v>2.3194352164864498E-2</c:v>
                      </c:pt>
                      <c:pt idx="283">
                        <c:v>2.31967624276876E-2</c:v>
                      </c:pt>
                      <c:pt idx="284">
                        <c:v>2.3029340431094201E-2</c:v>
                      </c:pt>
                      <c:pt idx="285">
                        <c:v>2.2708879783749601E-2</c:v>
                      </c:pt>
                      <c:pt idx="286">
                        <c:v>2.2749433293938599E-2</c:v>
                      </c:pt>
                      <c:pt idx="287">
                        <c:v>2.28353124111891E-2</c:v>
                      </c:pt>
                      <c:pt idx="288">
                        <c:v>2.2768536582589101E-2</c:v>
                      </c:pt>
                      <c:pt idx="289">
                        <c:v>2.2497154772281602E-2</c:v>
                      </c:pt>
                      <c:pt idx="290">
                        <c:v>2.2385161370039E-2</c:v>
                      </c:pt>
                      <c:pt idx="291">
                        <c:v>2.2358275949955E-2</c:v>
                      </c:pt>
                      <c:pt idx="292">
                        <c:v>2.2261502221226699E-2</c:v>
                      </c:pt>
                      <c:pt idx="293">
                        <c:v>2.19299662858248E-2</c:v>
                      </c:pt>
                      <c:pt idx="294">
                        <c:v>2.1751390770077698E-2</c:v>
                      </c:pt>
                      <c:pt idx="295">
                        <c:v>2.1470053121447601E-2</c:v>
                      </c:pt>
                      <c:pt idx="296">
                        <c:v>2.1068388596177101E-2</c:v>
                      </c:pt>
                      <c:pt idx="297">
                        <c:v>2.1199902519583699E-2</c:v>
                      </c:pt>
                      <c:pt idx="298">
                        <c:v>2.1104723215103101E-2</c:v>
                      </c:pt>
                      <c:pt idx="299">
                        <c:v>2.09238138049841E-2</c:v>
                      </c:pt>
                      <c:pt idx="300">
                        <c:v>2.09699608385563E-2</c:v>
                      </c:pt>
                      <c:pt idx="301">
                        <c:v>2.0726051181554801E-2</c:v>
                      </c:pt>
                      <c:pt idx="302">
                        <c:v>2.0541606470942501E-2</c:v>
                      </c:pt>
                      <c:pt idx="303">
                        <c:v>2.0499179139733301E-2</c:v>
                      </c:pt>
                      <c:pt idx="304">
                        <c:v>2.04325746744871E-2</c:v>
                      </c:pt>
                      <c:pt idx="305">
                        <c:v>2.0577393472194699E-2</c:v>
                      </c:pt>
                      <c:pt idx="306">
                        <c:v>2.0566821098327599E-2</c:v>
                      </c:pt>
                      <c:pt idx="307">
                        <c:v>2.0190253853797899E-2</c:v>
                      </c:pt>
                      <c:pt idx="308">
                        <c:v>1.9977772608399402E-2</c:v>
                      </c:pt>
                      <c:pt idx="309">
                        <c:v>1.9848937168717402E-2</c:v>
                      </c:pt>
                      <c:pt idx="310">
                        <c:v>1.9800543785095201E-2</c:v>
                      </c:pt>
                      <c:pt idx="311">
                        <c:v>1.97865124791861E-2</c:v>
                      </c:pt>
                      <c:pt idx="312">
                        <c:v>1.9306702539324799E-2</c:v>
                      </c:pt>
                      <c:pt idx="313">
                        <c:v>1.90760493278503E-2</c:v>
                      </c:pt>
                      <c:pt idx="314">
                        <c:v>1.9199775531888001E-2</c:v>
                      </c:pt>
                      <c:pt idx="315">
                        <c:v>1.90755911171436E-2</c:v>
                      </c:pt>
                      <c:pt idx="316">
                        <c:v>1.8896173685789101E-2</c:v>
                      </c:pt>
                      <c:pt idx="317">
                        <c:v>1.8751258030533801E-2</c:v>
                      </c:pt>
                      <c:pt idx="318">
                        <c:v>1.8692187964916201E-2</c:v>
                      </c:pt>
                      <c:pt idx="319">
                        <c:v>1.8703566864132899E-2</c:v>
                      </c:pt>
                      <c:pt idx="320">
                        <c:v>1.8763484433293301E-2</c:v>
                      </c:pt>
                      <c:pt idx="321">
                        <c:v>1.87410600483418E-2</c:v>
                      </c:pt>
                      <c:pt idx="322">
                        <c:v>1.8534064292907701E-2</c:v>
                      </c:pt>
                      <c:pt idx="323">
                        <c:v>1.8544726073741899E-2</c:v>
                      </c:pt>
                      <c:pt idx="324">
                        <c:v>1.8745269626378999E-2</c:v>
                      </c:pt>
                      <c:pt idx="325">
                        <c:v>1.8971767276525501E-2</c:v>
                      </c:pt>
                      <c:pt idx="326">
                        <c:v>1.8957672640681301E-2</c:v>
                      </c:pt>
                      <c:pt idx="327">
                        <c:v>1.89071390777826E-2</c:v>
                      </c:pt>
                      <c:pt idx="328">
                        <c:v>1.89469233155251E-2</c:v>
                      </c:pt>
                      <c:pt idx="329">
                        <c:v>1.91082470118999E-2</c:v>
                      </c:pt>
                      <c:pt idx="330">
                        <c:v>1.9201787188649198E-2</c:v>
                      </c:pt>
                      <c:pt idx="331">
                        <c:v>1.93508937954903E-2</c:v>
                      </c:pt>
                      <c:pt idx="332">
                        <c:v>1.9569752737879802E-2</c:v>
                      </c:pt>
                      <c:pt idx="333">
                        <c:v>1.98171380907297E-2</c:v>
                      </c:pt>
                      <c:pt idx="334">
                        <c:v>2.0071355625987101E-2</c:v>
                      </c:pt>
                      <c:pt idx="335">
                        <c:v>2.0321249961853E-2</c:v>
                      </c:pt>
                      <c:pt idx="336">
                        <c:v>2.0726891234517101E-2</c:v>
                      </c:pt>
                      <c:pt idx="337">
                        <c:v>2.1714106202125501E-2</c:v>
                      </c:pt>
                      <c:pt idx="338">
                        <c:v>2.2441580891609199E-2</c:v>
                      </c:pt>
                      <c:pt idx="339">
                        <c:v>2.29682698845863E-2</c:v>
                      </c:pt>
                      <c:pt idx="340">
                        <c:v>2.36564353108406E-2</c:v>
                      </c:pt>
                      <c:pt idx="341">
                        <c:v>2.4363527074456201E-2</c:v>
                      </c:pt>
                      <c:pt idx="342">
                        <c:v>2.54664421081543E-2</c:v>
                      </c:pt>
                      <c:pt idx="343">
                        <c:v>2.6961861178278899E-2</c:v>
                      </c:pt>
                      <c:pt idx="344">
                        <c:v>2.8682097792625399E-2</c:v>
                      </c:pt>
                      <c:pt idx="345">
                        <c:v>3.0676303431391699E-2</c:v>
                      </c:pt>
                      <c:pt idx="346">
                        <c:v>3.3067882061004597E-2</c:v>
                      </c:pt>
                      <c:pt idx="347">
                        <c:v>3.5915881395340001E-2</c:v>
                      </c:pt>
                      <c:pt idx="348">
                        <c:v>3.9273895323276499E-2</c:v>
                      </c:pt>
                      <c:pt idx="349">
                        <c:v>4.3149299919605297E-2</c:v>
                      </c:pt>
                      <c:pt idx="350">
                        <c:v>4.7370940446853603E-2</c:v>
                      </c:pt>
                      <c:pt idx="351">
                        <c:v>5.1835995167493799E-2</c:v>
                      </c:pt>
                      <c:pt idx="352">
                        <c:v>5.6879371404647799E-2</c:v>
                      </c:pt>
                      <c:pt idx="353">
                        <c:v>6.1935231089592001E-2</c:v>
                      </c:pt>
                      <c:pt idx="354">
                        <c:v>6.6977992653846699E-2</c:v>
                      </c:pt>
                      <c:pt idx="355">
                        <c:v>7.2334289550781306E-2</c:v>
                      </c:pt>
                      <c:pt idx="356">
                        <c:v>7.7694579958915697E-2</c:v>
                      </c:pt>
                      <c:pt idx="357">
                        <c:v>8.3233021199703203E-2</c:v>
                      </c:pt>
                      <c:pt idx="358">
                        <c:v>8.9074455201625796E-2</c:v>
                      </c:pt>
                      <c:pt idx="359">
                        <c:v>9.5257133245468098E-2</c:v>
                      </c:pt>
                      <c:pt idx="360">
                        <c:v>0.101790964603424</c:v>
                      </c:pt>
                      <c:pt idx="361">
                        <c:v>0.10850159823894499</c:v>
                      </c:pt>
                      <c:pt idx="362">
                        <c:v>0.115369029343128</c:v>
                      </c:pt>
                      <c:pt idx="363">
                        <c:v>0.122743010520935</c:v>
                      </c:pt>
                      <c:pt idx="364">
                        <c:v>0.13039731979370101</c:v>
                      </c:pt>
                      <c:pt idx="365">
                        <c:v>0.138282895088196</c:v>
                      </c:pt>
                      <c:pt idx="366">
                        <c:v>0.146616235375404</c:v>
                      </c:pt>
                      <c:pt idx="367">
                        <c:v>0.15546387434005701</c:v>
                      </c:pt>
                      <c:pt idx="368">
                        <c:v>0.16518585383892101</c:v>
                      </c:pt>
                      <c:pt idx="369">
                        <c:v>0.17574279010295901</c:v>
                      </c:pt>
                      <c:pt idx="370">
                        <c:v>0.186690643429756</c:v>
                      </c:pt>
                      <c:pt idx="371">
                        <c:v>0.19619223475456199</c:v>
                      </c:pt>
                      <c:pt idx="372">
                        <c:v>0.20520806312560999</c:v>
                      </c:pt>
                      <c:pt idx="373">
                        <c:v>0.215588763356209</c:v>
                      </c:pt>
                      <c:pt idx="374">
                        <c:v>0.22710786759853399</c:v>
                      </c:pt>
                      <c:pt idx="375">
                        <c:v>0.238855496048927</c:v>
                      </c:pt>
                      <c:pt idx="376">
                        <c:v>0.25016173720359802</c:v>
                      </c:pt>
                      <c:pt idx="377">
                        <c:v>0.26147806644439697</c:v>
                      </c:pt>
                      <c:pt idx="378">
                        <c:v>0.27295166254043601</c:v>
                      </c:pt>
                      <c:pt idx="379">
                        <c:v>0.28448170423507702</c:v>
                      </c:pt>
                      <c:pt idx="380">
                        <c:v>0.29592594504356401</c:v>
                      </c:pt>
                      <c:pt idx="381">
                        <c:v>0.30724081397056602</c:v>
                      </c:pt>
                      <c:pt idx="382">
                        <c:v>0.31804198026657099</c:v>
                      </c:pt>
                      <c:pt idx="383">
                        <c:v>0.32836052775383001</c:v>
                      </c:pt>
                      <c:pt idx="384">
                        <c:v>0.33851376175880399</c:v>
                      </c:pt>
                      <c:pt idx="385">
                        <c:v>0.34885010123252902</c:v>
                      </c:pt>
                      <c:pt idx="386">
                        <c:v>0.359244704246521</c:v>
                      </c:pt>
                      <c:pt idx="387">
                        <c:v>0.36916905641555797</c:v>
                      </c:pt>
                      <c:pt idx="388">
                        <c:v>0.378258496522903</c:v>
                      </c:pt>
                      <c:pt idx="389">
                        <c:v>0.38746982812881497</c:v>
                      </c:pt>
                      <c:pt idx="390">
                        <c:v>0.396190226078033</c:v>
                      </c:pt>
                      <c:pt idx="391">
                        <c:v>0.404316186904907</c:v>
                      </c:pt>
                      <c:pt idx="392">
                        <c:v>0.41226086020469699</c:v>
                      </c:pt>
                      <c:pt idx="393">
                        <c:v>0.41979858279228199</c:v>
                      </c:pt>
                      <c:pt idx="394">
                        <c:v>0.42682287096977201</c:v>
                      </c:pt>
                      <c:pt idx="395">
                        <c:v>0.43332362174987799</c:v>
                      </c:pt>
                      <c:pt idx="396">
                        <c:v>0.43926066160201999</c:v>
                      </c:pt>
                      <c:pt idx="397">
                        <c:v>0.44517707824706998</c:v>
                      </c:pt>
                      <c:pt idx="398">
                        <c:v>0.45069831609726002</c:v>
                      </c:pt>
                      <c:pt idx="399">
                        <c:v>0.45543661713600198</c:v>
                      </c:pt>
                      <c:pt idx="400">
                        <c:v>0.460250794887543</c:v>
                      </c:pt>
                      <c:pt idx="401">
                        <c:v>0.46475440263748202</c:v>
                      </c:pt>
                      <c:pt idx="402">
                        <c:v>0.46885576844215399</c:v>
                      </c:pt>
                      <c:pt idx="403">
                        <c:v>0.47269988059997597</c:v>
                      </c:pt>
                      <c:pt idx="404">
                        <c:v>0.47615671157836897</c:v>
                      </c:pt>
                      <c:pt idx="405">
                        <c:v>0.47939524054527299</c:v>
                      </c:pt>
                      <c:pt idx="406">
                        <c:v>0.48234027624130199</c:v>
                      </c:pt>
                      <c:pt idx="407">
                        <c:v>0.48458820581436202</c:v>
                      </c:pt>
                      <c:pt idx="408">
                        <c:v>0.48636355996131903</c:v>
                      </c:pt>
                      <c:pt idx="409">
                        <c:v>0.48955374956130998</c:v>
                      </c:pt>
                      <c:pt idx="410">
                        <c:v>0.49720960855483998</c:v>
                      </c:pt>
                      <c:pt idx="411">
                        <c:v>0.50538188219070401</c:v>
                      </c:pt>
                      <c:pt idx="412">
                        <c:v>0.50905728340148904</c:v>
                      </c:pt>
                      <c:pt idx="413">
                        <c:v>0.50871241092681896</c:v>
                      </c:pt>
                      <c:pt idx="414">
                        <c:v>0.50880551338195801</c:v>
                      </c:pt>
                      <c:pt idx="415">
                        <c:v>0.50799489021301303</c:v>
                      </c:pt>
                      <c:pt idx="416">
                        <c:v>0.50731492042541504</c:v>
                      </c:pt>
                      <c:pt idx="417">
                        <c:v>0.50708210468292203</c:v>
                      </c:pt>
                      <c:pt idx="418">
                        <c:v>0.50721967220306396</c:v>
                      </c:pt>
                      <c:pt idx="419">
                        <c:v>0.50788664817810103</c:v>
                      </c:pt>
                      <c:pt idx="420">
                        <c:v>0.50864189863205</c:v>
                      </c:pt>
                      <c:pt idx="421">
                        <c:v>0.50934231281280495</c:v>
                      </c:pt>
                      <c:pt idx="422">
                        <c:v>0.51059955358505205</c:v>
                      </c:pt>
                      <c:pt idx="423">
                        <c:v>0.51156651973724399</c:v>
                      </c:pt>
                      <c:pt idx="424">
                        <c:v>0.51246964931488004</c:v>
                      </c:pt>
                      <c:pt idx="425">
                        <c:v>0.51367580890655495</c:v>
                      </c:pt>
                      <c:pt idx="426">
                        <c:v>0.51459670066833496</c:v>
                      </c:pt>
                      <c:pt idx="427">
                        <c:v>0.51554083824157704</c:v>
                      </c:pt>
                      <c:pt idx="428">
                        <c:v>0.51650983095169101</c:v>
                      </c:pt>
                      <c:pt idx="429">
                        <c:v>0.51732176542282104</c:v>
                      </c:pt>
                      <c:pt idx="430">
                        <c:v>0.51815670728683505</c:v>
                      </c:pt>
                      <c:pt idx="431">
                        <c:v>0.519123375415802</c:v>
                      </c:pt>
                      <c:pt idx="432">
                        <c:v>0.52016264200210605</c:v>
                      </c:pt>
                      <c:pt idx="433">
                        <c:v>0.52102154493331898</c:v>
                      </c:pt>
                      <c:pt idx="434">
                        <c:v>0.52186894416809104</c:v>
                      </c:pt>
                      <c:pt idx="435">
                        <c:v>0.522610723972321</c:v>
                      </c:pt>
                      <c:pt idx="436">
                        <c:v>0.52324312925338701</c:v>
                      </c:pt>
                      <c:pt idx="437">
                        <c:v>0.52413678169250499</c:v>
                      </c:pt>
                      <c:pt idx="438">
                        <c:v>0.52508175373077404</c:v>
                      </c:pt>
                      <c:pt idx="439">
                        <c:v>0.52595210075378396</c:v>
                      </c:pt>
                      <c:pt idx="440">
                        <c:v>0.52670019865036</c:v>
                      </c:pt>
                      <c:pt idx="441">
                        <c:v>0.52752983570098899</c:v>
                      </c:pt>
                      <c:pt idx="442">
                        <c:v>0.52825570106506303</c:v>
                      </c:pt>
                      <c:pt idx="443">
                        <c:v>0.52887904644012496</c:v>
                      </c:pt>
                      <c:pt idx="444">
                        <c:v>0.529560327529907</c:v>
                      </c:pt>
                      <c:pt idx="445">
                        <c:v>0.53039062023162797</c:v>
                      </c:pt>
                      <c:pt idx="446">
                        <c:v>0.53123950958251998</c:v>
                      </c:pt>
                      <c:pt idx="447">
                        <c:v>0.53196257352829002</c:v>
                      </c:pt>
                      <c:pt idx="448">
                        <c:v>0.53245782852172896</c:v>
                      </c:pt>
                      <c:pt idx="449">
                        <c:v>0.53315412998199496</c:v>
                      </c:pt>
                      <c:pt idx="450">
                        <c:v>0.53388929367065396</c:v>
                      </c:pt>
                      <c:pt idx="451">
                        <c:v>0.53450095653533902</c:v>
                      </c:pt>
                      <c:pt idx="452">
                        <c:v>0.53523194789886497</c:v>
                      </c:pt>
                      <c:pt idx="453">
                        <c:v>0.53586125373840299</c:v>
                      </c:pt>
                      <c:pt idx="454">
                        <c:v>0.53655642271041903</c:v>
                      </c:pt>
                      <c:pt idx="455">
                        <c:v>0.53744739294052102</c:v>
                      </c:pt>
                      <c:pt idx="456">
                        <c:v>0.53776103258132901</c:v>
                      </c:pt>
                      <c:pt idx="457">
                        <c:v>0.53832852840423595</c:v>
                      </c:pt>
                      <c:pt idx="458">
                        <c:v>0.53916180133819602</c:v>
                      </c:pt>
                      <c:pt idx="459">
                        <c:v>0.53972238302230802</c:v>
                      </c:pt>
                      <c:pt idx="460">
                        <c:v>0.54053801298141502</c:v>
                      </c:pt>
                      <c:pt idx="461">
                        <c:v>0.54130309820175204</c:v>
                      </c:pt>
                      <c:pt idx="462">
                        <c:v>0.54195821285247803</c:v>
                      </c:pt>
                      <c:pt idx="463">
                        <c:v>0.54287624359130904</c:v>
                      </c:pt>
                      <c:pt idx="464">
                        <c:v>0.54387676715850797</c:v>
                      </c:pt>
                      <c:pt idx="465">
                        <c:v>0.54499614238739003</c:v>
                      </c:pt>
                      <c:pt idx="466">
                        <c:v>0.54611974954605103</c:v>
                      </c:pt>
                      <c:pt idx="467">
                        <c:v>0.54668289422988903</c:v>
                      </c:pt>
                      <c:pt idx="468">
                        <c:v>0.54757314920425404</c:v>
                      </c:pt>
                      <c:pt idx="469">
                        <c:v>0.54832935333251998</c:v>
                      </c:pt>
                      <c:pt idx="470">
                        <c:v>0.54844456911087003</c:v>
                      </c:pt>
                      <c:pt idx="471">
                        <c:v>0.54878455400466897</c:v>
                      </c:pt>
                      <c:pt idx="472">
                        <c:v>0.54970854520797696</c:v>
                      </c:pt>
                      <c:pt idx="473">
                        <c:v>0.55074059963226296</c:v>
                      </c:pt>
                      <c:pt idx="474">
                        <c:v>0.55107748508453402</c:v>
                      </c:pt>
                      <c:pt idx="475">
                        <c:v>0.55112969875335704</c:v>
                      </c:pt>
                      <c:pt idx="476">
                        <c:v>0.55158060789108299</c:v>
                      </c:pt>
                      <c:pt idx="477">
                        <c:v>0.55235183238983199</c:v>
                      </c:pt>
                      <c:pt idx="478">
                        <c:v>0.55273497104644798</c:v>
                      </c:pt>
                      <c:pt idx="479">
                        <c:v>0.55345410108566295</c:v>
                      </c:pt>
                      <c:pt idx="480">
                        <c:v>0.55439507961273204</c:v>
                      </c:pt>
                      <c:pt idx="481">
                        <c:v>0.55521273612976096</c:v>
                      </c:pt>
                      <c:pt idx="482">
                        <c:v>0.55546790361404397</c:v>
                      </c:pt>
                      <c:pt idx="483">
                        <c:v>0.55597966909408603</c:v>
                      </c:pt>
                      <c:pt idx="484">
                        <c:v>0.55666184425354004</c:v>
                      </c:pt>
                      <c:pt idx="485">
                        <c:v>0.55720996856689498</c:v>
                      </c:pt>
                      <c:pt idx="486">
                        <c:v>0.55729579925537098</c:v>
                      </c:pt>
                      <c:pt idx="487">
                        <c:v>0.55801808834075906</c:v>
                      </c:pt>
                      <c:pt idx="488">
                        <c:v>0.55876660346984897</c:v>
                      </c:pt>
                      <c:pt idx="489">
                        <c:v>0.55885887145996105</c:v>
                      </c:pt>
                      <c:pt idx="490">
                        <c:v>0.55996966361999501</c:v>
                      </c:pt>
                      <c:pt idx="491">
                        <c:v>0.56068700551986705</c:v>
                      </c:pt>
                      <c:pt idx="492">
                        <c:v>0.56099462509155296</c:v>
                      </c:pt>
                      <c:pt idx="493">
                        <c:v>0.56163048744201705</c:v>
                      </c:pt>
                      <c:pt idx="494">
                        <c:v>0.56221228837966897</c:v>
                      </c:pt>
                      <c:pt idx="495">
                        <c:v>0.56292539834976196</c:v>
                      </c:pt>
                      <c:pt idx="496">
                        <c:v>0.56362777948379505</c:v>
                      </c:pt>
                      <c:pt idx="497">
                        <c:v>0.56392145156860396</c:v>
                      </c:pt>
                      <c:pt idx="498">
                        <c:v>0.56426674127578702</c:v>
                      </c:pt>
                      <c:pt idx="499">
                        <c:v>0.56481361389160201</c:v>
                      </c:pt>
                      <c:pt idx="500">
                        <c:v>0.56558430194854703</c:v>
                      </c:pt>
                      <c:pt idx="501">
                        <c:v>0.56647384166717496</c:v>
                      </c:pt>
                      <c:pt idx="502">
                        <c:v>0.56696593761444103</c:v>
                      </c:pt>
                      <c:pt idx="503">
                        <c:v>0.56736314296722401</c:v>
                      </c:pt>
                      <c:pt idx="504">
                        <c:v>0.56800740957260099</c:v>
                      </c:pt>
                      <c:pt idx="505">
                        <c:v>0.56888300180435203</c:v>
                      </c:pt>
                      <c:pt idx="506">
                        <c:v>0.56939572095871005</c:v>
                      </c:pt>
                      <c:pt idx="507">
                        <c:v>0.56978660821914695</c:v>
                      </c:pt>
                      <c:pt idx="508">
                        <c:v>0.57036477327346802</c:v>
                      </c:pt>
                      <c:pt idx="509">
                        <c:v>0.57076245546340898</c:v>
                      </c:pt>
                      <c:pt idx="510">
                        <c:v>0.57132565975189198</c:v>
                      </c:pt>
                      <c:pt idx="511">
                        <c:v>0.57194918394088701</c:v>
                      </c:pt>
                      <c:pt idx="512">
                        <c:v>0.57239574193954501</c:v>
                      </c:pt>
                      <c:pt idx="513">
                        <c:v>0.57279926538467396</c:v>
                      </c:pt>
                      <c:pt idx="514">
                        <c:v>0.57321685552597001</c:v>
                      </c:pt>
                      <c:pt idx="515">
                        <c:v>0.57366001605987504</c:v>
                      </c:pt>
                      <c:pt idx="516">
                        <c:v>0.574149370193481</c:v>
                      </c:pt>
                      <c:pt idx="517">
                        <c:v>0.57506263256072998</c:v>
                      </c:pt>
                      <c:pt idx="518">
                        <c:v>0.57538491487503096</c:v>
                      </c:pt>
                      <c:pt idx="519">
                        <c:v>0.57546454668045</c:v>
                      </c:pt>
                      <c:pt idx="520">
                        <c:v>0.57663905620574996</c:v>
                      </c:pt>
                      <c:pt idx="521">
                        <c:v>0.57636684179305997</c:v>
                      </c:pt>
                      <c:pt idx="522">
                        <c:v>0.57673263549804699</c:v>
                      </c:pt>
                      <c:pt idx="523">
                        <c:v>0.57808732986450195</c:v>
                      </c:pt>
                      <c:pt idx="524">
                        <c:v>0.57804644107818604</c:v>
                      </c:pt>
                      <c:pt idx="525">
                        <c:v>0.57880085706710804</c:v>
                      </c:pt>
                      <c:pt idx="526">
                        <c:v>0.579387187957764</c:v>
                      </c:pt>
                      <c:pt idx="527">
                        <c:v>0.57928687334060702</c:v>
                      </c:pt>
                      <c:pt idx="528">
                        <c:v>0.57974028587341297</c:v>
                      </c:pt>
                      <c:pt idx="529">
                        <c:v>0.58004450798034701</c:v>
                      </c:pt>
                      <c:pt idx="530">
                        <c:v>0.58049637079238903</c:v>
                      </c:pt>
                      <c:pt idx="531">
                        <c:v>0.58121216297149703</c:v>
                      </c:pt>
                      <c:pt idx="532">
                        <c:v>0.58132481575012196</c:v>
                      </c:pt>
                      <c:pt idx="533">
                        <c:v>0.58155041933059703</c:v>
                      </c:pt>
                      <c:pt idx="534">
                        <c:v>0.58219951391220104</c:v>
                      </c:pt>
                      <c:pt idx="535">
                        <c:v>0.58310091495513905</c:v>
                      </c:pt>
                      <c:pt idx="536">
                        <c:v>0.58304536342620905</c:v>
                      </c:pt>
                      <c:pt idx="537">
                        <c:v>0.58288061618804898</c:v>
                      </c:pt>
                      <c:pt idx="538">
                        <c:v>0.58288675546646096</c:v>
                      </c:pt>
                      <c:pt idx="539">
                        <c:v>0.58311241865158103</c:v>
                      </c:pt>
                      <c:pt idx="540">
                        <c:v>0.58371669054031405</c:v>
                      </c:pt>
                      <c:pt idx="541">
                        <c:v>0.58419603109359697</c:v>
                      </c:pt>
                      <c:pt idx="542">
                        <c:v>0.58420038223266602</c:v>
                      </c:pt>
                      <c:pt idx="543">
                        <c:v>0.583837270736694</c:v>
                      </c:pt>
                      <c:pt idx="544">
                        <c:v>0.58493280410766602</c:v>
                      </c:pt>
                      <c:pt idx="545">
                        <c:v>0.58625578880310103</c:v>
                      </c:pt>
                      <c:pt idx="546">
                        <c:v>0.58683061599731401</c:v>
                      </c:pt>
                      <c:pt idx="547">
                        <c:v>0.58641612529754605</c:v>
                      </c:pt>
                      <c:pt idx="548">
                        <c:v>0.58706521987914995</c:v>
                      </c:pt>
                      <c:pt idx="549">
                        <c:v>0.58813768625259399</c:v>
                      </c:pt>
                      <c:pt idx="550">
                        <c:v>0.58874970674514804</c:v>
                      </c:pt>
                      <c:pt idx="551">
                        <c:v>0.58833992481231701</c:v>
                      </c:pt>
                      <c:pt idx="552">
                        <c:v>0.58813130855560303</c:v>
                      </c:pt>
                      <c:pt idx="553">
                        <c:v>0.58763831853866599</c:v>
                      </c:pt>
                      <c:pt idx="554">
                        <c:v>0.58744591474533103</c:v>
                      </c:pt>
                      <c:pt idx="555">
                        <c:v>0.58890503644943204</c:v>
                      </c:pt>
                      <c:pt idx="556">
                        <c:v>0.58830076456069902</c:v>
                      </c:pt>
                      <c:pt idx="557">
                        <c:v>0.58796662092208896</c:v>
                      </c:pt>
                      <c:pt idx="558">
                        <c:v>0.58903545141220104</c:v>
                      </c:pt>
                      <c:pt idx="559">
                        <c:v>0.59002959728241</c:v>
                      </c:pt>
                      <c:pt idx="560">
                        <c:v>0.59032320976257302</c:v>
                      </c:pt>
                      <c:pt idx="561">
                        <c:v>0.59042364358902</c:v>
                      </c:pt>
                      <c:pt idx="562">
                        <c:v>0.59066295623779297</c:v>
                      </c:pt>
                      <c:pt idx="563">
                        <c:v>0.59074038267135598</c:v>
                      </c:pt>
                      <c:pt idx="564">
                        <c:v>0.59048485755920399</c:v>
                      </c:pt>
                      <c:pt idx="565">
                        <c:v>0.590373694896698</c:v>
                      </c:pt>
                      <c:pt idx="566">
                        <c:v>0.59079867601394698</c:v>
                      </c:pt>
                      <c:pt idx="567">
                        <c:v>0.59175038337707497</c:v>
                      </c:pt>
                      <c:pt idx="568">
                        <c:v>0.59196931123733498</c:v>
                      </c:pt>
                      <c:pt idx="569">
                        <c:v>0.59152722358703602</c:v>
                      </c:pt>
                      <c:pt idx="570">
                        <c:v>0.59097242355346702</c:v>
                      </c:pt>
                      <c:pt idx="571">
                        <c:v>0.59103357791900601</c:v>
                      </c:pt>
                      <c:pt idx="572">
                        <c:v>0.591588735580444</c:v>
                      </c:pt>
                      <c:pt idx="573">
                        <c:v>0.59179675579071001</c:v>
                      </c:pt>
                      <c:pt idx="574">
                        <c:v>0.59127068519592296</c:v>
                      </c:pt>
                      <c:pt idx="575">
                        <c:v>0.59092134237289395</c:v>
                      </c:pt>
                      <c:pt idx="576">
                        <c:v>0.59099686145782504</c:v>
                      </c:pt>
                      <c:pt idx="577">
                        <c:v>0.59059953689575195</c:v>
                      </c:pt>
                      <c:pt idx="578">
                        <c:v>0.58957207202911399</c:v>
                      </c:pt>
                      <c:pt idx="579">
                        <c:v>0.59070032835006703</c:v>
                      </c:pt>
                      <c:pt idx="580">
                        <c:v>0.59229952096939098</c:v>
                      </c:pt>
                      <c:pt idx="581">
                        <c:v>0.593289375305176</c:v>
                      </c:pt>
                      <c:pt idx="582">
                        <c:v>0.592942595481873</c:v>
                      </c:pt>
                      <c:pt idx="583">
                        <c:v>0.591286361217499</c:v>
                      </c:pt>
                      <c:pt idx="584">
                        <c:v>0.591272413730621</c:v>
                      </c:pt>
                      <c:pt idx="585">
                        <c:v>0.59141749143600497</c:v>
                      </c:pt>
                      <c:pt idx="586">
                        <c:v>0.59050202369689897</c:v>
                      </c:pt>
                      <c:pt idx="587">
                        <c:v>0.59290617704391502</c:v>
                      </c:pt>
                      <c:pt idx="588">
                        <c:v>0.58877480030059803</c:v>
                      </c:pt>
                      <c:pt idx="589">
                        <c:v>0.585893034934998</c:v>
                      </c:pt>
                      <c:pt idx="590">
                        <c:v>0.58988922834396396</c:v>
                      </c:pt>
                      <c:pt idx="591">
                        <c:v>0.59047603607177701</c:v>
                      </c:pt>
                      <c:pt idx="592">
                        <c:v>0.58790957927703902</c:v>
                      </c:pt>
                      <c:pt idx="593">
                        <c:v>0.58617961406707797</c:v>
                      </c:pt>
                      <c:pt idx="594">
                        <c:v>0.58751416206359897</c:v>
                      </c:pt>
                      <c:pt idx="595">
                        <c:v>0.586722552776337</c:v>
                      </c:pt>
                      <c:pt idx="596">
                        <c:v>0.58502429723739602</c:v>
                      </c:pt>
                      <c:pt idx="597">
                        <c:v>0.58463770151138295</c:v>
                      </c:pt>
                      <c:pt idx="598">
                        <c:v>0.58571499586105302</c:v>
                      </c:pt>
                      <c:pt idx="599">
                        <c:v>0.58273905515670799</c:v>
                      </c:pt>
                      <c:pt idx="600">
                        <c:v>0.58129745721817005</c:v>
                      </c:pt>
                      <c:pt idx="601">
                        <c:v>0.58075755834579501</c:v>
                      </c:pt>
                      <c:pt idx="602">
                        <c:v>0.57962208986282304</c:v>
                      </c:pt>
                      <c:pt idx="603">
                        <c:v>0.57867747545242298</c:v>
                      </c:pt>
                      <c:pt idx="604">
                        <c:v>0.57650101184845004</c:v>
                      </c:pt>
                      <c:pt idx="605">
                        <c:v>0.57505875825882002</c:v>
                      </c:pt>
                      <c:pt idx="606">
                        <c:v>0.57466840744018599</c:v>
                      </c:pt>
                      <c:pt idx="607">
                        <c:v>0.570503890514374</c:v>
                      </c:pt>
                      <c:pt idx="608">
                        <c:v>0.56967616081237804</c:v>
                      </c:pt>
                      <c:pt idx="609">
                        <c:v>0.56972914934158303</c:v>
                      </c:pt>
                      <c:pt idx="610">
                        <c:v>0.56832158565521196</c:v>
                      </c:pt>
                      <c:pt idx="611">
                        <c:v>0.56803125143051103</c:v>
                      </c:pt>
                      <c:pt idx="612">
                        <c:v>0.56593370437622104</c:v>
                      </c:pt>
                      <c:pt idx="613">
                        <c:v>0.563953876495361</c:v>
                      </c:pt>
                      <c:pt idx="614">
                        <c:v>0.56380259990692105</c:v>
                      </c:pt>
                      <c:pt idx="615">
                        <c:v>0.56508952379226696</c:v>
                      </c:pt>
                      <c:pt idx="616">
                        <c:v>0.56308716535568204</c:v>
                      </c:pt>
                      <c:pt idx="617">
                        <c:v>0.56123608350753795</c:v>
                      </c:pt>
                      <c:pt idx="618">
                        <c:v>0.56111103296279896</c:v>
                      </c:pt>
                      <c:pt idx="619">
                        <c:v>0.55909556150436401</c:v>
                      </c:pt>
                      <c:pt idx="620">
                        <c:v>0.55816954374313399</c:v>
                      </c:pt>
                      <c:pt idx="621">
                        <c:v>0.55866295099258401</c:v>
                      </c:pt>
                      <c:pt idx="622">
                        <c:v>0.55944705009460405</c:v>
                      </c:pt>
                      <c:pt idx="623">
                        <c:v>0.55852276086807295</c:v>
                      </c:pt>
                      <c:pt idx="624">
                        <c:v>0.55794215202331499</c:v>
                      </c:pt>
                      <c:pt idx="625">
                        <c:v>0.55845916271209695</c:v>
                      </c:pt>
                      <c:pt idx="626">
                        <c:v>0.558682441711426</c:v>
                      </c:pt>
                      <c:pt idx="627">
                        <c:v>0.55593454837799094</c:v>
                      </c:pt>
                      <c:pt idx="628">
                        <c:v>0.55716156959533703</c:v>
                      </c:pt>
                      <c:pt idx="629">
                        <c:v>0.55796432495117199</c:v>
                      </c:pt>
                      <c:pt idx="630">
                        <c:v>0.55651617050170898</c:v>
                      </c:pt>
                      <c:pt idx="631">
                        <c:v>0.55519717931747403</c:v>
                      </c:pt>
                      <c:pt idx="632">
                        <c:v>0.555558562278748</c:v>
                      </c:pt>
                      <c:pt idx="633">
                        <c:v>0.557087361812592</c:v>
                      </c:pt>
                      <c:pt idx="634">
                        <c:v>0.55797493457794201</c:v>
                      </c:pt>
                      <c:pt idx="635">
                        <c:v>0.55638486146926902</c:v>
                      </c:pt>
                      <c:pt idx="636">
                        <c:v>0.55481600761413596</c:v>
                      </c:pt>
                      <c:pt idx="637">
                        <c:v>0.55671179294586204</c:v>
                      </c:pt>
                      <c:pt idx="638">
                        <c:v>0.55910193920135498</c:v>
                      </c:pt>
                      <c:pt idx="639">
                        <c:v>0.556965291500092</c:v>
                      </c:pt>
                      <c:pt idx="640">
                        <c:v>0.55601871013641402</c:v>
                      </c:pt>
                      <c:pt idx="641">
                        <c:v>0.55660486221313499</c:v>
                      </c:pt>
                      <c:pt idx="642">
                        <c:v>0.55661886930465698</c:v>
                      </c:pt>
                      <c:pt idx="643">
                        <c:v>0.55442559719085704</c:v>
                      </c:pt>
                      <c:pt idx="644">
                        <c:v>0.55469375848770097</c:v>
                      </c:pt>
                      <c:pt idx="645">
                        <c:v>0.55585950613021895</c:v>
                      </c:pt>
                      <c:pt idx="646">
                        <c:v>0.557256579399109</c:v>
                      </c:pt>
                      <c:pt idx="647">
                        <c:v>0.55829179286956798</c:v>
                      </c:pt>
                      <c:pt idx="648">
                        <c:v>0.55780047178268399</c:v>
                      </c:pt>
                      <c:pt idx="649">
                        <c:v>0.55719667673110995</c:v>
                      </c:pt>
                      <c:pt idx="650">
                        <c:v>0.55864757299423196</c:v>
                      </c:pt>
                      <c:pt idx="651">
                        <c:v>0.55516397953033403</c:v>
                      </c:pt>
                      <c:pt idx="652">
                        <c:v>0.55519926548004195</c:v>
                      </c:pt>
                      <c:pt idx="653">
                        <c:v>0.55549234151840199</c:v>
                      </c:pt>
                      <c:pt idx="654">
                        <c:v>0.55665677785873402</c:v>
                      </c:pt>
                      <c:pt idx="655">
                        <c:v>0.55774772167205799</c:v>
                      </c:pt>
                      <c:pt idx="656">
                        <c:v>0.55909740924835205</c:v>
                      </c:pt>
                      <c:pt idx="657">
                        <c:v>0.56017810106277499</c:v>
                      </c:pt>
                      <c:pt idx="658">
                        <c:v>0.56078785657882702</c:v>
                      </c:pt>
                      <c:pt idx="659">
                        <c:v>0.56135386228561401</c:v>
                      </c:pt>
                      <c:pt idx="660">
                        <c:v>0.56167274713516202</c:v>
                      </c:pt>
                      <c:pt idx="661">
                        <c:v>0.56213063001632702</c:v>
                      </c:pt>
                      <c:pt idx="662">
                        <c:v>0.56251525878906306</c:v>
                      </c:pt>
                      <c:pt idx="663">
                        <c:v>0.56313461065292403</c:v>
                      </c:pt>
                      <c:pt idx="664">
                        <c:v>0.56412470340728804</c:v>
                      </c:pt>
                      <c:pt idx="665">
                        <c:v>0.56523114442825295</c:v>
                      </c:pt>
                      <c:pt idx="666">
                        <c:v>0.56639981269836404</c:v>
                      </c:pt>
                      <c:pt idx="667">
                        <c:v>0.56808912754058805</c:v>
                      </c:pt>
                      <c:pt idx="668">
                        <c:v>0.569801926612854</c:v>
                      </c:pt>
                      <c:pt idx="669">
                        <c:v>0.57055312395095803</c:v>
                      </c:pt>
                      <c:pt idx="670">
                        <c:v>0.57126426696777299</c:v>
                      </c:pt>
                      <c:pt idx="671">
                        <c:v>0.57206350564956698</c:v>
                      </c:pt>
                      <c:pt idx="672">
                        <c:v>0.57269138097763095</c:v>
                      </c:pt>
                      <c:pt idx="673">
                        <c:v>0.573253333568573</c:v>
                      </c:pt>
                      <c:pt idx="674">
                        <c:v>0.57429170608520497</c:v>
                      </c:pt>
                      <c:pt idx="675">
                        <c:v>0.57558113336563099</c:v>
                      </c:pt>
                      <c:pt idx="676">
                        <c:v>0.57683306932449296</c:v>
                      </c:pt>
                      <c:pt idx="677">
                        <c:v>0.57828086614608798</c:v>
                      </c:pt>
                      <c:pt idx="678">
                        <c:v>0.57905763387680098</c:v>
                      </c:pt>
                      <c:pt idx="679">
                        <c:v>0.58002322912216198</c:v>
                      </c:pt>
                      <c:pt idx="680">
                        <c:v>0.580827116966248</c:v>
                      </c:pt>
                      <c:pt idx="681">
                        <c:v>0.58167833089828502</c:v>
                      </c:pt>
                      <c:pt idx="682">
                        <c:v>0.58238255977630604</c:v>
                      </c:pt>
                      <c:pt idx="683">
                        <c:v>0.58393925428390503</c:v>
                      </c:pt>
                      <c:pt idx="684">
                        <c:v>0.58532971143722501</c:v>
                      </c:pt>
                      <c:pt idx="685">
                        <c:v>0.58623605966568004</c:v>
                      </c:pt>
                      <c:pt idx="686">
                        <c:v>0.58730441331863403</c:v>
                      </c:pt>
                      <c:pt idx="687">
                        <c:v>0.58831107616424605</c:v>
                      </c:pt>
                      <c:pt idx="688">
                        <c:v>0.58930116891860995</c:v>
                      </c:pt>
                      <c:pt idx="689">
                        <c:v>0.59025001525878895</c:v>
                      </c:pt>
                      <c:pt idx="690">
                        <c:v>0.59109246730804399</c:v>
                      </c:pt>
                      <c:pt idx="691">
                        <c:v>0.59177261590957597</c:v>
                      </c:pt>
                      <c:pt idx="692">
                        <c:v>0.59218889474868797</c:v>
                      </c:pt>
                      <c:pt idx="693">
                        <c:v>0.59281903505325295</c:v>
                      </c:pt>
                      <c:pt idx="694">
                        <c:v>0.59339600801467896</c:v>
                      </c:pt>
                      <c:pt idx="695">
                        <c:v>0.59421694278716997</c:v>
                      </c:pt>
                      <c:pt idx="696">
                        <c:v>0.59534204006195102</c:v>
                      </c:pt>
                      <c:pt idx="697">
                        <c:v>0.59689486026763905</c:v>
                      </c:pt>
                      <c:pt idx="698">
                        <c:v>0.59765255451202404</c:v>
                      </c:pt>
                      <c:pt idx="699">
                        <c:v>0.59765970706939697</c:v>
                      </c:pt>
                      <c:pt idx="700">
                        <c:v>0.59814810752868697</c:v>
                      </c:pt>
                      <c:pt idx="701">
                        <c:v>0.59852880239486705</c:v>
                      </c:pt>
                      <c:pt idx="702">
                        <c:v>0.59948521852493297</c:v>
                      </c:pt>
                      <c:pt idx="703">
                        <c:v>0.60111820697784402</c:v>
                      </c:pt>
                      <c:pt idx="704">
                        <c:v>0.60213440656661998</c:v>
                      </c:pt>
                      <c:pt idx="705">
                        <c:v>0.60316067934036299</c:v>
                      </c:pt>
                      <c:pt idx="706">
                        <c:v>0.60404998064041104</c:v>
                      </c:pt>
                      <c:pt idx="707">
                        <c:v>0.60473674535751298</c:v>
                      </c:pt>
                      <c:pt idx="708">
                        <c:v>0.60537374019622803</c:v>
                      </c:pt>
                      <c:pt idx="709">
                        <c:v>0.60616111755371105</c:v>
                      </c:pt>
                      <c:pt idx="710">
                        <c:v>0.60629957914352395</c:v>
                      </c:pt>
                      <c:pt idx="711">
                        <c:v>0.60603672266006503</c:v>
                      </c:pt>
                      <c:pt idx="712">
                        <c:v>0.60604596138000499</c:v>
                      </c:pt>
                      <c:pt idx="713">
                        <c:v>0.60634100437164296</c:v>
                      </c:pt>
                      <c:pt idx="714">
                        <c:v>0.606364727020264</c:v>
                      </c:pt>
                      <c:pt idx="715">
                        <c:v>0.60679417848587003</c:v>
                      </c:pt>
                      <c:pt idx="716">
                        <c:v>0.60760515928268399</c:v>
                      </c:pt>
                      <c:pt idx="717">
                        <c:v>0.60776752233505205</c:v>
                      </c:pt>
                      <c:pt idx="718">
                        <c:v>0.60826313495635997</c:v>
                      </c:pt>
                      <c:pt idx="719">
                        <c:v>0.60892385244369496</c:v>
                      </c:pt>
                      <c:pt idx="720">
                        <c:v>0.60928875207901001</c:v>
                      </c:pt>
                      <c:pt idx="721">
                        <c:v>0.60968238115310702</c:v>
                      </c:pt>
                      <c:pt idx="722">
                        <c:v>0.61009091138839699</c:v>
                      </c:pt>
                      <c:pt idx="723">
                        <c:v>0.610396027565002</c:v>
                      </c:pt>
                      <c:pt idx="724">
                        <c:v>0.61067998409271196</c:v>
                      </c:pt>
                      <c:pt idx="725">
                        <c:v>0.61085313558578502</c:v>
                      </c:pt>
                      <c:pt idx="726">
                        <c:v>0.61068272590637196</c:v>
                      </c:pt>
                      <c:pt idx="727">
                        <c:v>0.61080121994018599</c:v>
                      </c:pt>
                      <c:pt idx="728">
                        <c:v>0.61135739088058505</c:v>
                      </c:pt>
                      <c:pt idx="729">
                        <c:v>0.61159187555313099</c:v>
                      </c:pt>
                      <c:pt idx="730">
                        <c:v>0.61175686120986905</c:v>
                      </c:pt>
                      <c:pt idx="731">
                        <c:v>0.61249184608459495</c:v>
                      </c:pt>
                      <c:pt idx="732">
                        <c:v>0.612285256385803</c:v>
                      </c:pt>
                      <c:pt idx="733">
                        <c:v>0.61177664995193504</c:v>
                      </c:pt>
                      <c:pt idx="734">
                        <c:v>0.61226153373718295</c:v>
                      </c:pt>
                      <c:pt idx="735">
                        <c:v>0.61245059967041005</c:v>
                      </c:pt>
                      <c:pt idx="736">
                        <c:v>0.61253929138183605</c:v>
                      </c:pt>
                      <c:pt idx="737">
                        <c:v>0.61309128999710105</c:v>
                      </c:pt>
                      <c:pt idx="738">
                        <c:v>0.61306595802307096</c:v>
                      </c:pt>
                      <c:pt idx="739">
                        <c:v>0.61259078979492199</c:v>
                      </c:pt>
                      <c:pt idx="740">
                        <c:v>0.61187499761581399</c:v>
                      </c:pt>
                      <c:pt idx="741">
                        <c:v>0.61117500066757202</c:v>
                      </c:pt>
                      <c:pt idx="742">
                        <c:v>0.61087054014205899</c:v>
                      </c:pt>
                      <c:pt idx="743">
                        <c:v>0.61095774173736594</c:v>
                      </c:pt>
                      <c:pt idx="744">
                        <c:v>0.61109274625778198</c:v>
                      </c:pt>
                      <c:pt idx="745">
                        <c:v>0.61151629686355602</c:v>
                      </c:pt>
                      <c:pt idx="746">
                        <c:v>0.61196380853652999</c:v>
                      </c:pt>
                      <c:pt idx="747">
                        <c:v>0.61183285713195801</c:v>
                      </c:pt>
                      <c:pt idx="748">
                        <c:v>0.61149263381957997</c:v>
                      </c:pt>
                      <c:pt idx="749">
                        <c:v>0.61095005273819003</c:v>
                      </c:pt>
                      <c:pt idx="750">
                        <c:v>0.61033290624618497</c:v>
                      </c:pt>
                      <c:pt idx="751">
                        <c:v>0.61022579669952404</c:v>
                      </c:pt>
                      <c:pt idx="752">
                        <c:v>0.61061775684356701</c:v>
                      </c:pt>
                      <c:pt idx="753">
                        <c:v>0.61091578006744396</c:v>
                      </c:pt>
                      <c:pt idx="754">
                        <c:v>0.611749827861786</c:v>
                      </c:pt>
                      <c:pt idx="755">
                        <c:v>0.61209911108017001</c:v>
                      </c:pt>
                      <c:pt idx="756">
                        <c:v>0.61153489351272605</c:v>
                      </c:pt>
                      <c:pt idx="757">
                        <c:v>0.61142569780349698</c:v>
                      </c:pt>
                      <c:pt idx="758">
                        <c:v>0.61085343360900901</c:v>
                      </c:pt>
                      <c:pt idx="759">
                        <c:v>0.61000585556030296</c:v>
                      </c:pt>
                      <c:pt idx="760">
                        <c:v>0.61036604642867998</c:v>
                      </c:pt>
                      <c:pt idx="761">
                        <c:v>0.60995519161224399</c:v>
                      </c:pt>
                      <c:pt idx="762">
                        <c:v>0.60956752300262496</c:v>
                      </c:pt>
                      <c:pt idx="763">
                        <c:v>0.61041337251663197</c:v>
                      </c:pt>
                      <c:pt idx="764">
                        <c:v>0.61077409982681297</c:v>
                      </c:pt>
                      <c:pt idx="765">
                        <c:v>0.61102271080017101</c:v>
                      </c:pt>
                      <c:pt idx="766">
                        <c:v>0.61114913225173995</c:v>
                      </c:pt>
                      <c:pt idx="767">
                        <c:v>0.61094945669174205</c:v>
                      </c:pt>
                      <c:pt idx="768">
                        <c:v>0.61057180166244496</c:v>
                      </c:pt>
                      <c:pt idx="769">
                        <c:v>0.60952705144882202</c:v>
                      </c:pt>
                      <c:pt idx="770">
                        <c:v>0.60958492755889904</c:v>
                      </c:pt>
                      <c:pt idx="771">
                        <c:v>0.60973584651946999</c:v>
                      </c:pt>
                      <c:pt idx="772">
                        <c:v>0.60923457145690896</c:v>
                      </c:pt>
                      <c:pt idx="773">
                        <c:v>0.60854732990264904</c:v>
                      </c:pt>
                      <c:pt idx="774">
                        <c:v>0.60723930597305298</c:v>
                      </c:pt>
                      <c:pt idx="775">
                        <c:v>0.60544598102569602</c:v>
                      </c:pt>
                      <c:pt idx="776">
                        <c:v>0.60297960042953502</c:v>
                      </c:pt>
                      <c:pt idx="777">
                        <c:v>0.59914416074752797</c:v>
                      </c:pt>
                      <c:pt idx="778">
                        <c:v>0.59592944383621205</c:v>
                      </c:pt>
                      <c:pt idx="779">
                        <c:v>0.59282147884368896</c:v>
                      </c:pt>
                      <c:pt idx="780">
                        <c:v>0.58956277370452903</c:v>
                      </c:pt>
                      <c:pt idx="781">
                        <c:v>0.58653086423873901</c:v>
                      </c:pt>
                      <c:pt idx="782">
                        <c:v>0.58469289541244496</c:v>
                      </c:pt>
                      <c:pt idx="783">
                        <c:v>0.58138054609298695</c:v>
                      </c:pt>
                      <c:pt idx="784">
                        <c:v>0.57761043310165405</c:v>
                      </c:pt>
                      <c:pt idx="785">
                        <c:v>0.57408809661865201</c:v>
                      </c:pt>
                      <c:pt idx="786">
                        <c:v>0.57054257392883301</c:v>
                      </c:pt>
                      <c:pt idx="787">
                        <c:v>0.56620407104492199</c:v>
                      </c:pt>
                      <c:pt idx="788">
                        <c:v>0.56267583370208696</c:v>
                      </c:pt>
                      <c:pt idx="789">
                        <c:v>0.55799210071563698</c:v>
                      </c:pt>
                      <c:pt idx="790">
                        <c:v>0.55373507738113403</c:v>
                      </c:pt>
                      <c:pt idx="791">
                        <c:v>0.55092418193817105</c:v>
                      </c:pt>
                      <c:pt idx="792">
                        <c:v>0.54798650741577104</c:v>
                      </c:pt>
                      <c:pt idx="793">
                        <c:v>0.54466140270233199</c:v>
                      </c:pt>
                      <c:pt idx="794">
                        <c:v>0.54083096981048595</c:v>
                      </c:pt>
                      <c:pt idx="795">
                        <c:v>0.53673183917999301</c:v>
                      </c:pt>
                      <c:pt idx="796">
                        <c:v>0.53222143650054898</c:v>
                      </c:pt>
                      <c:pt idx="797">
                        <c:v>0.52726435661315896</c:v>
                      </c:pt>
                      <c:pt idx="798">
                        <c:v>0.52229976654052701</c:v>
                      </c:pt>
                      <c:pt idx="799">
                        <c:v>0.51699864864349399</c:v>
                      </c:pt>
                      <c:pt idx="800">
                        <c:v>0.51257145404815696</c:v>
                      </c:pt>
                      <c:pt idx="801">
                        <c:v>0.50910204648971602</c:v>
                      </c:pt>
                      <c:pt idx="802">
                        <c:v>0.50504195690154996</c:v>
                      </c:pt>
                      <c:pt idx="803">
                        <c:v>0.50113773345947299</c:v>
                      </c:pt>
                      <c:pt idx="804">
                        <c:v>0.49761930108070401</c:v>
                      </c:pt>
                      <c:pt idx="805">
                        <c:v>0.49451592564582803</c:v>
                      </c:pt>
                      <c:pt idx="806">
                        <c:v>0.49056115746498102</c:v>
                      </c:pt>
                      <c:pt idx="807">
                        <c:v>0.48755633831024198</c:v>
                      </c:pt>
                      <c:pt idx="808">
                        <c:v>0.48465007543563798</c:v>
                      </c:pt>
                      <c:pt idx="809">
                        <c:v>0.48132717609405501</c:v>
                      </c:pt>
                      <c:pt idx="810">
                        <c:v>0.47919842600822399</c:v>
                      </c:pt>
                      <c:pt idx="811">
                        <c:v>0.47702774405479398</c:v>
                      </c:pt>
                      <c:pt idx="812">
                        <c:v>0.47459790110588101</c:v>
                      </c:pt>
                      <c:pt idx="813">
                        <c:v>0.472255319356918</c:v>
                      </c:pt>
                      <c:pt idx="814">
                        <c:v>0.46952143311500499</c:v>
                      </c:pt>
                      <c:pt idx="815">
                        <c:v>0.46737700700759899</c:v>
                      </c:pt>
                      <c:pt idx="816">
                        <c:v>0.46550026535987898</c:v>
                      </c:pt>
                      <c:pt idx="817">
                        <c:v>0.46361079812049899</c:v>
                      </c:pt>
                      <c:pt idx="818">
                        <c:v>0.46168854832649198</c:v>
                      </c:pt>
                      <c:pt idx="819">
                        <c:v>0.46015438437461897</c:v>
                      </c:pt>
                      <c:pt idx="820">
                        <c:v>0.45874539017677302</c:v>
                      </c:pt>
                      <c:pt idx="821">
                        <c:v>0.45749497413635298</c:v>
                      </c:pt>
                      <c:pt idx="822">
                        <c:v>0.45619881153106701</c:v>
                      </c:pt>
                      <c:pt idx="823">
                        <c:v>0.455048888921738</c:v>
                      </c:pt>
                      <c:pt idx="824">
                        <c:v>0.45344635844230702</c:v>
                      </c:pt>
                      <c:pt idx="825">
                        <c:v>0.45175817608833302</c:v>
                      </c:pt>
                      <c:pt idx="826">
                        <c:v>0.45030254125595098</c:v>
                      </c:pt>
                      <c:pt idx="827">
                        <c:v>0.448786050081253</c:v>
                      </c:pt>
                      <c:pt idx="828">
                        <c:v>0.44745302200317399</c:v>
                      </c:pt>
                      <c:pt idx="829">
                        <c:v>0.44605919718742398</c:v>
                      </c:pt>
                      <c:pt idx="830">
                        <c:v>0.44466733932495101</c:v>
                      </c:pt>
                      <c:pt idx="831">
                        <c:v>0.443484246730804</c:v>
                      </c:pt>
                      <c:pt idx="832">
                        <c:v>0.44202464818954501</c:v>
                      </c:pt>
                      <c:pt idx="833">
                        <c:v>0.440239697694778</c:v>
                      </c:pt>
                      <c:pt idx="834">
                        <c:v>0.43871441483497597</c:v>
                      </c:pt>
                      <c:pt idx="835">
                        <c:v>0.43710902333259599</c:v>
                      </c:pt>
                      <c:pt idx="836">
                        <c:v>0.43573728203773499</c:v>
                      </c:pt>
                      <c:pt idx="837">
                        <c:v>0.434535533189774</c:v>
                      </c:pt>
                      <c:pt idx="838">
                        <c:v>0.43351566791534402</c:v>
                      </c:pt>
                      <c:pt idx="839">
                        <c:v>0.43283426761627197</c:v>
                      </c:pt>
                      <c:pt idx="840">
                        <c:v>0.431973546743393</c:v>
                      </c:pt>
                      <c:pt idx="841">
                        <c:v>0.43065324425697299</c:v>
                      </c:pt>
                      <c:pt idx="842">
                        <c:v>0.42997491359710699</c:v>
                      </c:pt>
                      <c:pt idx="843">
                        <c:v>0.42917585372924799</c:v>
                      </c:pt>
                      <c:pt idx="844">
                        <c:v>0.42814204096794101</c:v>
                      </c:pt>
                      <c:pt idx="845">
                        <c:v>0.42820248007774397</c:v>
                      </c:pt>
                      <c:pt idx="846">
                        <c:v>0.42800986766815202</c:v>
                      </c:pt>
                      <c:pt idx="847">
                        <c:v>0.42755094170570401</c:v>
                      </c:pt>
                      <c:pt idx="848">
                        <c:v>0.42698594927787797</c:v>
                      </c:pt>
                      <c:pt idx="849">
                        <c:v>0.426634430885315</c:v>
                      </c:pt>
                      <c:pt idx="850">
                        <c:v>0.42596587538719199</c:v>
                      </c:pt>
                      <c:pt idx="851">
                        <c:v>0.42561313509941101</c:v>
                      </c:pt>
                      <c:pt idx="852">
                        <c:v>0.42569634318351701</c:v>
                      </c:pt>
                      <c:pt idx="853">
                        <c:v>0.42563301324844399</c:v>
                      </c:pt>
                      <c:pt idx="854">
                        <c:v>0.42543148994445801</c:v>
                      </c:pt>
                      <c:pt idx="855">
                        <c:v>0.42536142468452498</c:v>
                      </c:pt>
                      <c:pt idx="856">
                        <c:v>0.42530205845832803</c:v>
                      </c:pt>
                      <c:pt idx="857">
                        <c:v>0.42544174194335899</c:v>
                      </c:pt>
                      <c:pt idx="858">
                        <c:v>0.42544245719909701</c:v>
                      </c:pt>
                      <c:pt idx="859">
                        <c:v>0.4261115193367</c:v>
                      </c:pt>
                      <c:pt idx="860">
                        <c:v>0.42719164490699801</c:v>
                      </c:pt>
                      <c:pt idx="861">
                        <c:v>0.42796966433525102</c:v>
                      </c:pt>
                      <c:pt idx="862">
                        <c:v>0.428813517093658</c:v>
                      </c:pt>
                      <c:pt idx="863">
                        <c:v>0.429619580507278</c:v>
                      </c:pt>
                      <c:pt idx="864">
                        <c:v>0.43039044737815901</c:v>
                      </c:pt>
                      <c:pt idx="865">
                        <c:v>0.43097117543220498</c:v>
                      </c:pt>
                      <c:pt idx="866">
                        <c:v>0.431873589754105</c:v>
                      </c:pt>
                      <c:pt idx="867">
                        <c:v>0.43286639451980602</c:v>
                      </c:pt>
                      <c:pt idx="868">
                        <c:v>0.433947563171387</c:v>
                      </c:pt>
                      <c:pt idx="869">
                        <c:v>0.43507495522499101</c:v>
                      </c:pt>
                      <c:pt idx="870">
                        <c:v>0.43639665842056302</c:v>
                      </c:pt>
                      <c:pt idx="871">
                        <c:v>0.438131242990494</c:v>
                      </c:pt>
                      <c:pt idx="872">
                        <c:v>0.43946737051010099</c:v>
                      </c:pt>
                      <c:pt idx="873">
                        <c:v>0.44072318077087402</c:v>
                      </c:pt>
                      <c:pt idx="874">
                        <c:v>0.44203764200210599</c:v>
                      </c:pt>
                      <c:pt idx="875">
                        <c:v>0.443015456199646</c:v>
                      </c:pt>
                      <c:pt idx="876">
                        <c:v>0.44425424933433499</c:v>
                      </c:pt>
                      <c:pt idx="877">
                        <c:v>0.44583004713058499</c:v>
                      </c:pt>
                      <c:pt idx="878">
                        <c:v>0.44740527868270902</c:v>
                      </c:pt>
                      <c:pt idx="879">
                        <c:v>0.44848024845123302</c:v>
                      </c:pt>
                      <c:pt idx="880">
                        <c:v>0.44928979873657199</c:v>
                      </c:pt>
                      <c:pt idx="881">
                        <c:v>0.44988241791725198</c:v>
                      </c:pt>
                      <c:pt idx="882">
                        <c:v>0.45045349001884499</c:v>
                      </c:pt>
                      <c:pt idx="883">
                        <c:v>0.45150038599968001</c:v>
                      </c:pt>
                      <c:pt idx="884">
                        <c:v>0.45301431417465199</c:v>
                      </c:pt>
                      <c:pt idx="885">
                        <c:v>0.45416882634162897</c:v>
                      </c:pt>
                      <c:pt idx="886">
                        <c:v>0.45555850863456698</c:v>
                      </c:pt>
                      <c:pt idx="887">
                        <c:v>0.45653522014617898</c:v>
                      </c:pt>
                      <c:pt idx="888">
                        <c:v>0.45707464218139598</c:v>
                      </c:pt>
                      <c:pt idx="889">
                        <c:v>0.45788764953613298</c:v>
                      </c:pt>
                      <c:pt idx="890">
                        <c:v>0.45870599150657698</c:v>
                      </c:pt>
                      <c:pt idx="891">
                        <c:v>0.45952340960502602</c:v>
                      </c:pt>
                      <c:pt idx="892">
                        <c:v>0.46049016714096103</c:v>
                      </c:pt>
                      <c:pt idx="893">
                        <c:v>0.461259365081787</c:v>
                      </c:pt>
                      <c:pt idx="894">
                        <c:v>0.461794674396515</c:v>
                      </c:pt>
                      <c:pt idx="895">
                        <c:v>0.46250113844871499</c:v>
                      </c:pt>
                      <c:pt idx="896">
                        <c:v>0.46321746706962602</c:v>
                      </c:pt>
                      <c:pt idx="897">
                        <c:v>0.46397769451141402</c:v>
                      </c:pt>
                      <c:pt idx="898">
                        <c:v>0.46474018692970298</c:v>
                      </c:pt>
                      <c:pt idx="899">
                        <c:v>0.46545374393463101</c:v>
                      </c:pt>
                      <c:pt idx="900">
                        <c:v>0.46632337570190402</c:v>
                      </c:pt>
                      <c:pt idx="901">
                        <c:v>0.46706426143646201</c:v>
                      </c:pt>
                      <c:pt idx="902">
                        <c:v>0.46765816211700401</c:v>
                      </c:pt>
                      <c:pt idx="903">
                        <c:v>0.46812081336975098</c:v>
                      </c:pt>
                      <c:pt idx="904">
                        <c:v>0.46885633468627902</c:v>
                      </c:pt>
                      <c:pt idx="905">
                        <c:v>0.46942752599716198</c:v>
                      </c:pt>
                      <c:pt idx="906">
                        <c:v>0.47035363316536</c:v>
                      </c:pt>
                      <c:pt idx="907">
                        <c:v>0.47193235158920299</c:v>
                      </c:pt>
                      <c:pt idx="908">
                        <c:v>0.472892075777054</c:v>
                      </c:pt>
                      <c:pt idx="909">
                        <c:v>0.473784059286118</c:v>
                      </c:pt>
                      <c:pt idx="910">
                        <c:v>0.47442728281021102</c:v>
                      </c:pt>
                      <c:pt idx="911">
                        <c:v>0.47457808256149298</c:v>
                      </c:pt>
                      <c:pt idx="912">
                        <c:v>0.47501051425933799</c:v>
                      </c:pt>
                      <c:pt idx="913">
                        <c:v>0.47540056705474898</c:v>
                      </c:pt>
                      <c:pt idx="914">
                        <c:v>0.47576844692230202</c:v>
                      </c:pt>
                      <c:pt idx="915">
                        <c:v>0.47622919082641602</c:v>
                      </c:pt>
                      <c:pt idx="916">
                        <c:v>0.47652959823608398</c:v>
                      </c:pt>
                      <c:pt idx="917">
                        <c:v>0.476586133241653</c:v>
                      </c:pt>
                      <c:pt idx="918">
                        <c:v>0.47690710425376898</c:v>
                      </c:pt>
                      <c:pt idx="919">
                        <c:v>0.477041155099869</c:v>
                      </c:pt>
                      <c:pt idx="920">
                        <c:v>0.47731417417526201</c:v>
                      </c:pt>
                      <c:pt idx="921">
                        <c:v>0.47736912965774497</c:v>
                      </c:pt>
                      <c:pt idx="922">
                        <c:v>0.47751307487487799</c:v>
                      </c:pt>
                      <c:pt idx="923">
                        <c:v>0.47777661681175199</c:v>
                      </c:pt>
                      <c:pt idx="924">
                        <c:v>0.478052228689194</c:v>
                      </c:pt>
                      <c:pt idx="925">
                        <c:v>0.47828587889671298</c:v>
                      </c:pt>
                      <c:pt idx="926">
                        <c:v>0.47885102033615101</c:v>
                      </c:pt>
                      <c:pt idx="927">
                        <c:v>0.478829115629196</c:v>
                      </c:pt>
                      <c:pt idx="928">
                        <c:v>0.478343576192856</c:v>
                      </c:pt>
                      <c:pt idx="929">
                        <c:v>0.47820261120796198</c:v>
                      </c:pt>
                      <c:pt idx="930">
                        <c:v>0.47802338004112199</c:v>
                      </c:pt>
                      <c:pt idx="931">
                        <c:v>0.47773954272270203</c:v>
                      </c:pt>
                      <c:pt idx="932">
                        <c:v>0.477468281984329</c:v>
                      </c:pt>
                      <c:pt idx="933">
                        <c:v>0.47730624675750699</c:v>
                      </c:pt>
                      <c:pt idx="934">
                        <c:v>0.47700843214988697</c:v>
                      </c:pt>
                      <c:pt idx="935">
                        <c:v>0.47684744000434898</c:v>
                      </c:pt>
                      <c:pt idx="936">
                        <c:v>0.47730684280395502</c:v>
                      </c:pt>
                      <c:pt idx="937">
                        <c:v>0.47704005241393999</c:v>
                      </c:pt>
                      <c:pt idx="938">
                        <c:v>0.47626897692680398</c:v>
                      </c:pt>
                      <c:pt idx="939">
                        <c:v>0.47557532787322998</c:v>
                      </c:pt>
                      <c:pt idx="940">
                        <c:v>0.47431144118308999</c:v>
                      </c:pt>
                      <c:pt idx="941">
                        <c:v>0.47338217496871898</c:v>
                      </c:pt>
                      <c:pt idx="942">
                        <c:v>0.47301238775253301</c:v>
                      </c:pt>
                      <c:pt idx="943">
                        <c:v>0.472414970397949</c:v>
                      </c:pt>
                      <c:pt idx="944">
                        <c:v>0.471839219331741</c:v>
                      </c:pt>
                      <c:pt idx="945">
                        <c:v>0.47147893905639598</c:v>
                      </c:pt>
                      <c:pt idx="946">
                        <c:v>0.47077298164367698</c:v>
                      </c:pt>
                      <c:pt idx="947">
                        <c:v>0.46985384821891801</c:v>
                      </c:pt>
                      <c:pt idx="948">
                        <c:v>0.46894174814224199</c:v>
                      </c:pt>
                      <c:pt idx="949">
                        <c:v>0.467846989631653</c:v>
                      </c:pt>
                      <c:pt idx="950">
                        <c:v>0.46680223941803001</c:v>
                      </c:pt>
                      <c:pt idx="951">
                        <c:v>0.46570962667465199</c:v>
                      </c:pt>
                      <c:pt idx="952">
                        <c:v>0.46453347802162198</c:v>
                      </c:pt>
                      <c:pt idx="953">
                        <c:v>0.463388681411743</c:v>
                      </c:pt>
                      <c:pt idx="954">
                        <c:v>0.46215173602104198</c:v>
                      </c:pt>
                      <c:pt idx="955">
                        <c:v>0.46071508526802102</c:v>
                      </c:pt>
                      <c:pt idx="956">
                        <c:v>0.459389418363571</c:v>
                      </c:pt>
                      <c:pt idx="957">
                        <c:v>0.45795747637748702</c:v>
                      </c:pt>
                      <c:pt idx="958">
                        <c:v>0.45663222670555098</c:v>
                      </c:pt>
                      <c:pt idx="959">
                        <c:v>0.45577991008758501</c:v>
                      </c:pt>
                      <c:pt idx="960">
                        <c:v>0.45432984828949002</c:v>
                      </c:pt>
                      <c:pt idx="961">
                        <c:v>0.45274281501769997</c:v>
                      </c:pt>
                      <c:pt idx="962">
                        <c:v>0.45087105035781899</c:v>
                      </c:pt>
                      <c:pt idx="963">
                        <c:v>0.44869604706764199</c:v>
                      </c:pt>
                      <c:pt idx="964">
                        <c:v>0.44566875696182301</c:v>
                      </c:pt>
                      <c:pt idx="965">
                        <c:v>0.44303295016288802</c:v>
                      </c:pt>
                      <c:pt idx="966">
                        <c:v>0.44088548421859702</c:v>
                      </c:pt>
                      <c:pt idx="967">
                        <c:v>0.43887761235237099</c:v>
                      </c:pt>
                      <c:pt idx="968">
                        <c:v>0.43730473518371599</c:v>
                      </c:pt>
                      <c:pt idx="969">
                        <c:v>0.43539956212043801</c:v>
                      </c:pt>
                      <c:pt idx="970">
                        <c:v>0.43354228138923601</c:v>
                      </c:pt>
                      <c:pt idx="971">
                        <c:v>0.43171033263206499</c:v>
                      </c:pt>
                      <c:pt idx="972">
                        <c:v>0.429999679327011</c:v>
                      </c:pt>
                      <c:pt idx="973">
                        <c:v>0.42782068252563499</c:v>
                      </c:pt>
                      <c:pt idx="974">
                        <c:v>0.425561994314194</c:v>
                      </c:pt>
                      <c:pt idx="975">
                        <c:v>0.42297002673149098</c:v>
                      </c:pt>
                      <c:pt idx="976">
                        <c:v>0.41920983791351302</c:v>
                      </c:pt>
                      <c:pt idx="977">
                        <c:v>0.41651681065559398</c:v>
                      </c:pt>
                      <c:pt idx="978">
                        <c:v>0.41457352042198198</c:v>
                      </c:pt>
                      <c:pt idx="979">
                        <c:v>0.41198498010635398</c:v>
                      </c:pt>
                      <c:pt idx="980">
                        <c:v>0.40959540009498602</c:v>
                      </c:pt>
                      <c:pt idx="981">
                        <c:v>0.40700507164001498</c:v>
                      </c:pt>
                      <c:pt idx="982">
                        <c:v>0.40401789546012901</c:v>
                      </c:pt>
                      <c:pt idx="983">
                        <c:v>0.400942772626877</c:v>
                      </c:pt>
                      <c:pt idx="984">
                        <c:v>0.39782229065895103</c:v>
                      </c:pt>
                      <c:pt idx="985">
                        <c:v>0.39491763710975603</c:v>
                      </c:pt>
                      <c:pt idx="986">
                        <c:v>0.391947060823441</c:v>
                      </c:pt>
                      <c:pt idx="987">
                        <c:v>0.38856884837150601</c:v>
                      </c:pt>
                      <c:pt idx="988">
                        <c:v>0.38632103800773598</c:v>
                      </c:pt>
                      <c:pt idx="989">
                        <c:v>0.38471648097038302</c:v>
                      </c:pt>
                      <c:pt idx="990">
                        <c:v>0.38295841217040999</c:v>
                      </c:pt>
                      <c:pt idx="991">
                        <c:v>0.38158506155013999</c:v>
                      </c:pt>
                      <c:pt idx="992">
                        <c:v>0.379993885755539</c:v>
                      </c:pt>
                      <c:pt idx="993">
                        <c:v>0.378064215183258</c:v>
                      </c:pt>
                      <c:pt idx="994">
                        <c:v>0.376624464988709</c:v>
                      </c:pt>
                      <c:pt idx="995">
                        <c:v>0.37513944506645203</c:v>
                      </c:pt>
                      <c:pt idx="996">
                        <c:v>0.37437394261360202</c:v>
                      </c:pt>
                      <c:pt idx="997">
                        <c:v>0.37494412064552302</c:v>
                      </c:pt>
                      <c:pt idx="998">
                        <c:v>0.37464189529418901</c:v>
                      </c:pt>
                      <c:pt idx="999">
                        <c:v>0.37492269277572599</c:v>
                      </c:pt>
                      <c:pt idx="1031">
                        <c:v>0.32368832826614402</c:v>
                      </c:pt>
                      <c:pt idx="1032">
                        <c:v>0.28207081556320202</c:v>
                      </c:pt>
                      <c:pt idx="1033">
                        <c:v>0.26932117342948902</c:v>
                      </c:pt>
                      <c:pt idx="1034">
                        <c:v>0.27457022666931202</c:v>
                      </c:pt>
                      <c:pt idx="1035">
                        <c:v>0.25475215911865201</c:v>
                      </c:pt>
                      <c:pt idx="1036">
                        <c:v>0.22329863905906699</c:v>
                      </c:pt>
                      <c:pt idx="1037">
                        <c:v>0.22251102328300501</c:v>
                      </c:pt>
                      <c:pt idx="1038">
                        <c:v>0.217903718352318</c:v>
                      </c:pt>
                      <c:pt idx="1039">
                        <c:v>0.220304995775223</c:v>
                      </c:pt>
                      <c:pt idx="1040">
                        <c:v>0.27139812707901001</c:v>
                      </c:pt>
                      <c:pt idx="1041">
                        <c:v>0.27971336245536799</c:v>
                      </c:pt>
                      <c:pt idx="1042">
                        <c:v>0.26394179463386502</c:v>
                      </c:pt>
                      <c:pt idx="1043">
                        <c:v>0.24094551801681499</c:v>
                      </c:pt>
                      <c:pt idx="1044">
                        <c:v>0.22701297700405099</c:v>
                      </c:pt>
                      <c:pt idx="1045">
                        <c:v>0.19766554236412001</c:v>
                      </c:pt>
                      <c:pt idx="1046">
                        <c:v>0.19883714616298701</c:v>
                      </c:pt>
                      <c:pt idx="1047">
                        <c:v>0.22661666572094</c:v>
                      </c:pt>
                      <c:pt idx="1048">
                        <c:v>0.212815672159195</c:v>
                      </c:pt>
                      <c:pt idx="1049">
                        <c:v>0.19539047777652699</c:v>
                      </c:pt>
                      <c:pt idx="1050">
                        <c:v>0.177859961986542</c:v>
                      </c:pt>
                      <c:pt idx="1051">
                        <c:v>0.13995254039764399</c:v>
                      </c:pt>
                      <c:pt idx="1052">
                        <c:v>0.132648214697838</c:v>
                      </c:pt>
                      <c:pt idx="1053">
                        <c:v>0.140742108225822</c:v>
                      </c:pt>
                      <c:pt idx="1054">
                        <c:v>0.13995167613029499</c:v>
                      </c:pt>
                      <c:pt idx="1055">
                        <c:v>0.14776080846786499</c:v>
                      </c:pt>
                      <c:pt idx="1056">
                        <c:v>0.14214709401130701</c:v>
                      </c:pt>
                      <c:pt idx="1057">
                        <c:v>0.13043363392353099</c:v>
                      </c:pt>
                      <c:pt idx="1058">
                        <c:v>0.121608801186085</c:v>
                      </c:pt>
                      <c:pt idx="1059">
                        <c:v>0.10816352069377901</c:v>
                      </c:pt>
                      <c:pt idx="1060">
                        <c:v>0.10305384546518299</c:v>
                      </c:pt>
                      <c:pt idx="1061">
                        <c:v>0.10303414613008501</c:v>
                      </c:pt>
                      <c:pt idx="1062">
                        <c:v>9.9931344389915494E-2</c:v>
                      </c:pt>
                      <c:pt idx="1063">
                        <c:v>9.6847422420978505E-2</c:v>
                      </c:pt>
                      <c:pt idx="1064">
                        <c:v>9.5514468848705306E-2</c:v>
                      </c:pt>
                      <c:pt idx="1065">
                        <c:v>9.3633078038692502E-2</c:v>
                      </c:pt>
                      <c:pt idx="1066">
                        <c:v>9.2139557003974901E-2</c:v>
                      </c:pt>
                      <c:pt idx="1067">
                        <c:v>9.3845561146736103E-2</c:v>
                      </c:pt>
                      <c:pt idx="1068">
                        <c:v>9.2261120676994296E-2</c:v>
                      </c:pt>
                      <c:pt idx="1069">
                        <c:v>8.7379217147827107E-2</c:v>
                      </c:pt>
                      <c:pt idx="1070">
                        <c:v>8.5180789232254001E-2</c:v>
                      </c:pt>
                      <c:pt idx="1071">
                        <c:v>8.3472207188606304E-2</c:v>
                      </c:pt>
                      <c:pt idx="1072">
                        <c:v>8.1688761711120605E-2</c:v>
                      </c:pt>
                      <c:pt idx="1073">
                        <c:v>8.1641487777233096E-2</c:v>
                      </c:pt>
                      <c:pt idx="1074">
                        <c:v>8.0420762300491305E-2</c:v>
                      </c:pt>
                      <c:pt idx="1075">
                        <c:v>7.7015690505504594E-2</c:v>
                      </c:pt>
                      <c:pt idx="1076">
                        <c:v>7.5332097709178897E-2</c:v>
                      </c:pt>
                      <c:pt idx="1077">
                        <c:v>7.4859566986560794E-2</c:v>
                      </c:pt>
                      <c:pt idx="1078">
                        <c:v>7.5426697731018094E-2</c:v>
                      </c:pt>
                      <c:pt idx="1079">
                        <c:v>7.4056260287761702E-2</c:v>
                      </c:pt>
                      <c:pt idx="1080">
                        <c:v>7.34357759356499E-2</c:v>
                      </c:pt>
                      <c:pt idx="1081">
                        <c:v>7.1685217320918995E-2</c:v>
                      </c:pt>
                      <c:pt idx="1082">
                        <c:v>6.7036285996437101E-2</c:v>
                      </c:pt>
                      <c:pt idx="1083">
                        <c:v>6.6025450825691195E-2</c:v>
                      </c:pt>
                      <c:pt idx="1084">
                        <c:v>6.65700137615204E-2</c:v>
                      </c:pt>
                      <c:pt idx="1085">
                        <c:v>6.71245902776718E-2</c:v>
                      </c:pt>
                      <c:pt idx="1086">
                        <c:v>7.0054471492767306E-2</c:v>
                      </c:pt>
                      <c:pt idx="1087">
                        <c:v>6.9685049355030101E-2</c:v>
                      </c:pt>
                      <c:pt idx="1088">
                        <c:v>6.8015456199645996E-2</c:v>
                      </c:pt>
                      <c:pt idx="1089">
                        <c:v>6.6858790814876598E-2</c:v>
                      </c:pt>
                      <c:pt idx="1090">
                        <c:v>6.4146623015403706E-2</c:v>
                      </c:pt>
                      <c:pt idx="1091">
                        <c:v>6.2702521681785597E-2</c:v>
                      </c:pt>
                      <c:pt idx="1092">
                        <c:v>6.2922559678554493E-2</c:v>
                      </c:pt>
                      <c:pt idx="1093">
                        <c:v>6.14083409309387E-2</c:v>
                      </c:pt>
                      <c:pt idx="1094">
                        <c:v>5.8262873440980897E-2</c:v>
                      </c:pt>
                      <c:pt idx="1095">
                        <c:v>5.7269696146249799E-2</c:v>
                      </c:pt>
                      <c:pt idx="1096">
                        <c:v>5.6709982454776799E-2</c:v>
                      </c:pt>
                      <c:pt idx="1097">
                        <c:v>5.6229867041110999E-2</c:v>
                      </c:pt>
                      <c:pt idx="1098">
                        <c:v>5.7258315384387998E-2</c:v>
                      </c:pt>
                      <c:pt idx="1099">
                        <c:v>5.7239588350057602E-2</c:v>
                      </c:pt>
                      <c:pt idx="1100">
                        <c:v>5.6503202766179997E-2</c:v>
                      </c:pt>
                      <c:pt idx="1101">
                        <c:v>5.5950615555048003E-2</c:v>
                      </c:pt>
                      <c:pt idx="1102">
                        <c:v>5.5122576653957402E-2</c:v>
                      </c:pt>
                      <c:pt idx="1103">
                        <c:v>5.4793830960988998E-2</c:v>
                      </c:pt>
                      <c:pt idx="1104">
                        <c:v>5.4536435753107099E-2</c:v>
                      </c:pt>
                      <c:pt idx="1105">
                        <c:v>5.4463285952806501E-2</c:v>
                      </c:pt>
                      <c:pt idx="1106">
                        <c:v>5.4865147918462802E-2</c:v>
                      </c:pt>
                      <c:pt idx="1107">
                        <c:v>5.5055040866136599E-2</c:v>
                      </c:pt>
                      <c:pt idx="1108">
                        <c:v>5.5134136229753501E-2</c:v>
                      </c:pt>
                      <c:pt idx="1109">
                        <c:v>5.5286094546318103E-2</c:v>
                      </c:pt>
                      <c:pt idx="1110">
                        <c:v>5.5598370730876902E-2</c:v>
                      </c:pt>
                      <c:pt idx="1111">
                        <c:v>5.5728074163198499E-2</c:v>
                      </c:pt>
                      <c:pt idx="1112">
                        <c:v>5.5946882814168902E-2</c:v>
                      </c:pt>
                      <c:pt idx="1113">
                        <c:v>5.58715052902699E-2</c:v>
                      </c:pt>
                      <c:pt idx="1114">
                        <c:v>5.5684603750705698E-2</c:v>
                      </c:pt>
                      <c:pt idx="1115">
                        <c:v>5.4975342005491298E-2</c:v>
                      </c:pt>
                      <c:pt idx="1116">
                        <c:v>5.5195305496454197E-2</c:v>
                      </c:pt>
                      <c:pt idx="1117">
                        <c:v>5.5821690708398798E-2</c:v>
                      </c:pt>
                      <c:pt idx="1118">
                        <c:v>5.6070450693368898E-2</c:v>
                      </c:pt>
                      <c:pt idx="1119">
                        <c:v>5.6729197502136203E-2</c:v>
                      </c:pt>
                      <c:pt idx="1120">
                        <c:v>5.7122346013784402E-2</c:v>
                      </c:pt>
                      <c:pt idx="1121">
                        <c:v>5.6979268789291403E-2</c:v>
                      </c:pt>
                      <c:pt idx="1122">
                        <c:v>5.7216372340917601E-2</c:v>
                      </c:pt>
                      <c:pt idx="1123">
                        <c:v>5.7806249707937199E-2</c:v>
                      </c:pt>
                      <c:pt idx="1124">
                        <c:v>5.8118227869272197E-2</c:v>
                      </c:pt>
                      <c:pt idx="1125">
                        <c:v>5.8236259967088699E-2</c:v>
                      </c:pt>
                      <c:pt idx="1126">
                        <c:v>5.8366619050502798E-2</c:v>
                      </c:pt>
                      <c:pt idx="1127">
                        <c:v>5.8428417891264003E-2</c:v>
                      </c:pt>
                      <c:pt idx="1128">
                        <c:v>5.8699905872344998E-2</c:v>
                      </c:pt>
                      <c:pt idx="1129">
                        <c:v>5.9206526726484299E-2</c:v>
                      </c:pt>
                      <c:pt idx="1130">
                        <c:v>5.9181369841098799E-2</c:v>
                      </c:pt>
                      <c:pt idx="1131">
                        <c:v>5.8644108474254601E-2</c:v>
                      </c:pt>
                      <c:pt idx="1132">
                        <c:v>5.9080112725496299E-2</c:v>
                      </c:pt>
                      <c:pt idx="1133">
                        <c:v>5.96433915197849E-2</c:v>
                      </c:pt>
                      <c:pt idx="1134">
                        <c:v>6.0191139578819303E-2</c:v>
                      </c:pt>
                      <c:pt idx="1135">
                        <c:v>6.1511605978012099E-2</c:v>
                      </c:pt>
                      <c:pt idx="1136">
                        <c:v>6.22242726385593E-2</c:v>
                      </c:pt>
                      <c:pt idx="1137">
                        <c:v>6.2503293156623799E-2</c:v>
                      </c:pt>
                      <c:pt idx="1138">
                        <c:v>6.2732875347137507E-2</c:v>
                      </c:pt>
                      <c:pt idx="1139">
                        <c:v>6.2856703996658297E-2</c:v>
                      </c:pt>
                      <c:pt idx="1140">
                        <c:v>6.3097745180130005E-2</c:v>
                      </c:pt>
                      <c:pt idx="1141">
                        <c:v>6.2707372009754195E-2</c:v>
                      </c:pt>
                      <c:pt idx="1142">
                        <c:v>6.3358254730701405E-2</c:v>
                      </c:pt>
                      <c:pt idx="1143">
                        <c:v>6.5123021602630601E-2</c:v>
                      </c:pt>
                      <c:pt idx="1144">
                        <c:v>6.5861165523529094E-2</c:v>
                      </c:pt>
                      <c:pt idx="1145">
                        <c:v>6.6785864531993894E-2</c:v>
                      </c:pt>
                      <c:pt idx="1146">
                        <c:v>6.7255310714244801E-2</c:v>
                      </c:pt>
                      <c:pt idx="1147">
                        <c:v>6.6338405013084398E-2</c:v>
                      </c:pt>
                      <c:pt idx="1148">
                        <c:v>6.6644527018070193E-2</c:v>
                      </c:pt>
                      <c:pt idx="1149">
                        <c:v>6.7580878734588595E-2</c:v>
                      </c:pt>
                      <c:pt idx="1150">
                        <c:v>6.8446375429630293E-2</c:v>
                      </c:pt>
                      <c:pt idx="1151">
                        <c:v>7.0236526429653195E-2</c:v>
                      </c:pt>
                      <c:pt idx="1152">
                        <c:v>7.1239002048969297E-2</c:v>
                      </c:pt>
                      <c:pt idx="1153">
                        <c:v>7.1584589779376998E-2</c:v>
                      </c:pt>
                      <c:pt idx="1154">
                        <c:v>7.2225816547870594E-2</c:v>
                      </c:pt>
                      <c:pt idx="1155">
                        <c:v>7.2646290063858004E-2</c:v>
                      </c:pt>
                      <c:pt idx="1156">
                        <c:v>7.3158562183380099E-2</c:v>
                      </c:pt>
                      <c:pt idx="1157">
                        <c:v>7.3580041527748094E-2</c:v>
                      </c:pt>
                      <c:pt idx="1158">
                        <c:v>7.4508823454379994E-2</c:v>
                      </c:pt>
                      <c:pt idx="1159">
                        <c:v>7.5765646994113894E-2</c:v>
                      </c:pt>
                      <c:pt idx="1160">
                        <c:v>7.7033989131450695E-2</c:v>
                      </c:pt>
                      <c:pt idx="1161">
                        <c:v>7.8479841351509094E-2</c:v>
                      </c:pt>
                      <c:pt idx="1162">
                        <c:v>7.9530738294124603E-2</c:v>
                      </c:pt>
                      <c:pt idx="1163">
                        <c:v>7.9947724938392598E-2</c:v>
                      </c:pt>
                      <c:pt idx="1164">
                        <c:v>7.9419121146202101E-2</c:v>
                      </c:pt>
                      <c:pt idx="1165">
                        <c:v>8.0016024410724598E-2</c:v>
                      </c:pt>
                      <c:pt idx="1166">
                        <c:v>8.0659940838813796E-2</c:v>
                      </c:pt>
                      <c:pt idx="1167">
                        <c:v>8.1458061933517498E-2</c:v>
                      </c:pt>
                      <c:pt idx="1168">
                        <c:v>8.2922689616680104E-2</c:v>
                      </c:pt>
                      <c:pt idx="1169">
                        <c:v>8.3704844117164598E-2</c:v>
                      </c:pt>
                      <c:pt idx="1170">
                        <c:v>8.4040872752666501E-2</c:v>
                      </c:pt>
                      <c:pt idx="1171">
                        <c:v>8.4821872413158403E-2</c:v>
                      </c:pt>
                      <c:pt idx="1172">
                        <c:v>8.56972336769104E-2</c:v>
                      </c:pt>
                      <c:pt idx="1173">
                        <c:v>8.6520038545131697E-2</c:v>
                      </c:pt>
                      <c:pt idx="1174">
                        <c:v>8.7484329938888605E-2</c:v>
                      </c:pt>
                      <c:pt idx="1175">
                        <c:v>8.8372871279716506E-2</c:v>
                      </c:pt>
                      <c:pt idx="1176">
                        <c:v>8.9180998504161793E-2</c:v>
                      </c:pt>
                      <c:pt idx="1177">
                        <c:v>8.9967012405395494E-2</c:v>
                      </c:pt>
                      <c:pt idx="1178">
                        <c:v>9.08077508211136E-2</c:v>
                      </c:pt>
                      <c:pt idx="1179">
                        <c:v>9.1571353375911699E-2</c:v>
                      </c:pt>
                      <c:pt idx="1180">
                        <c:v>9.2180080711841597E-2</c:v>
                      </c:pt>
                      <c:pt idx="1181">
                        <c:v>9.2974193394184099E-2</c:v>
                      </c:pt>
                      <c:pt idx="1182">
                        <c:v>9.3870148062705994E-2</c:v>
                      </c:pt>
                      <c:pt idx="1183">
                        <c:v>9.4705097377300304E-2</c:v>
                      </c:pt>
                      <c:pt idx="1184">
                        <c:v>9.5524676144123105E-2</c:v>
                      </c:pt>
                      <c:pt idx="1185">
                        <c:v>9.6461802721023601E-2</c:v>
                      </c:pt>
                      <c:pt idx="1186">
                        <c:v>9.7629703581333202E-2</c:v>
                      </c:pt>
                      <c:pt idx="1187">
                        <c:v>9.8345339298248305E-2</c:v>
                      </c:pt>
                      <c:pt idx="1188">
                        <c:v>9.88772958517075E-2</c:v>
                      </c:pt>
                      <c:pt idx="1189">
                        <c:v>9.9518679082393605E-2</c:v>
                      </c:pt>
                      <c:pt idx="1190">
                        <c:v>9.9702298641204806E-2</c:v>
                      </c:pt>
                      <c:pt idx="1191">
                        <c:v>0.100442312657833</c:v>
                      </c:pt>
                      <c:pt idx="1192">
                        <c:v>0.10174506902694699</c:v>
                      </c:pt>
                      <c:pt idx="1193">
                        <c:v>0.102656558156013</c:v>
                      </c:pt>
                      <c:pt idx="1194">
                        <c:v>0.103455178439617</c:v>
                      </c:pt>
                      <c:pt idx="1195">
                        <c:v>0.104439459741116</c:v>
                      </c:pt>
                      <c:pt idx="1196">
                        <c:v>0.105481870472431</c:v>
                      </c:pt>
                      <c:pt idx="1197">
                        <c:v>0.106347441673279</c:v>
                      </c:pt>
                      <c:pt idx="1198">
                        <c:v>0.10736548155546199</c:v>
                      </c:pt>
                      <c:pt idx="1199">
                        <c:v>0.10821882635355</c:v>
                      </c:pt>
                      <c:pt idx="1200">
                        <c:v>0.108735911548138</c:v>
                      </c:pt>
                      <c:pt idx="1201">
                        <c:v>0.109427444636822</c:v>
                      </c:pt>
                      <c:pt idx="1202">
                        <c:v>0.110169403254986</c:v>
                      </c:pt>
                      <c:pt idx="1203">
                        <c:v>0.110952146351337</c:v>
                      </c:pt>
                      <c:pt idx="1204">
                        <c:v>0.111759170889854</c:v>
                      </c:pt>
                      <c:pt idx="1205">
                        <c:v>0.112550437450409</c:v>
                      </c:pt>
                      <c:pt idx="1206">
                        <c:v>0.11338652670383501</c:v>
                      </c:pt>
                      <c:pt idx="1207">
                        <c:v>0.114242941141129</c:v>
                      </c:pt>
                      <c:pt idx="1208">
                        <c:v>0.115104809403419</c:v>
                      </c:pt>
                      <c:pt idx="1209">
                        <c:v>0.115975879132748</c:v>
                      </c:pt>
                      <c:pt idx="1210">
                        <c:v>0.117095269262791</c:v>
                      </c:pt>
                      <c:pt idx="1211">
                        <c:v>0.117837488651276</c:v>
                      </c:pt>
                      <c:pt idx="1212">
                        <c:v>0.118103437125683</c:v>
                      </c:pt>
                      <c:pt idx="1213">
                        <c:v>0.118780039250851</c:v>
                      </c:pt>
                      <c:pt idx="1214">
                        <c:v>0.11956696212291699</c:v>
                      </c:pt>
                      <c:pt idx="1215">
                        <c:v>0.120250053703785</c:v>
                      </c:pt>
                      <c:pt idx="1216">
                        <c:v>0.12126283347606701</c:v>
                      </c:pt>
                      <c:pt idx="1217">
                        <c:v>0.122063606977463</c:v>
                      </c:pt>
                      <c:pt idx="1218">
                        <c:v>0.122332736849785</c:v>
                      </c:pt>
                      <c:pt idx="1219">
                        <c:v>0.123030848801136</c:v>
                      </c:pt>
                      <c:pt idx="1220">
                        <c:v>0.124096974730492</c:v>
                      </c:pt>
                      <c:pt idx="1221">
                        <c:v>0.124984078109264</c:v>
                      </c:pt>
                      <c:pt idx="1222">
                        <c:v>0.12594659626483901</c:v>
                      </c:pt>
                      <c:pt idx="1223">
                        <c:v>0.126919075846672</c:v>
                      </c:pt>
                      <c:pt idx="1224">
                        <c:v>0.12788893282413499</c:v>
                      </c:pt>
                      <c:pt idx="1225">
                        <c:v>0.12866170704364799</c:v>
                      </c:pt>
                      <c:pt idx="1226">
                        <c:v>0.12924849987029999</c:v>
                      </c:pt>
                      <c:pt idx="1227">
                        <c:v>0.130020871758461</c:v>
                      </c:pt>
                      <c:pt idx="1228">
                        <c:v>0.130769997835159</c:v>
                      </c:pt>
                      <c:pt idx="1229">
                        <c:v>0.131399065256119</c:v>
                      </c:pt>
                      <c:pt idx="1230">
                        <c:v>0.13210697472095501</c:v>
                      </c:pt>
                      <c:pt idx="1231">
                        <c:v>0.13281559944152799</c:v>
                      </c:pt>
                      <c:pt idx="1232">
                        <c:v>0.13325725495815299</c:v>
                      </c:pt>
                      <c:pt idx="1233">
                        <c:v>0.133886277675629</c:v>
                      </c:pt>
                      <c:pt idx="1234">
                        <c:v>0.134841293096542</c:v>
                      </c:pt>
                      <c:pt idx="1235">
                        <c:v>0.13558636605739599</c:v>
                      </c:pt>
                      <c:pt idx="1236">
                        <c:v>0.13642834126949299</c:v>
                      </c:pt>
                      <c:pt idx="1237">
                        <c:v>0.13689090311527299</c:v>
                      </c:pt>
                      <c:pt idx="1238">
                        <c:v>0.137109220027924</c:v>
                      </c:pt>
                      <c:pt idx="1239">
                        <c:v>0.137758374214172</c:v>
                      </c:pt>
                      <c:pt idx="1240">
                        <c:v>0.13853472471237199</c:v>
                      </c:pt>
                      <c:pt idx="1241">
                        <c:v>0.13926938176155099</c:v>
                      </c:pt>
                      <c:pt idx="1242">
                        <c:v>0.140339374542236</c:v>
                      </c:pt>
                      <c:pt idx="1243">
                        <c:v>0.14141130447387701</c:v>
                      </c:pt>
                      <c:pt idx="1244">
                        <c:v>0.14195282757282299</c:v>
                      </c:pt>
                      <c:pt idx="1245">
                        <c:v>0.14266864955425301</c:v>
                      </c:pt>
                      <c:pt idx="1246">
                        <c:v>0.143724009394646</c:v>
                      </c:pt>
                      <c:pt idx="1247">
                        <c:v>0.14421741664409601</c:v>
                      </c:pt>
                      <c:pt idx="1248">
                        <c:v>0.14481258392334001</c:v>
                      </c:pt>
                      <c:pt idx="1249">
                        <c:v>0.145552217960358</c:v>
                      </c:pt>
                      <c:pt idx="1250">
                        <c:v>0.14567403495311701</c:v>
                      </c:pt>
                      <c:pt idx="1251">
                        <c:v>0.146048218011856</c:v>
                      </c:pt>
                      <c:pt idx="1252">
                        <c:v>0.14702647924423201</c:v>
                      </c:pt>
                      <c:pt idx="1253">
                        <c:v>0.148106083273888</c:v>
                      </c:pt>
                      <c:pt idx="1254">
                        <c:v>0.149083986878395</c:v>
                      </c:pt>
                      <c:pt idx="1255">
                        <c:v>0.15017706155777</c:v>
                      </c:pt>
                      <c:pt idx="1256">
                        <c:v>0.15116967260837599</c:v>
                      </c:pt>
                      <c:pt idx="1257">
                        <c:v>0.15174056589603399</c:v>
                      </c:pt>
                      <c:pt idx="1258">
                        <c:v>0.15245644748210899</c:v>
                      </c:pt>
                      <c:pt idx="1259">
                        <c:v>0.15309406816959401</c:v>
                      </c:pt>
                      <c:pt idx="1260">
                        <c:v>0.153383433818817</c:v>
                      </c:pt>
                      <c:pt idx="1261">
                        <c:v>0.15382343530654899</c:v>
                      </c:pt>
                      <c:pt idx="1262">
                        <c:v>0.15433754026889801</c:v>
                      </c:pt>
                      <c:pt idx="1263">
                        <c:v>0.15480270981788599</c:v>
                      </c:pt>
                      <c:pt idx="1264">
                        <c:v>0.155327424407005</c:v>
                      </c:pt>
                      <c:pt idx="1265">
                        <c:v>0.15592430531978599</c:v>
                      </c:pt>
                      <c:pt idx="1266">
                        <c:v>0.15654729306697801</c:v>
                      </c:pt>
                      <c:pt idx="1267">
                        <c:v>0.157295167446136</c:v>
                      </c:pt>
                      <c:pt idx="1268">
                        <c:v>0.158101871609688</c:v>
                      </c:pt>
                      <c:pt idx="1269">
                        <c:v>0.158690065145493</c:v>
                      </c:pt>
                      <c:pt idx="1270">
                        <c:v>0.15925490856170699</c:v>
                      </c:pt>
                      <c:pt idx="1271">
                        <c:v>0.15964283049106601</c:v>
                      </c:pt>
                      <c:pt idx="1272">
                        <c:v>0.16004624962806699</c:v>
                      </c:pt>
                      <c:pt idx="1273">
                        <c:v>0.160848379135132</c:v>
                      </c:pt>
                      <c:pt idx="1274">
                        <c:v>0.161504492163658</c:v>
                      </c:pt>
                      <c:pt idx="1275">
                        <c:v>0.16209536790847801</c:v>
                      </c:pt>
                      <c:pt idx="1276">
                        <c:v>0.162333458662033</c:v>
                      </c:pt>
                      <c:pt idx="1277">
                        <c:v>0.16232959926128401</c:v>
                      </c:pt>
                      <c:pt idx="1278">
                        <c:v>0.16277883946895599</c:v>
                      </c:pt>
                      <c:pt idx="1279">
                        <c:v>0.16326367855071999</c:v>
                      </c:pt>
                      <c:pt idx="1280">
                        <c:v>0.164089545607567</c:v>
                      </c:pt>
                      <c:pt idx="1281">
                        <c:v>0.165016978979111</c:v>
                      </c:pt>
                      <c:pt idx="1282">
                        <c:v>0.16531753540039101</c:v>
                      </c:pt>
                      <c:pt idx="1283">
                        <c:v>0.16569362580776201</c:v>
                      </c:pt>
                      <c:pt idx="1284">
                        <c:v>0.16605809330940199</c:v>
                      </c:pt>
                      <c:pt idx="1285">
                        <c:v>0.16628840565681499</c:v>
                      </c:pt>
                      <c:pt idx="1286">
                        <c:v>0.16732275485992401</c:v>
                      </c:pt>
                      <c:pt idx="1287">
                        <c:v>0.16842183470725999</c:v>
                      </c:pt>
                      <c:pt idx="1288">
                        <c:v>0.169099256396294</c:v>
                      </c:pt>
                      <c:pt idx="1289">
                        <c:v>0.16974207758903501</c:v>
                      </c:pt>
                      <c:pt idx="1290">
                        <c:v>0.16985155642032601</c:v>
                      </c:pt>
                      <c:pt idx="1291">
                        <c:v>0.169690117239952</c:v>
                      </c:pt>
                      <c:pt idx="1292">
                        <c:v>0.169894084334373</c:v>
                      </c:pt>
                      <c:pt idx="1293">
                        <c:v>0.17033025622367901</c:v>
                      </c:pt>
                      <c:pt idx="1294">
                        <c:v>0.17063462734222401</c:v>
                      </c:pt>
                      <c:pt idx="1295">
                        <c:v>0.17097018659114799</c:v>
                      </c:pt>
                      <c:pt idx="1296">
                        <c:v>0.17146687209606201</c:v>
                      </c:pt>
                      <c:pt idx="1297">
                        <c:v>0.17195670306682601</c:v>
                      </c:pt>
                      <c:pt idx="1298">
                        <c:v>0.17230486869812001</c:v>
                      </c:pt>
                      <c:pt idx="1299">
                        <c:v>0.17257942259311701</c:v>
                      </c:pt>
                      <c:pt idx="1300">
                        <c:v>0.17293146252632099</c:v>
                      </c:pt>
                      <c:pt idx="1301">
                        <c:v>0.173140794038773</c:v>
                      </c:pt>
                      <c:pt idx="1302">
                        <c:v>0.17313987016677901</c:v>
                      </c:pt>
                      <c:pt idx="1303">
                        <c:v>0.17334422469139099</c:v>
                      </c:pt>
                      <c:pt idx="1304">
                        <c:v>0.17315688729286199</c:v>
                      </c:pt>
                      <c:pt idx="1305">
                        <c:v>0.172700390219688</c:v>
                      </c:pt>
                      <c:pt idx="1306">
                        <c:v>0.17328742146491999</c:v>
                      </c:pt>
                      <c:pt idx="1307">
                        <c:v>0.17410230636596699</c:v>
                      </c:pt>
                      <c:pt idx="1308">
                        <c:v>0.174729868769646</c:v>
                      </c:pt>
                      <c:pt idx="1309">
                        <c:v>0.175523281097412</c:v>
                      </c:pt>
                      <c:pt idx="1310">
                        <c:v>0.175652235746384</c:v>
                      </c:pt>
                      <c:pt idx="1311">
                        <c:v>0.17526954412460299</c:v>
                      </c:pt>
                      <c:pt idx="1312">
                        <c:v>0.17504148185253099</c:v>
                      </c:pt>
                      <c:pt idx="1313">
                        <c:v>0.17479331791400901</c:v>
                      </c:pt>
                      <c:pt idx="1314">
                        <c:v>0.17444235086441001</c:v>
                      </c:pt>
                      <c:pt idx="1315">
                        <c:v>0.174253299832344</c:v>
                      </c:pt>
                      <c:pt idx="1316">
                        <c:v>0.174448251724243</c:v>
                      </c:pt>
                      <c:pt idx="1317">
                        <c:v>0.174772813916206</c:v>
                      </c:pt>
                      <c:pt idx="1318">
                        <c:v>0.17482860386371599</c:v>
                      </c:pt>
                      <c:pt idx="1319">
                        <c:v>0.174808815121651</c:v>
                      </c:pt>
                      <c:pt idx="1320">
                        <c:v>0.17457966506481201</c:v>
                      </c:pt>
                      <c:pt idx="1321">
                        <c:v>0.17413480579853099</c:v>
                      </c:pt>
                      <c:pt idx="1322">
                        <c:v>0.17425690591335299</c:v>
                      </c:pt>
                      <c:pt idx="1323">
                        <c:v>0.174371272325516</c:v>
                      </c:pt>
                      <c:pt idx="1324">
                        <c:v>0.17401240766048401</c:v>
                      </c:pt>
                      <c:pt idx="1325">
                        <c:v>0.17378899455070501</c:v>
                      </c:pt>
                      <c:pt idx="1326">
                        <c:v>0.17350877821445501</c:v>
                      </c:pt>
                      <c:pt idx="1327">
                        <c:v>0.17298856377601601</c:v>
                      </c:pt>
                      <c:pt idx="1328">
                        <c:v>0.17240507900714899</c:v>
                      </c:pt>
                      <c:pt idx="1329">
                        <c:v>0.171974286437035</c:v>
                      </c:pt>
                      <c:pt idx="1330">
                        <c:v>0.171235501766205</c:v>
                      </c:pt>
                      <c:pt idx="1331">
                        <c:v>0.17056424915790599</c:v>
                      </c:pt>
                      <c:pt idx="1332">
                        <c:v>0.17010031640529599</c:v>
                      </c:pt>
                      <c:pt idx="1333">
                        <c:v>0.169230997562408</c:v>
                      </c:pt>
                      <c:pt idx="1334">
                        <c:v>0.168482035398483</c:v>
                      </c:pt>
                      <c:pt idx="1335">
                        <c:v>0.167773738503456</c:v>
                      </c:pt>
                      <c:pt idx="1336">
                        <c:v>0.16713064908981301</c:v>
                      </c:pt>
                      <c:pt idx="1337">
                        <c:v>0.16670604050159499</c:v>
                      </c:pt>
                      <c:pt idx="1338">
                        <c:v>0.16617120802402499</c:v>
                      </c:pt>
                      <c:pt idx="1339">
                        <c:v>0.16557003557682001</c:v>
                      </c:pt>
                      <c:pt idx="1340">
                        <c:v>0.164807990193367</c:v>
                      </c:pt>
                      <c:pt idx="1341">
                        <c:v>0.16395244002342199</c:v>
                      </c:pt>
                      <c:pt idx="1342">
                        <c:v>0.16334377229213701</c:v>
                      </c:pt>
                      <c:pt idx="1343">
                        <c:v>0.162654533982277</c:v>
                      </c:pt>
                      <c:pt idx="1344">
                        <c:v>0.16218373179435699</c:v>
                      </c:pt>
                      <c:pt idx="1345">
                        <c:v>0.16201348602771801</c:v>
                      </c:pt>
                      <c:pt idx="1346">
                        <c:v>0.16124632954597501</c:v>
                      </c:pt>
                      <c:pt idx="1347">
                        <c:v>0.16047222912311601</c:v>
                      </c:pt>
                      <c:pt idx="1348">
                        <c:v>0.15980713069438901</c:v>
                      </c:pt>
                      <c:pt idx="1349">
                        <c:v>0.15903179347515101</c:v>
                      </c:pt>
                      <c:pt idx="1350">
                        <c:v>0.15858791768550901</c:v>
                      </c:pt>
                      <c:pt idx="1351">
                        <c:v>0.157936722040176</c:v>
                      </c:pt>
                      <c:pt idx="1352">
                        <c:v>0.15682692825794201</c:v>
                      </c:pt>
                      <c:pt idx="1353">
                        <c:v>0.156145960092545</c:v>
                      </c:pt>
                      <c:pt idx="1354">
                        <c:v>0.15582670271396601</c:v>
                      </c:pt>
                      <c:pt idx="1355">
                        <c:v>0.15522524714469901</c:v>
                      </c:pt>
                      <c:pt idx="1356">
                        <c:v>0.15480500459671001</c:v>
                      </c:pt>
                      <c:pt idx="1357">
                        <c:v>0.15410353243350999</c:v>
                      </c:pt>
                      <c:pt idx="1358">
                        <c:v>0.15270751714706399</c:v>
                      </c:pt>
                      <c:pt idx="1359">
                        <c:v>0.15205848217010501</c:v>
                      </c:pt>
                      <c:pt idx="1360">
                        <c:v>0.15186156332492801</c:v>
                      </c:pt>
                      <c:pt idx="1361">
                        <c:v>0.151519685983658</c:v>
                      </c:pt>
                      <c:pt idx="1362">
                        <c:v>0.15157349407672899</c:v>
                      </c:pt>
                      <c:pt idx="1363">
                        <c:v>0.15106385946273801</c:v>
                      </c:pt>
                      <c:pt idx="1364">
                        <c:v>0.150033384561539</c:v>
                      </c:pt>
                      <c:pt idx="1365">
                        <c:v>0.14923761785030401</c:v>
                      </c:pt>
                      <c:pt idx="1366">
                        <c:v>0.14848704636096999</c:v>
                      </c:pt>
                      <c:pt idx="1367">
                        <c:v>0.147867321968079</c:v>
                      </c:pt>
                      <c:pt idx="1368">
                        <c:v>0.14719268679618799</c:v>
                      </c:pt>
                      <c:pt idx="1369">
                        <c:v>0.14686408638954199</c:v>
                      </c:pt>
                      <c:pt idx="1370">
                        <c:v>0.14685873687267301</c:v>
                      </c:pt>
                      <c:pt idx="1371">
                        <c:v>0.146539241075516</c:v>
                      </c:pt>
                      <c:pt idx="1372">
                        <c:v>0.14607693254947701</c:v>
                      </c:pt>
                      <c:pt idx="1373">
                        <c:v>0.14599902927875499</c:v>
                      </c:pt>
                      <c:pt idx="1374">
                        <c:v>0.14590480923652599</c:v>
                      </c:pt>
                      <c:pt idx="1375">
                        <c:v>0.145848467946053</c:v>
                      </c:pt>
                      <c:pt idx="1376">
                        <c:v>0.14645287394523601</c:v>
                      </c:pt>
                      <c:pt idx="1377">
                        <c:v>0.14653888344764701</c:v>
                      </c:pt>
                      <c:pt idx="1378">
                        <c:v>0.14639036357402799</c:v>
                      </c:pt>
                      <c:pt idx="1379">
                        <c:v>0.14590995013713801</c:v>
                      </c:pt>
                      <c:pt idx="1380">
                        <c:v>0.14496222138404799</c:v>
                      </c:pt>
                      <c:pt idx="1381">
                        <c:v>0.14451891183853099</c:v>
                      </c:pt>
                      <c:pt idx="1382">
                        <c:v>0.14363825321197499</c:v>
                      </c:pt>
                      <c:pt idx="1383">
                        <c:v>0.143506899476051</c:v>
                      </c:pt>
                      <c:pt idx="1384">
                        <c:v>0.14429837465286299</c:v>
                      </c:pt>
                      <c:pt idx="1385">
                        <c:v>0.14469669759273501</c:v>
                      </c:pt>
                      <c:pt idx="1386">
                        <c:v>0.14518627524375899</c:v>
                      </c:pt>
                      <c:pt idx="1387">
                        <c:v>0.14496216177940399</c:v>
                      </c:pt>
                      <c:pt idx="1388">
                        <c:v>0.14395609498024001</c:v>
                      </c:pt>
                      <c:pt idx="1389">
                        <c:v>0.143693476915359</c:v>
                      </c:pt>
                      <c:pt idx="1390">
                        <c:v>0.14394736289978</c:v>
                      </c:pt>
                      <c:pt idx="1391">
                        <c:v>0.14406283199787101</c:v>
                      </c:pt>
                      <c:pt idx="1392">
                        <c:v>0.14419798552990001</c:v>
                      </c:pt>
                      <c:pt idx="1393">
                        <c:v>0.14367844164371499</c:v>
                      </c:pt>
                      <c:pt idx="1394">
                        <c:v>0.143061503767967</c:v>
                      </c:pt>
                      <c:pt idx="1395">
                        <c:v>0.142434492707253</c:v>
                      </c:pt>
                      <c:pt idx="1396">
                        <c:v>0.14195558428764299</c:v>
                      </c:pt>
                      <c:pt idx="1397">
                        <c:v>0.141858071088791</c:v>
                      </c:pt>
                      <c:pt idx="1398">
                        <c:v>0.141055092215538</c:v>
                      </c:pt>
                      <c:pt idx="1399">
                        <c:v>0.14073570072650901</c:v>
                      </c:pt>
                      <c:pt idx="1400">
                        <c:v>0.140896961092949</c:v>
                      </c:pt>
                      <c:pt idx="1401">
                        <c:v>0.14035557210445401</c:v>
                      </c:pt>
                      <c:pt idx="1402">
                        <c:v>0.140319243073463</c:v>
                      </c:pt>
                      <c:pt idx="1403">
                        <c:v>0.14023400843143499</c:v>
                      </c:pt>
                      <c:pt idx="1404">
                        <c:v>0.139772534370422</c:v>
                      </c:pt>
                      <c:pt idx="1405">
                        <c:v>0.139712944626808</c:v>
                      </c:pt>
                      <c:pt idx="1406">
                        <c:v>0.13913697004318201</c:v>
                      </c:pt>
                      <c:pt idx="1407">
                        <c:v>0.13856810331344599</c:v>
                      </c:pt>
                      <c:pt idx="1408">
                        <c:v>0.138558834791183</c:v>
                      </c:pt>
                      <c:pt idx="1409">
                        <c:v>0.13832542300224299</c:v>
                      </c:pt>
                      <c:pt idx="1410">
                        <c:v>0.13810019195079801</c:v>
                      </c:pt>
                      <c:pt idx="1411">
                        <c:v>0.13772194087505299</c:v>
                      </c:pt>
                      <c:pt idx="1412">
                        <c:v>0.13648238778114299</c:v>
                      </c:pt>
                      <c:pt idx="1413">
                        <c:v>0.13599087297916401</c:v>
                      </c:pt>
                      <c:pt idx="1414">
                        <c:v>0.13638432323932601</c:v>
                      </c:pt>
                      <c:pt idx="1415">
                        <c:v>0.136360064148903</c:v>
                      </c:pt>
                      <c:pt idx="1416">
                        <c:v>0.13695429265499101</c:v>
                      </c:pt>
                      <c:pt idx="1417">
                        <c:v>0.136940121650696</c:v>
                      </c:pt>
                      <c:pt idx="1418">
                        <c:v>0.135783165693283</c:v>
                      </c:pt>
                      <c:pt idx="1419">
                        <c:v>0.135722160339355</c:v>
                      </c:pt>
                      <c:pt idx="1420">
                        <c:v>0.13577702641487099</c:v>
                      </c:pt>
                      <c:pt idx="1421">
                        <c:v>0.13544021546840701</c:v>
                      </c:pt>
                      <c:pt idx="1422">
                        <c:v>0.13600763678550701</c:v>
                      </c:pt>
                      <c:pt idx="1423">
                        <c:v>0.135437592864037</c:v>
                      </c:pt>
                      <c:pt idx="1424">
                        <c:v>0.13535752892494199</c:v>
                      </c:pt>
                      <c:pt idx="1425">
                        <c:v>0.135812133550644</c:v>
                      </c:pt>
                      <c:pt idx="1426">
                        <c:v>0.136283233761787</c:v>
                      </c:pt>
                      <c:pt idx="1427">
                        <c:v>0.13733376562595401</c:v>
                      </c:pt>
                      <c:pt idx="1428">
                        <c:v>0.13747496902942699</c:v>
                      </c:pt>
                      <c:pt idx="1429">
                        <c:v>0.13692927360534701</c:v>
                      </c:pt>
                      <c:pt idx="1430">
                        <c:v>0.13606379926204701</c:v>
                      </c:pt>
                      <c:pt idx="1431">
                        <c:v>0.13637493550777399</c:v>
                      </c:pt>
                      <c:pt idx="1432">
                        <c:v>0.13708464801311501</c:v>
                      </c:pt>
                      <c:pt idx="1433">
                        <c:v>0.137181267142296</c:v>
                      </c:pt>
                      <c:pt idx="1434">
                        <c:v>0.1369788646698</c:v>
                      </c:pt>
                      <c:pt idx="1435">
                        <c:v>0.13619552552700001</c:v>
                      </c:pt>
                      <c:pt idx="1436">
                        <c:v>0.13604202866554299</c:v>
                      </c:pt>
                      <c:pt idx="1437">
                        <c:v>0.13762705028057101</c:v>
                      </c:pt>
                      <c:pt idx="1438">
                        <c:v>0.13880832493305201</c:v>
                      </c:pt>
                      <c:pt idx="1439">
                        <c:v>0.13960452377796201</c:v>
                      </c:pt>
                      <c:pt idx="1440">
                        <c:v>0.140826016664505</c:v>
                      </c:pt>
                      <c:pt idx="1441">
                        <c:v>0.14047978818416601</c:v>
                      </c:pt>
                      <c:pt idx="1442">
                        <c:v>0.14044365286827101</c:v>
                      </c:pt>
                      <c:pt idx="1443">
                        <c:v>0.14108400046825401</c:v>
                      </c:pt>
                      <c:pt idx="1444">
                        <c:v>0.140762984752655</c:v>
                      </c:pt>
                      <c:pt idx="1445">
                        <c:v>0.14170230925083199</c:v>
                      </c:pt>
                      <c:pt idx="1446">
                        <c:v>0.14496803283691401</c:v>
                      </c:pt>
                      <c:pt idx="1447">
                        <c:v>0.14940814673900599</c:v>
                      </c:pt>
                      <c:pt idx="1448">
                        <c:v>0.1518874168396</c:v>
                      </c:pt>
                      <c:pt idx="1449">
                        <c:v>0.15403085947036699</c:v>
                      </c:pt>
                      <c:pt idx="1450">
                        <c:v>0.15408296883106201</c:v>
                      </c:pt>
                      <c:pt idx="1451">
                        <c:v>0.14920905232429499</c:v>
                      </c:pt>
                      <c:pt idx="1452">
                        <c:v>0.14779441058635701</c:v>
                      </c:pt>
                      <c:pt idx="1453">
                        <c:v>0.14843982458114599</c:v>
                      </c:pt>
                      <c:pt idx="1454">
                        <c:v>0.148544251918793</c:v>
                      </c:pt>
                      <c:pt idx="1455">
                        <c:v>0.15448538959026301</c:v>
                      </c:pt>
                      <c:pt idx="1456">
                        <c:v>0.15738219022750899</c:v>
                      </c:pt>
                      <c:pt idx="1457">
                        <c:v>0.15571406483650199</c:v>
                      </c:pt>
                      <c:pt idx="1458">
                        <c:v>0.15395267307758301</c:v>
                      </c:pt>
                      <c:pt idx="1459">
                        <c:v>0.15083697438240101</c:v>
                      </c:pt>
                      <c:pt idx="1460">
                        <c:v>0.15370540320873299</c:v>
                      </c:pt>
                      <c:pt idx="1461">
                        <c:v>0.15848512947559401</c:v>
                      </c:pt>
                      <c:pt idx="1462">
                        <c:v>0.164651229977608</c:v>
                      </c:pt>
                      <c:pt idx="1463">
                        <c:v>0.169389829039574</c:v>
                      </c:pt>
                      <c:pt idx="1464">
                        <c:v>0.17154791951179499</c:v>
                      </c:pt>
                      <c:pt idx="1465">
                        <c:v>0.18173816800117501</c:v>
                      </c:pt>
                      <c:pt idx="1466">
                        <c:v>0.17579407989978801</c:v>
                      </c:pt>
                      <c:pt idx="1467">
                        <c:v>0.17359068989753701</c:v>
                      </c:pt>
                      <c:pt idx="1468">
                        <c:v>0.17695936560630801</c:v>
                      </c:pt>
                      <c:pt idx="1469">
                        <c:v>0.177092760801315</c:v>
                      </c:pt>
                      <c:pt idx="1470">
                        <c:v>0.185448303818703</c:v>
                      </c:pt>
                      <c:pt idx="1471">
                        <c:v>0.18824608623981501</c:v>
                      </c:pt>
                      <c:pt idx="1472">
                        <c:v>0.153444468975067</c:v>
                      </c:pt>
                      <c:pt idx="1473">
                        <c:v>0.13573430478572801</c:v>
                      </c:pt>
                      <c:pt idx="1474">
                        <c:v>0.133681520819664</c:v>
                      </c:pt>
                      <c:pt idx="1475">
                        <c:v>0.12941768765449499</c:v>
                      </c:pt>
                      <c:pt idx="1476">
                        <c:v>0.18143440783023801</c:v>
                      </c:pt>
                      <c:pt idx="1477">
                        <c:v>0.186947822570801</c:v>
                      </c:pt>
                      <c:pt idx="1478">
                        <c:v>0.17747463285923001</c:v>
                      </c:pt>
                      <c:pt idx="1479">
                        <c:v>0.23171772062778501</c:v>
                      </c:pt>
                      <c:pt idx="1591">
                        <c:v>6.4872585237026201E-2</c:v>
                      </c:pt>
                      <c:pt idx="1592">
                        <c:v>8.9763835072517395E-2</c:v>
                      </c:pt>
                      <c:pt idx="1593">
                        <c:v>8.9839816093444796E-2</c:v>
                      </c:pt>
                      <c:pt idx="1594">
                        <c:v>7.5518339872360202E-2</c:v>
                      </c:pt>
                      <c:pt idx="1595">
                        <c:v>6.45445361733437E-2</c:v>
                      </c:pt>
                      <c:pt idx="1596">
                        <c:v>5.2830014377832399E-2</c:v>
                      </c:pt>
                      <c:pt idx="1597">
                        <c:v>3.8066603243350997E-2</c:v>
                      </c:pt>
                      <c:pt idx="1598">
                        <c:v>3.2385859638452502E-2</c:v>
                      </c:pt>
                      <c:pt idx="1599">
                        <c:v>2.3060424253344501E-2</c:v>
                      </c:pt>
                      <c:pt idx="1600">
                        <c:v>2.4338444694876699E-2</c:v>
                      </c:pt>
                      <c:pt idx="1601">
                        <c:v>4.0774017572403003E-2</c:v>
                      </c:pt>
                      <c:pt idx="1602">
                        <c:v>4.6164613217115402E-2</c:v>
                      </c:pt>
                      <c:pt idx="1603">
                        <c:v>5.7937167584896102E-2</c:v>
                      </c:pt>
                      <c:pt idx="1604">
                        <c:v>5.60850277543068E-2</c:v>
                      </c:pt>
                      <c:pt idx="1605">
                        <c:v>3.2898489385843298E-2</c:v>
                      </c:pt>
                      <c:pt idx="1606">
                        <c:v>2.9057990759611099E-2</c:v>
                      </c:pt>
                      <c:pt idx="1607">
                        <c:v>2.5870857760310201E-2</c:v>
                      </c:pt>
                      <c:pt idx="1608">
                        <c:v>2.7027688920497901E-2</c:v>
                      </c:pt>
                      <c:pt idx="1609">
                        <c:v>3.3271428197622299E-2</c:v>
                      </c:pt>
                      <c:pt idx="1610">
                        <c:v>5.8827277272939703E-2</c:v>
                      </c:pt>
                      <c:pt idx="1611">
                        <c:v>4.9591854214668302E-2</c:v>
                      </c:pt>
                      <c:pt idx="1612">
                        <c:v>2.2591570392251001E-2</c:v>
                      </c:pt>
                      <c:pt idx="1613">
                        <c:v>2.17322539538145E-2</c:v>
                      </c:pt>
                      <c:pt idx="1614">
                        <c:v>2.0533204078674299E-2</c:v>
                      </c:pt>
                      <c:pt idx="1615">
                        <c:v>1.9391786307096499E-2</c:v>
                      </c:pt>
                      <c:pt idx="1616">
                        <c:v>3.0379116535186799E-2</c:v>
                      </c:pt>
                      <c:pt idx="1617">
                        <c:v>3.4172087907791103E-2</c:v>
                      </c:pt>
                      <c:pt idx="1618">
                        <c:v>3.2115887850523002E-2</c:v>
                      </c:pt>
                      <c:pt idx="1619">
                        <c:v>2.9622113332152401E-2</c:v>
                      </c:pt>
                      <c:pt idx="1620">
                        <c:v>2.7488585561513901E-2</c:v>
                      </c:pt>
                      <c:pt idx="1621">
                        <c:v>2.6556134223937999E-2</c:v>
                      </c:pt>
                      <c:pt idx="1622">
                        <c:v>2.5090254843234999E-2</c:v>
                      </c:pt>
                      <c:pt idx="1623">
                        <c:v>2.0413136109709702E-2</c:v>
                      </c:pt>
                      <c:pt idx="1624">
                        <c:v>1.8943833187222502E-2</c:v>
                      </c:pt>
                      <c:pt idx="1625">
                        <c:v>2.01327316462994E-2</c:v>
                      </c:pt>
                      <c:pt idx="1626">
                        <c:v>2.01434455811977E-2</c:v>
                      </c:pt>
                      <c:pt idx="1627">
                        <c:v>1.9669583067297901E-2</c:v>
                      </c:pt>
                      <c:pt idx="1628">
                        <c:v>1.85968056321144E-2</c:v>
                      </c:pt>
                      <c:pt idx="1629">
                        <c:v>1.7466299235820801E-2</c:v>
                      </c:pt>
                      <c:pt idx="1630">
                        <c:v>1.7176546156406399E-2</c:v>
                      </c:pt>
                      <c:pt idx="1631">
                        <c:v>1.5719104558229401E-2</c:v>
                      </c:pt>
                      <c:pt idx="1632">
                        <c:v>1.5768293291330299E-2</c:v>
                      </c:pt>
                      <c:pt idx="1633">
                        <c:v>1.8828172236680998E-2</c:v>
                      </c:pt>
                      <c:pt idx="1634">
                        <c:v>1.9270811229944201E-2</c:v>
                      </c:pt>
                      <c:pt idx="1635">
                        <c:v>1.9536813721060801E-2</c:v>
                      </c:pt>
                      <c:pt idx="1636">
                        <c:v>1.8886893987655601E-2</c:v>
                      </c:pt>
                      <c:pt idx="1637">
                        <c:v>1.98930092155933E-2</c:v>
                      </c:pt>
                      <c:pt idx="1638">
                        <c:v>2.2097889333963401E-2</c:v>
                      </c:pt>
                      <c:pt idx="1639">
                        <c:v>2.14414298534393E-2</c:v>
                      </c:pt>
                      <c:pt idx="1640">
                        <c:v>2.00741570442915E-2</c:v>
                      </c:pt>
                      <c:pt idx="1641">
                        <c:v>1.92458666861057E-2</c:v>
                      </c:pt>
                      <c:pt idx="1642">
                        <c:v>1.40109108760953E-2</c:v>
                      </c:pt>
                      <c:pt idx="1643">
                        <c:v>1.33643746376038E-2</c:v>
                      </c:pt>
                      <c:pt idx="1644">
                        <c:v>1.9772093743085899E-2</c:v>
                      </c:pt>
                      <c:pt idx="1645">
                        <c:v>2.11606249213219E-2</c:v>
                      </c:pt>
                      <c:pt idx="1646">
                        <c:v>2.08816435188055E-2</c:v>
                      </c:pt>
                      <c:pt idx="1647">
                        <c:v>2.1062932908535E-2</c:v>
                      </c:pt>
                      <c:pt idx="1648">
                        <c:v>2.1904228255152699E-2</c:v>
                      </c:pt>
                      <c:pt idx="1649">
                        <c:v>1.6873359680175799E-2</c:v>
                      </c:pt>
                      <c:pt idx="1650">
                        <c:v>1.6680413857102401E-2</c:v>
                      </c:pt>
                      <c:pt idx="1651">
                        <c:v>2.2785106673836701E-2</c:v>
                      </c:pt>
                      <c:pt idx="1652">
                        <c:v>2.53587551414967E-2</c:v>
                      </c:pt>
                      <c:pt idx="1653">
                        <c:v>2.6078021153807598E-2</c:v>
                      </c:pt>
                      <c:pt idx="1654">
                        <c:v>2.8097221627831501E-2</c:v>
                      </c:pt>
                      <c:pt idx="1655">
                        <c:v>3.0521407723426802E-2</c:v>
                      </c:pt>
                      <c:pt idx="1656">
                        <c:v>3.4231249243020997E-2</c:v>
                      </c:pt>
                      <c:pt idx="1657">
                        <c:v>3.3920068293809898E-2</c:v>
                      </c:pt>
                      <c:pt idx="1658">
                        <c:v>3.9646703749895103E-2</c:v>
                      </c:pt>
                      <c:pt idx="1659">
                        <c:v>6.0426436364650699E-2</c:v>
                      </c:pt>
                      <c:pt idx="1660">
                        <c:v>6.2342748045921298E-2</c:v>
                      </c:pt>
                      <c:pt idx="1661">
                        <c:v>5.2719749510288197E-2</c:v>
                      </c:pt>
                      <c:pt idx="1662">
                        <c:v>5.1347292959690101E-2</c:v>
                      </c:pt>
                      <c:pt idx="1663">
                        <c:v>4.4878304004669203E-2</c:v>
                      </c:pt>
                      <c:pt idx="1664">
                        <c:v>2.7049692347645801E-2</c:v>
                      </c:pt>
                      <c:pt idx="1665">
                        <c:v>2.0699413493275601E-2</c:v>
                      </c:pt>
                      <c:pt idx="1666">
                        <c:v>1.9756006076931999E-2</c:v>
                      </c:pt>
                      <c:pt idx="1667">
                        <c:v>1.90367344766855E-2</c:v>
                      </c:pt>
                      <c:pt idx="1668">
                        <c:v>1.9465740770101499E-2</c:v>
                      </c:pt>
                      <c:pt idx="1669">
                        <c:v>2.0277559757232701E-2</c:v>
                      </c:pt>
                      <c:pt idx="1670">
                        <c:v>2.26764958351851E-2</c:v>
                      </c:pt>
                      <c:pt idx="1671">
                        <c:v>2.4215336889028501E-2</c:v>
                      </c:pt>
                      <c:pt idx="1672">
                        <c:v>2.5917034596204799E-2</c:v>
                      </c:pt>
                      <c:pt idx="1673">
                        <c:v>2.6298699900507899E-2</c:v>
                      </c:pt>
                      <c:pt idx="1674">
                        <c:v>2.70209554582834E-2</c:v>
                      </c:pt>
                      <c:pt idx="1675">
                        <c:v>2.62001138180494E-2</c:v>
                      </c:pt>
                      <c:pt idx="1676">
                        <c:v>2.6221988722681999E-2</c:v>
                      </c:pt>
                      <c:pt idx="1677">
                        <c:v>2.6364475488662699E-2</c:v>
                      </c:pt>
                      <c:pt idx="1678">
                        <c:v>2.6022600010037401E-2</c:v>
                      </c:pt>
                      <c:pt idx="1679">
                        <c:v>2.5943260639905898E-2</c:v>
                      </c:pt>
                      <c:pt idx="1680">
                        <c:v>2.6462100446224199E-2</c:v>
                      </c:pt>
                      <c:pt idx="1681">
                        <c:v>2.70338859409094E-2</c:v>
                      </c:pt>
                      <c:pt idx="1682">
                        <c:v>2.6312073692679398E-2</c:v>
                      </c:pt>
                      <c:pt idx="1683">
                        <c:v>2.4517072364687899E-2</c:v>
                      </c:pt>
                      <c:pt idx="1684">
                        <c:v>2.5294972583651501E-2</c:v>
                      </c:pt>
                      <c:pt idx="1685">
                        <c:v>2.68264040350914E-2</c:v>
                      </c:pt>
                      <c:pt idx="1686">
                        <c:v>2.7553759515285499E-2</c:v>
                      </c:pt>
                      <c:pt idx="1687">
                        <c:v>3.0809108167886699E-2</c:v>
                      </c:pt>
                      <c:pt idx="1688">
                        <c:v>3.1856305897235898E-2</c:v>
                      </c:pt>
                      <c:pt idx="1689">
                        <c:v>3.0458481982350301E-2</c:v>
                      </c:pt>
                      <c:pt idx="1690">
                        <c:v>2.8831765055656398E-2</c:v>
                      </c:pt>
                      <c:pt idx="1691">
                        <c:v>2.9156047850847199E-2</c:v>
                      </c:pt>
                      <c:pt idx="1692">
                        <c:v>2.8699856251478199E-2</c:v>
                      </c:pt>
                      <c:pt idx="1693">
                        <c:v>2.9819644987583199E-2</c:v>
                      </c:pt>
                      <c:pt idx="1694">
                        <c:v>3.2740011811256402E-2</c:v>
                      </c:pt>
                      <c:pt idx="1695">
                        <c:v>3.4546975046396297E-2</c:v>
                      </c:pt>
                      <c:pt idx="1696">
                        <c:v>3.7874616682529401E-2</c:v>
                      </c:pt>
                      <c:pt idx="1697">
                        <c:v>3.8475845009088502E-2</c:v>
                      </c:pt>
                      <c:pt idx="1698">
                        <c:v>3.6725796759128598E-2</c:v>
                      </c:pt>
                      <c:pt idx="1699">
                        <c:v>3.6028735339641599E-2</c:v>
                      </c:pt>
                      <c:pt idx="1700">
                        <c:v>3.3157788217067698E-2</c:v>
                      </c:pt>
                      <c:pt idx="1701">
                        <c:v>3.2606165856122998E-2</c:v>
                      </c:pt>
                      <c:pt idx="1702">
                        <c:v>3.5196349024772602E-2</c:v>
                      </c:pt>
                      <c:pt idx="1703">
                        <c:v>3.4834157675504698E-2</c:v>
                      </c:pt>
                      <c:pt idx="1704">
                        <c:v>3.20312045514584E-2</c:v>
                      </c:pt>
                      <c:pt idx="1705">
                        <c:v>3.2064441591501201E-2</c:v>
                      </c:pt>
                      <c:pt idx="1706">
                        <c:v>3.3553496003150898E-2</c:v>
                      </c:pt>
                      <c:pt idx="1707">
                        <c:v>3.4279186278581598E-2</c:v>
                      </c:pt>
                      <c:pt idx="1708">
                        <c:v>3.3854164183139801E-2</c:v>
                      </c:pt>
                      <c:pt idx="1709">
                        <c:v>3.5548683255910901E-2</c:v>
                      </c:pt>
                      <c:pt idx="1710">
                        <c:v>3.4893646836280802E-2</c:v>
                      </c:pt>
                      <c:pt idx="1711">
                        <c:v>2.87472158670425E-2</c:v>
                      </c:pt>
                      <c:pt idx="1712">
                        <c:v>2.9291667044162799E-2</c:v>
                      </c:pt>
                      <c:pt idx="1713">
                        <c:v>3.4179296344518703E-2</c:v>
                      </c:pt>
                      <c:pt idx="1714">
                        <c:v>3.55361998081207E-2</c:v>
                      </c:pt>
                      <c:pt idx="1715">
                        <c:v>3.8429293781518901E-2</c:v>
                      </c:pt>
                      <c:pt idx="1716">
                        <c:v>4.0242515504360199E-2</c:v>
                      </c:pt>
                      <c:pt idx="1717">
                        <c:v>4.0215156972408302E-2</c:v>
                      </c:pt>
                      <c:pt idx="1718">
                        <c:v>4.0446959435939803E-2</c:v>
                      </c:pt>
                      <c:pt idx="1719">
                        <c:v>4.2779680341482197E-2</c:v>
                      </c:pt>
                      <c:pt idx="1720">
                        <c:v>4.00582626461983E-2</c:v>
                      </c:pt>
                      <c:pt idx="1721">
                        <c:v>3.7754073739051798E-2</c:v>
                      </c:pt>
                      <c:pt idx="1722">
                        <c:v>3.4867838025093099E-2</c:v>
                      </c:pt>
                      <c:pt idx="1723">
                        <c:v>3.3248733729124097E-2</c:v>
                      </c:pt>
                      <c:pt idx="1724">
                        <c:v>3.3564381301402997E-2</c:v>
                      </c:pt>
                      <c:pt idx="1725">
                        <c:v>3.3983651548623997E-2</c:v>
                      </c:pt>
                      <c:pt idx="1726">
                        <c:v>3.62289994955063E-2</c:v>
                      </c:pt>
                      <c:pt idx="1727">
                        <c:v>3.7151481956243501E-2</c:v>
                      </c:pt>
                      <c:pt idx="1728">
                        <c:v>3.80538664758205E-2</c:v>
                      </c:pt>
                      <c:pt idx="1729">
                        <c:v>3.83478105068207E-2</c:v>
                      </c:pt>
                      <c:pt idx="1730">
                        <c:v>3.8611110299825703E-2</c:v>
                      </c:pt>
                      <c:pt idx="1731">
                        <c:v>3.80812101066113E-2</c:v>
                      </c:pt>
                      <c:pt idx="1732">
                        <c:v>3.5981461405754103E-2</c:v>
                      </c:pt>
                      <c:pt idx="1733">
                        <c:v>3.5290632396936403E-2</c:v>
                      </c:pt>
                      <c:pt idx="1734">
                        <c:v>3.5423323512077297E-2</c:v>
                      </c:pt>
                      <c:pt idx="1735">
                        <c:v>3.3828012645244598E-2</c:v>
                      </c:pt>
                      <c:pt idx="1736">
                        <c:v>3.44662629067898E-2</c:v>
                      </c:pt>
                      <c:pt idx="1737">
                        <c:v>3.6606278270483003E-2</c:v>
                      </c:pt>
                      <c:pt idx="1738">
                        <c:v>3.5813644528388998E-2</c:v>
                      </c:pt>
                      <c:pt idx="1739">
                        <c:v>3.6814760416746098E-2</c:v>
                      </c:pt>
                      <c:pt idx="1740">
                        <c:v>3.7485420703887898E-2</c:v>
                      </c:pt>
                      <c:pt idx="1741">
                        <c:v>3.5749025642871898E-2</c:v>
                      </c:pt>
                      <c:pt idx="1742">
                        <c:v>3.6810707300901399E-2</c:v>
                      </c:pt>
                      <c:pt idx="1743">
                        <c:v>4.0147978812456103E-2</c:v>
                      </c:pt>
                      <c:pt idx="1744">
                        <c:v>4.1630916297435802E-2</c:v>
                      </c:pt>
                      <c:pt idx="1745">
                        <c:v>4.3946903198957402E-2</c:v>
                      </c:pt>
                      <c:pt idx="1746">
                        <c:v>4.4563736766576802E-2</c:v>
                      </c:pt>
                      <c:pt idx="1747">
                        <c:v>4.3223507702350603E-2</c:v>
                      </c:pt>
                      <c:pt idx="1748">
                        <c:v>4.2785715311765699E-2</c:v>
                      </c:pt>
                      <c:pt idx="1749">
                        <c:v>4.1440442204475403E-2</c:v>
                      </c:pt>
                      <c:pt idx="1750">
                        <c:v>4.1542273014783901E-2</c:v>
                      </c:pt>
                      <c:pt idx="1751">
                        <c:v>4.3893724679946899E-2</c:v>
                      </c:pt>
                      <c:pt idx="1752">
                        <c:v>4.35292758047581E-2</c:v>
                      </c:pt>
                      <c:pt idx="1753">
                        <c:v>4.1156116873025901E-2</c:v>
                      </c:pt>
                      <c:pt idx="1754">
                        <c:v>4.0264561772346497E-2</c:v>
                      </c:pt>
                      <c:pt idx="1755">
                        <c:v>4.0341280400753E-2</c:v>
                      </c:pt>
                      <c:pt idx="1756">
                        <c:v>4.1509341448545498E-2</c:v>
                      </c:pt>
                      <c:pt idx="1757">
                        <c:v>4.3283317238092402E-2</c:v>
                      </c:pt>
                      <c:pt idx="1758">
                        <c:v>4.2906973510980599E-2</c:v>
                      </c:pt>
                      <c:pt idx="1759">
                        <c:v>4.3572925031185199E-2</c:v>
                      </c:pt>
                      <c:pt idx="1760">
                        <c:v>4.2860783636569998E-2</c:v>
                      </c:pt>
                      <c:pt idx="1761">
                        <c:v>4.2825192213058499E-2</c:v>
                      </c:pt>
                      <c:pt idx="1762">
                        <c:v>4.3639499694108998E-2</c:v>
                      </c:pt>
                      <c:pt idx="1763">
                        <c:v>4.4945914298296002E-2</c:v>
                      </c:pt>
                      <c:pt idx="1764">
                        <c:v>4.5673720538616201E-2</c:v>
                      </c:pt>
                      <c:pt idx="1765">
                        <c:v>4.62331287562847E-2</c:v>
                      </c:pt>
                      <c:pt idx="1766">
                        <c:v>4.8809561878442799E-2</c:v>
                      </c:pt>
                      <c:pt idx="1767">
                        <c:v>4.9992058426141697E-2</c:v>
                      </c:pt>
                      <c:pt idx="1768">
                        <c:v>4.9982026219368002E-2</c:v>
                      </c:pt>
                      <c:pt idx="1769">
                        <c:v>4.9285497516393703E-2</c:v>
                      </c:pt>
                      <c:pt idx="1770">
                        <c:v>4.7175724059343303E-2</c:v>
                      </c:pt>
                      <c:pt idx="1771">
                        <c:v>4.6041402965784101E-2</c:v>
                      </c:pt>
                      <c:pt idx="1772">
                        <c:v>4.7362703830003697E-2</c:v>
                      </c:pt>
                      <c:pt idx="1773">
                        <c:v>4.7385606914758703E-2</c:v>
                      </c:pt>
                      <c:pt idx="1774">
                        <c:v>4.5769162476062802E-2</c:v>
                      </c:pt>
                      <c:pt idx="1775">
                        <c:v>4.6726424247026402E-2</c:v>
                      </c:pt>
                      <c:pt idx="1776">
                        <c:v>4.9054380506277098E-2</c:v>
                      </c:pt>
                      <c:pt idx="1777">
                        <c:v>4.8616442829370499E-2</c:v>
                      </c:pt>
                      <c:pt idx="1778">
                        <c:v>4.8556607216596603E-2</c:v>
                      </c:pt>
                      <c:pt idx="1779">
                        <c:v>5.0555158406495999E-2</c:v>
                      </c:pt>
                      <c:pt idx="1780">
                        <c:v>5.1299404352903401E-2</c:v>
                      </c:pt>
                      <c:pt idx="1781">
                        <c:v>4.9752816557884202E-2</c:v>
                      </c:pt>
                      <c:pt idx="1782">
                        <c:v>4.9333550035953501E-2</c:v>
                      </c:pt>
                      <c:pt idx="1783">
                        <c:v>5.02217262983322E-2</c:v>
                      </c:pt>
                      <c:pt idx="1784">
                        <c:v>5.0560217350721401E-2</c:v>
                      </c:pt>
                      <c:pt idx="1785">
                        <c:v>4.9605432897806202E-2</c:v>
                      </c:pt>
                      <c:pt idx="1786">
                        <c:v>4.9397658556699801E-2</c:v>
                      </c:pt>
                      <c:pt idx="1787">
                        <c:v>5.0113830715417897E-2</c:v>
                      </c:pt>
                      <c:pt idx="1788">
                        <c:v>5.0900537520647E-2</c:v>
                      </c:pt>
                      <c:pt idx="1789">
                        <c:v>5.1506519317627002E-2</c:v>
                      </c:pt>
                      <c:pt idx="1790">
                        <c:v>5.2382674068212502E-2</c:v>
                      </c:pt>
                      <c:pt idx="1791">
                        <c:v>5.4300863295793499E-2</c:v>
                      </c:pt>
                      <c:pt idx="1792">
                        <c:v>5.45390471816063E-2</c:v>
                      </c:pt>
                      <c:pt idx="1793">
                        <c:v>5.3558655083179502E-2</c:v>
                      </c:pt>
                      <c:pt idx="1794">
                        <c:v>5.2698224782943698E-2</c:v>
                      </c:pt>
                      <c:pt idx="1795">
                        <c:v>5.3069930523633999E-2</c:v>
                      </c:pt>
                      <c:pt idx="1796">
                        <c:v>5.37932030856609E-2</c:v>
                      </c:pt>
                      <c:pt idx="1797">
                        <c:v>5.3208261728286702E-2</c:v>
                      </c:pt>
                      <c:pt idx="1798">
                        <c:v>5.2684906870126703E-2</c:v>
                      </c:pt>
                      <c:pt idx="1799">
                        <c:v>5.2067145705223097E-2</c:v>
                      </c:pt>
                      <c:pt idx="1800">
                        <c:v>4.9347642809152603E-2</c:v>
                      </c:pt>
                      <c:pt idx="1801">
                        <c:v>4.9281988292932503E-2</c:v>
                      </c:pt>
                      <c:pt idx="1802">
                        <c:v>5.1584694534540197E-2</c:v>
                      </c:pt>
                      <c:pt idx="1803">
                        <c:v>5.2562631666660302E-2</c:v>
                      </c:pt>
                      <c:pt idx="1804">
                        <c:v>5.3800687193870503E-2</c:v>
                      </c:pt>
                      <c:pt idx="1805">
                        <c:v>5.4257541894912699E-2</c:v>
                      </c:pt>
                      <c:pt idx="1806">
                        <c:v>5.4009422659873997E-2</c:v>
                      </c:pt>
                      <c:pt idx="1807">
                        <c:v>5.4488591849803897E-2</c:v>
                      </c:pt>
                      <c:pt idx="1808">
                        <c:v>5.5353727191686602E-2</c:v>
                      </c:pt>
                      <c:pt idx="1809">
                        <c:v>5.5499356240034103E-2</c:v>
                      </c:pt>
                      <c:pt idx="1810">
                        <c:v>5.5940818041562999E-2</c:v>
                      </c:pt>
                      <c:pt idx="1811">
                        <c:v>5.4942209273576702E-2</c:v>
                      </c:pt>
                      <c:pt idx="1812">
                        <c:v>5.3313028067350401E-2</c:v>
                      </c:pt>
                      <c:pt idx="1813">
                        <c:v>5.4441593587398501E-2</c:v>
                      </c:pt>
                      <c:pt idx="1814">
                        <c:v>5.6958109140396097E-2</c:v>
                      </c:pt>
                      <c:pt idx="1815">
                        <c:v>5.7618260383605999E-2</c:v>
                      </c:pt>
                      <c:pt idx="1816">
                        <c:v>5.76162189245224E-2</c:v>
                      </c:pt>
                      <c:pt idx="1817">
                        <c:v>5.8376155793666798E-2</c:v>
                      </c:pt>
                      <c:pt idx="1818">
                        <c:v>5.8334983885288197E-2</c:v>
                      </c:pt>
                      <c:pt idx="1819">
                        <c:v>5.7267058640718502E-2</c:v>
                      </c:pt>
                      <c:pt idx="1820">
                        <c:v>5.6153133511543302E-2</c:v>
                      </c:pt>
                      <c:pt idx="1821">
                        <c:v>5.3867723792791401E-2</c:v>
                      </c:pt>
                      <c:pt idx="1822">
                        <c:v>5.4152067750692402E-2</c:v>
                      </c:pt>
                      <c:pt idx="1823">
                        <c:v>5.6392956525087398E-2</c:v>
                      </c:pt>
                      <c:pt idx="1824">
                        <c:v>5.6178577244281797E-2</c:v>
                      </c:pt>
                      <c:pt idx="1825">
                        <c:v>5.6234315037727398E-2</c:v>
                      </c:pt>
                      <c:pt idx="1826">
                        <c:v>5.64604438841343E-2</c:v>
                      </c:pt>
                      <c:pt idx="1827">
                        <c:v>5.3936667740345001E-2</c:v>
                      </c:pt>
                      <c:pt idx="1828">
                        <c:v>5.3927086293697399E-2</c:v>
                      </c:pt>
                      <c:pt idx="1829">
                        <c:v>5.6586712598800701E-2</c:v>
                      </c:pt>
                      <c:pt idx="1830">
                        <c:v>5.8417391031980501E-2</c:v>
                      </c:pt>
                      <c:pt idx="1831">
                        <c:v>6.0619525611400597E-2</c:v>
                      </c:pt>
                      <c:pt idx="1832">
                        <c:v>6.1854075640440001E-2</c:v>
                      </c:pt>
                      <c:pt idx="1833">
                        <c:v>6.3564538955688504E-2</c:v>
                      </c:pt>
                      <c:pt idx="1834">
                        <c:v>6.5850168466567993E-2</c:v>
                      </c:pt>
                      <c:pt idx="1835">
                        <c:v>6.5377905964851393E-2</c:v>
                      </c:pt>
                      <c:pt idx="1836">
                        <c:v>6.3561812043190002E-2</c:v>
                      </c:pt>
                      <c:pt idx="1837">
                        <c:v>6.1632599681615802E-2</c:v>
                      </c:pt>
                      <c:pt idx="1838">
                        <c:v>6.1872445046901703E-2</c:v>
                      </c:pt>
                      <c:pt idx="1839">
                        <c:v>6.3244745135307298E-2</c:v>
                      </c:pt>
                      <c:pt idx="1840">
                        <c:v>6.3768848776817294E-2</c:v>
                      </c:pt>
                      <c:pt idx="1841">
                        <c:v>6.3790969550609603E-2</c:v>
                      </c:pt>
                      <c:pt idx="1842">
                        <c:v>6.2535725533962305E-2</c:v>
                      </c:pt>
                      <c:pt idx="1843">
                        <c:v>6.2429223209619501E-2</c:v>
                      </c:pt>
                      <c:pt idx="1844">
                        <c:v>6.2450151890516302E-2</c:v>
                      </c:pt>
                      <c:pt idx="1845">
                        <c:v>6.3800886273384094E-2</c:v>
                      </c:pt>
                      <c:pt idx="1846">
                        <c:v>6.6430322825908703E-2</c:v>
                      </c:pt>
                      <c:pt idx="1847">
                        <c:v>6.8720348179340404E-2</c:v>
                      </c:pt>
                      <c:pt idx="1848">
                        <c:v>7.3186211287975297E-2</c:v>
                      </c:pt>
                      <c:pt idx="1849">
                        <c:v>7.3528617620468098E-2</c:v>
                      </c:pt>
                      <c:pt idx="1850">
                        <c:v>7.0707790553569794E-2</c:v>
                      </c:pt>
                      <c:pt idx="1851">
                        <c:v>7.0414781570434598E-2</c:v>
                      </c:pt>
                      <c:pt idx="1852">
                        <c:v>6.8520754575729398E-2</c:v>
                      </c:pt>
                      <c:pt idx="1853">
                        <c:v>6.7638561129569993E-2</c:v>
                      </c:pt>
                      <c:pt idx="1854">
                        <c:v>6.9784529507160201E-2</c:v>
                      </c:pt>
                      <c:pt idx="1855">
                        <c:v>7.0488765835761996E-2</c:v>
                      </c:pt>
                      <c:pt idx="1856">
                        <c:v>7.0356138050556197E-2</c:v>
                      </c:pt>
                      <c:pt idx="1857">
                        <c:v>6.9283574819564805E-2</c:v>
                      </c:pt>
                      <c:pt idx="1858">
                        <c:v>6.9921039044856997E-2</c:v>
                      </c:pt>
                      <c:pt idx="1859">
                        <c:v>7.0138253271579701E-2</c:v>
                      </c:pt>
                      <c:pt idx="1860">
                        <c:v>6.7494161427020999E-2</c:v>
                      </c:pt>
                      <c:pt idx="1861">
                        <c:v>6.6643312573432895E-2</c:v>
                      </c:pt>
                      <c:pt idx="1862">
                        <c:v>6.8344950675964397E-2</c:v>
                      </c:pt>
                      <c:pt idx="1863">
                        <c:v>6.7239172756671906E-2</c:v>
                      </c:pt>
                      <c:pt idx="1864">
                        <c:v>6.7543119192123399E-2</c:v>
                      </c:pt>
                      <c:pt idx="1865">
                        <c:v>6.9031201303005205E-2</c:v>
                      </c:pt>
                      <c:pt idx="1866">
                        <c:v>6.6173553466796903E-2</c:v>
                      </c:pt>
                      <c:pt idx="1867">
                        <c:v>6.4565293490886702E-2</c:v>
                      </c:pt>
                      <c:pt idx="1868">
                        <c:v>6.4345248043537098E-2</c:v>
                      </c:pt>
                      <c:pt idx="1869">
                        <c:v>6.5808504819869995E-2</c:v>
                      </c:pt>
                      <c:pt idx="1870">
                        <c:v>6.5376304090022999E-2</c:v>
                      </c:pt>
                      <c:pt idx="1871">
                        <c:v>6.4737282693386106E-2</c:v>
                      </c:pt>
                      <c:pt idx="1872">
                        <c:v>6.5071135759353596E-2</c:v>
                      </c:pt>
                      <c:pt idx="1873">
                        <c:v>6.5186478197574602E-2</c:v>
                      </c:pt>
                      <c:pt idx="1874">
                        <c:v>6.5245531499385806E-2</c:v>
                      </c:pt>
                      <c:pt idx="1875">
                        <c:v>6.6814377903938293E-2</c:v>
                      </c:pt>
                      <c:pt idx="1876">
                        <c:v>6.7079655826091794E-2</c:v>
                      </c:pt>
                      <c:pt idx="1877">
                        <c:v>6.5455563366413103E-2</c:v>
                      </c:pt>
                      <c:pt idx="1878">
                        <c:v>6.5103851258754702E-2</c:v>
                      </c:pt>
                      <c:pt idx="1879">
                        <c:v>6.5621674060821505E-2</c:v>
                      </c:pt>
                      <c:pt idx="1880">
                        <c:v>6.5365076065063504E-2</c:v>
                      </c:pt>
                      <c:pt idx="1881">
                        <c:v>6.5075933933258098E-2</c:v>
                      </c:pt>
                      <c:pt idx="1882">
                        <c:v>6.4522467553615598E-2</c:v>
                      </c:pt>
                      <c:pt idx="1883">
                        <c:v>6.2810808420181302E-2</c:v>
                      </c:pt>
                      <c:pt idx="1884">
                        <c:v>6.2027599662542302E-2</c:v>
                      </c:pt>
                      <c:pt idx="1885">
                        <c:v>6.2017422169446897E-2</c:v>
                      </c:pt>
                      <c:pt idx="1886">
                        <c:v>6.2285594642162302E-2</c:v>
                      </c:pt>
                      <c:pt idx="1887">
                        <c:v>5.85857070982456E-2</c:v>
                      </c:pt>
                      <c:pt idx="1888">
                        <c:v>5.6970469653606401E-2</c:v>
                      </c:pt>
                      <c:pt idx="1889">
                        <c:v>5.82036785781384E-2</c:v>
                      </c:pt>
                      <c:pt idx="1890">
                        <c:v>5.99084943532944E-2</c:v>
                      </c:pt>
                      <c:pt idx="1891">
                        <c:v>6.0882698744535398E-2</c:v>
                      </c:pt>
                      <c:pt idx="1892">
                        <c:v>6.2052011489868199E-2</c:v>
                      </c:pt>
                      <c:pt idx="1893">
                        <c:v>6.1919637024402598E-2</c:v>
                      </c:pt>
                      <c:pt idx="1894">
                        <c:v>5.9501674026250798E-2</c:v>
                      </c:pt>
                      <c:pt idx="1895">
                        <c:v>5.7488504797220202E-2</c:v>
                      </c:pt>
                      <c:pt idx="1896">
                        <c:v>5.5960331112146398E-2</c:v>
                      </c:pt>
                      <c:pt idx="1897">
                        <c:v>5.6625373661518097E-2</c:v>
                      </c:pt>
                      <c:pt idx="1898">
                        <c:v>5.6794721633195898E-2</c:v>
                      </c:pt>
                      <c:pt idx="1899">
                        <c:v>5.6789882481098203E-2</c:v>
                      </c:pt>
                      <c:pt idx="1900">
                        <c:v>6.0874771326780298E-2</c:v>
                      </c:pt>
                      <c:pt idx="1901">
                        <c:v>6.1347264796495403E-2</c:v>
                      </c:pt>
                      <c:pt idx="1902">
                        <c:v>5.8248542249202701E-2</c:v>
                      </c:pt>
                      <c:pt idx="1903">
                        <c:v>5.5869914591312402E-2</c:v>
                      </c:pt>
                      <c:pt idx="1904">
                        <c:v>5.2443366497755099E-2</c:v>
                      </c:pt>
                      <c:pt idx="1905">
                        <c:v>5.1245495676994303E-2</c:v>
                      </c:pt>
                      <c:pt idx="1906">
                        <c:v>5.0732381641864797E-2</c:v>
                      </c:pt>
                      <c:pt idx="1907">
                        <c:v>4.9173884093761402E-2</c:v>
                      </c:pt>
                      <c:pt idx="1908">
                        <c:v>4.8854790627956397E-2</c:v>
                      </c:pt>
                      <c:pt idx="1909">
                        <c:v>4.8576757311820998E-2</c:v>
                      </c:pt>
                      <c:pt idx="1910">
                        <c:v>4.7365766018629102E-2</c:v>
                      </c:pt>
                      <c:pt idx="1911">
                        <c:v>4.6033881604671499E-2</c:v>
                      </c:pt>
                      <c:pt idx="1912">
                        <c:v>4.3479960411786998E-2</c:v>
                      </c:pt>
                      <c:pt idx="1913">
                        <c:v>4.3962769210338599E-2</c:v>
                      </c:pt>
                      <c:pt idx="1914">
                        <c:v>4.8237733542919201E-2</c:v>
                      </c:pt>
                      <c:pt idx="1915">
                        <c:v>4.7420684248209E-2</c:v>
                      </c:pt>
                      <c:pt idx="1916">
                        <c:v>4.5619480311870603E-2</c:v>
                      </c:pt>
                      <c:pt idx="1917">
                        <c:v>4.6023547649383503E-2</c:v>
                      </c:pt>
                      <c:pt idx="1918">
                        <c:v>4.2785622179508202E-2</c:v>
                      </c:pt>
                      <c:pt idx="1919">
                        <c:v>4.03129942715168E-2</c:v>
                      </c:pt>
                      <c:pt idx="1920">
                        <c:v>3.9925955235958099E-2</c:v>
                      </c:pt>
                      <c:pt idx="1921">
                        <c:v>4.2035937309265102E-2</c:v>
                      </c:pt>
                      <c:pt idx="1922">
                        <c:v>4.2048078030347803E-2</c:v>
                      </c:pt>
                      <c:pt idx="1923">
                        <c:v>4.05958704650402E-2</c:v>
                      </c:pt>
                      <c:pt idx="1924">
                        <c:v>4.2951423674821902E-2</c:v>
                      </c:pt>
                      <c:pt idx="1925">
                        <c:v>4.4981099665164899E-2</c:v>
                      </c:pt>
                      <c:pt idx="1926">
                        <c:v>4.4386953115463298E-2</c:v>
                      </c:pt>
                      <c:pt idx="1927">
                        <c:v>4.3942656368017197E-2</c:v>
                      </c:pt>
                      <c:pt idx="1928">
                        <c:v>4.1540816426277202E-2</c:v>
                      </c:pt>
                      <c:pt idx="1929">
                        <c:v>3.9091501384973498E-2</c:v>
                      </c:pt>
                      <c:pt idx="1930">
                        <c:v>3.9054218679666498E-2</c:v>
                      </c:pt>
                      <c:pt idx="1931">
                        <c:v>3.98277938365936E-2</c:v>
                      </c:pt>
                      <c:pt idx="1932">
                        <c:v>4.0437407791614498E-2</c:v>
                      </c:pt>
                      <c:pt idx="1933">
                        <c:v>4.3014414608478498E-2</c:v>
                      </c:pt>
                      <c:pt idx="1934">
                        <c:v>4.4251844286918599E-2</c:v>
                      </c:pt>
                      <c:pt idx="1935">
                        <c:v>4.4370468705892598E-2</c:v>
                      </c:pt>
                      <c:pt idx="1936">
                        <c:v>4.4351991266012199E-2</c:v>
                      </c:pt>
                      <c:pt idx="1937">
                        <c:v>4.5986924320459401E-2</c:v>
                      </c:pt>
                      <c:pt idx="1938">
                        <c:v>4.4437296688556699E-2</c:v>
                      </c:pt>
                      <c:pt idx="1939">
                        <c:v>3.8611210882663699E-2</c:v>
                      </c:pt>
                      <c:pt idx="1940">
                        <c:v>3.7248373031616197E-2</c:v>
                      </c:pt>
                      <c:pt idx="1941">
                        <c:v>3.5535629838705098E-2</c:v>
                      </c:pt>
                      <c:pt idx="1942">
                        <c:v>3.6496747285127598E-2</c:v>
                      </c:pt>
                      <c:pt idx="1943">
                        <c:v>4.2471487075090401E-2</c:v>
                      </c:pt>
                      <c:pt idx="1944">
                        <c:v>4.4863175600767101E-2</c:v>
                      </c:pt>
                      <c:pt idx="1945">
                        <c:v>4.7839809209108401E-2</c:v>
                      </c:pt>
                      <c:pt idx="1946">
                        <c:v>4.8366967588663101E-2</c:v>
                      </c:pt>
                      <c:pt idx="1947">
                        <c:v>4.6615865081548698E-2</c:v>
                      </c:pt>
                      <c:pt idx="1948">
                        <c:v>4.4966187328100198E-2</c:v>
                      </c:pt>
                      <c:pt idx="1949">
                        <c:v>4.1343390941619901E-2</c:v>
                      </c:pt>
                      <c:pt idx="1950">
                        <c:v>3.8619115948677098E-2</c:v>
                      </c:pt>
                      <c:pt idx="1951">
                        <c:v>3.4936394542455701E-2</c:v>
                      </c:pt>
                      <c:pt idx="1952">
                        <c:v>3.3172085881233201E-2</c:v>
                      </c:pt>
                      <c:pt idx="1953">
                        <c:v>3.2622128725051901E-2</c:v>
                      </c:pt>
                      <c:pt idx="1954">
                        <c:v>3.2302204519510297E-2</c:v>
                      </c:pt>
                      <c:pt idx="1955">
                        <c:v>3.39844040572643E-2</c:v>
                      </c:pt>
                      <c:pt idx="1956">
                        <c:v>3.4163616597652401E-2</c:v>
                      </c:pt>
                      <c:pt idx="1957">
                        <c:v>3.4937616437673603E-2</c:v>
                      </c:pt>
                      <c:pt idx="1958">
                        <c:v>3.3252507448196397E-2</c:v>
                      </c:pt>
                      <c:pt idx="1959">
                        <c:v>2.6831356808543198E-2</c:v>
                      </c:pt>
                      <c:pt idx="1960">
                        <c:v>2.5202877819538099E-2</c:v>
                      </c:pt>
                      <c:pt idx="1961">
                        <c:v>2.5608472526073501E-2</c:v>
                      </c:pt>
                      <c:pt idx="1962">
                        <c:v>2.5200685486197499E-2</c:v>
                      </c:pt>
                      <c:pt idx="1963">
                        <c:v>2.8524369001388598E-2</c:v>
                      </c:pt>
                      <c:pt idx="1964">
                        <c:v>2.9981916770338998E-2</c:v>
                      </c:pt>
                      <c:pt idx="1965">
                        <c:v>2.6700722053647E-2</c:v>
                      </c:pt>
                      <c:pt idx="1966">
                        <c:v>2.67258733510971E-2</c:v>
                      </c:pt>
                      <c:pt idx="1967">
                        <c:v>3.0871497467160201E-2</c:v>
                      </c:pt>
                      <c:pt idx="1968">
                        <c:v>3.2253809273242999E-2</c:v>
                      </c:pt>
                      <c:pt idx="1969">
                        <c:v>3.2815907150507001E-2</c:v>
                      </c:pt>
                      <c:pt idx="1970">
                        <c:v>3.4442629665136303E-2</c:v>
                      </c:pt>
                      <c:pt idx="1971">
                        <c:v>3.3385742455720901E-2</c:v>
                      </c:pt>
                      <c:pt idx="1972">
                        <c:v>3.5395395010709797E-2</c:v>
                      </c:pt>
                      <c:pt idx="1973">
                        <c:v>3.8146194070577601E-2</c:v>
                      </c:pt>
                      <c:pt idx="1974">
                        <c:v>3.9376668632030501E-2</c:v>
                      </c:pt>
                      <c:pt idx="1975">
                        <c:v>3.9833828806877102E-2</c:v>
                      </c:pt>
                      <c:pt idx="1976">
                        <c:v>3.6913383752107599E-2</c:v>
                      </c:pt>
                      <c:pt idx="1977">
                        <c:v>3.70741374790668E-2</c:v>
                      </c:pt>
                      <c:pt idx="1978">
                        <c:v>3.8338236510753597E-2</c:v>
                      </c:pt>
                      <c:pt idx="1979">
                        <c:v>3.7117023020982701E-2</c:v>
                      </c:pt>
                      <c:pt idx="1980">
                        <c:v>3.6068391054868698E-2</c:v>
                      </c:pt>
                      <c:pt idx="1981">
                        <c:v>3.3702969551086398E-2</c:v>
                      </c:pt>
                      <c:pt idx="1982">
                        <c:v>2.8658533468842499E-2</c:v>
                      </c:pt>
                      <c:pt idx="1983">
                        <c:v>2.53036059439182E-2</c:v>
                      </c:pt>
                      <c:pt idx="1984">
                        <c:v>2.20301821827888E-2</c:v>
                      </c:pt>
                      <c:pt idx="1985">
                        <c:v>2.0067457109689699E-2</c:v>
                      </c:pt>
                      <c:pt idx="1986">
                        <c:v>1.60046871751547E-2</c:v>
                      </c:pt>
                      <c:pt idx="1987">
                        <c:v>2.0137159153819102E-2</c:v>
                      </c:pt>
                      <c:pt idx="1988">
                        <c:v>3.46121601760387E-2</c:v>
                      </c:pt>
                      <c:pt idx="1989">
                        <c:v>3.3448614180088002E-2</c:v>
                      </c:pt>
                      <c:pt idx="1990">
                        <c:v>2.72546168416739E-2</c:v>
                      </c:pt>
                      <c:pt idx="1991">
                        <c:v>2.7974789962172501E-2</c:v>
                      </c:pt>
                      <c:pt idx="1992">
                        <c:v>2.1217647939920401E-2</c:v>
                      </c:pt>
                      <c:pt idx="1993">
                        <c:v>1.9020538777112999E-2</c:v>
                      </c:pt>
                      <c:pt idx="1994">
                        <c:v>2.8151776641607298E-2</c:v>
                      </c:pt>
                      <c:pt idx="1995">
                        <c:v>3.09038627892733E-2</c:v>
                      </c:pt>
                      <c:pt idx="1996">
                        <c:v>2.3606097325682598E-2</c:v>
                      </c:pt>
                      <c:pt idx="1997">
                        <c:v>2.6795759797096301E-2</c:v>
                      </c:pt>
                      <c:pt idx="1998">
                        <c:v>4.2328149080276503E-2</c:v>
                      </c:pt>
                      <c:pt idx="1999">
                        <c:v>4.4885087758302702E-2</c:v>
                      </c:pt>
                      <c:pt idx="2000">
                        <c:v>4.22469675540924E-2</c:v>
                      </c:pt>
                      <c:pt idx="2001">
                        <c:v>4.2509548366069801E-2</c:v>
                      </c:pt>
                      <c:pt idx="2002">
                        <c:v>4.0041688829660402E-2</c:v>
                      </c:pt>
                      <c:pt idx="2003">
                        <c:v>3.5075102001428597E-2</c:v>
                      </c:pt>
                      <c:pt idx="2004">
                        <c:v>2.7379455044865601E-2</c:v>
                      </c:pt>
                      <c:pt idx="2005">
                        <c:v>2.67594158649445E-2</c:v>
                      </c:pt>
                      <c:pt idx="2006">
                        <c:v>2.5089163333177601E-2</c:v>
                      </c:pt>
                      <c:pt idx="2007">
                        <c:v>2.4972004815936099E-2</c:v>
                      </c:pt>
                      <c:pt idx="2008">
                        <c:v>3.4917168319225297E-2</c:v>
                      </c:pt>
                      <c:pt idx="2009">
                        <c:v>3.7215068936348003E-2</c:v>
                      </c:pt>
                      <c:pt idx="2010">
                        <c:v>3.0764117836952199E-2</c:v>
                      </c:pt>
                      <c:pt idx="2011">
                        <c:v>3.1968243420124103E-2</c:v>
                      </c:pt>
                      <c:pt idx="2012">
                        <c:v>3.9113149046897902E-2</c:v>
                      </c:pt>
                      <c:pt idx="2013">
                        <c:v>4.0374435484409298E-2</c:v>
                      </c:pt>
                      <c:pt idx="2014">
                        <c:v>4.1553977876901599E-2</c:v>
                      </c:pt>
                      <c:pt idx="2015">
                        <c:v>4.1708175092935597E-2</c:v>
                      </c:pt>
                      <c:pt idx="2016">
                        <c:v>3.5210173577070202E-2</c:v>
                      </c:pt>
                      <c:pt idx="2017">
                        <c:v>3.4840572625398601E-2</c:v>
                      </c:pt>
                      <c:pt idx="2018">
                        <c:v>4.1375286877155297E-2</c:v>
                      </c:pt>
                      <c:pt idx="2019">
                        <c:v>4.0212981402874E-2</c:v>
                      </c:pt>
                      <c:pt idx="2020">
                        <c:v>3.57744693756104E-2</c:v>
                      </c:pt>
                      <c:pt idx="2021">
                        <c:v>3.4376762807369197E-2</c:v>
                      </c:pt>
                      <c:pt idx="2022">
                        <c:v>2.9171096161007899E-2</c:v>
                      </c:pt>
                      <c:pt idx="2023">
                        <c:v>2.6125388219952601E-2</c:v>
                      </c:pt>
                      <c:pt idx="2024">
                        <c:v>2.9235498979687701E-2</c:v>
                      </c:pt>
                      <c:pt idx="2025">
                        <c:v>2.7584720402955999E-2</c:v>
                      </c:pt>
                      <c:pt idx="2026">
                        <c:v>2.092569693923E-2</c:v>
                      </c:pt>
                      <c:pt idx="2027">
                        <c:v>1.84304732829332E-2</c:v>
                      </c:pt>
                      <c:pt idx="2028">
                        <c:v>1.41815086826682E-2</c:v>
                      </c:pt>
                      <c:pt idx="2029">
                        <c:v>1.53338257223368E-2</c:v>
                      </c:pt>
                      <c:pt idx="2030">
                        <c:v>2.6427630335092499E-2</c:v>
                      </c:pt>
                      <c:pt idx="2031">
                        <c:v>2.78465561568737E-2</c:v>
                      </c:pt>
                      <c:pt idx="2032">
                        <c:v>2.50052474439144E-2</c:v>
                      </c:pt>
                      <c:pt idx="2033">
                        <c:v>2.7597425505518899E-2</c:v>
                      </c:pt>
                      <c:pt idx="2034">
                        <c:v>2.6733551174402199E-2</c:v>
                      </c:pt>
                      <c:pt idx="2035">
                        <c:v>2.6417331770062401E-2</c:v>
                      </c:pt>
                      <c:pt idx="2036">
                        <c:v>3.3469635993242298E-2</c:v>
                      </c:pt>
                      <c:pt idx="2037">
                        <c:v>3.4974277019500698E-2</c:v>
                      </c:pt>
                      <c:pt idx="2038">
                        <c:v>2.9687454923987399E-2</c:v>
                      </c:pt>
                      <c:pt idx="2039">
                        <c:v>2.68562156707048E-2</c:v>
                      </c:pt>
                      <c:pt idx="2040">
                        <c:v>2.6981942355632799E-2</c:v>
                      </c:pt>
                      <c:pt idx="2041">
                        <c:v>2.2779673337936401E-2</c:v>
                      </c:pt>
                      <c:pt idx="2042">
                        <c:v>1.33539754897356E-2</c:v>
                      </c:pt>
                      <c:pt idx="2043">
                        <c:v>1.04921497404575E-2</c:v>
                      </c:pt>
                      <c:pt idx="2044">
                        <c:v>8.0238357186317392E-3</c:v>
                      </c:pt>
                      <c:pt idx="2045">
                        <c:v>5.4187662899494197E-3</c:v>
                      </c:pt>
                      <c:pt idx="2046">
                        <c:v>1.22578851878643E-2</c:v>
                      </c:pt>
                      <c:pt idx="2047">
                        <c:v>5.8211931027472002E-3</c:v>
                      </c:pt>
                      <c:pt idx="2048">
                        <c:v>0</c:v>
                      </c:pt>
                      <c:pt idx="2049">
                        <c:v>0</c:v>
                      </c:pt>
                      <c:pt idx="2050">
                        <c:v>0</c:v>
                      </c:pt>
                      <c:pt idx="2051">
                        <c:v>0</c:v>
                      </c:pt>
                      <c:pt idx="2052">
                        <c:v>0</c:v>
                      </c:pt>
                      <c:pt idx="2053">
                        <c:v>0</c:v>
                      </c:pt>
                      <c:pt idx="2054">
                        <c:v>0</c:v>
                      </c:pt>
                      <c:pt idx="2055">
                        <c:v>0</c:v>
                      </c:pt>
                      <c:pt idx="2056">
                        <c:v>2.40489337593317E-2</c:v>
                      </c:pt>
                      <c:pt idx="2057">
                        <c:v>3.2849837094545399E-2</c:v>
                      </c:pt>
                      <c:pt idx="2058">
                        <c:v>4.2872965335845899E-2</c:v>
                      </c:pt>
                      <c:pt idx="2059">
                        <c:v>4.2367406189441702E-2</c:v>
                      </c:pt>
                      <c:pt idx="2060">
                        <c:v>1.42234843224287E-2</c:v>
                      </c:pt>
                      <c:pt idx="2061">
                        <c:v>4.1865571402013302E-3</c:v>
                      </c:pt>
                      <c:pt idx="2062">
                        <c:v>0</c:v>
                      </c:pt>
                      <c:pt idx="2063">
                        <c:v>0</c:v>
                      </c:pt>
                      <c:pt idx="2064">
                        <c:v>9.0246517211198807E-3</c:v>
                      </c:pt>
                      <c:pt idx="2065">
                        <c:v>4.6797473914921301E-3</c:v>
                      </c:pt>
                      <c:pt idx="2066">
                        <c:v>0</c:v>
                      </c:pt>
                      <c:pt idx="2067">
                        <c:v>0</c:v>
                      </c:pt>
                      <c:pt idx="2068">
                        <c:v>0</c:v>
                      </c:pt>
                      <c:pt idx="2069">
                        <c:v>0</c:v>
                      </c:pt>
                      <c:pt idx="2070">
                        <c:v>3.9246793836355202E-2</c:v>
                      </c:pt>
                      <c:pt idx="2071">
                        <c:v>4.1019089519977597E-2</c:v>
                      </c:pt>
                      <c:pt idx="2072">
                        <c:v>7.2182817384600596E-3</c:v>
                      </c:pt>
                      <c:pt idx="2073">
                        <c:v>7.5048930011689698E-3</c:v>
                      </c:pt>
                      <c:pt idx="2074">
                        <c:v>4.6148886904120402E-3</c:v>
                      </c:pt>
                      <c:pt idx="2075">
                        <c:v>8.2651767879724503E-3</c:v>
                      </c:pt>
                      <c:pt idx="2076">
                        <c:v>4.8299252986908001E-2</c:v>
                      </c:pt>
                      <c:pt idx="2077">
                        <c:v>5.1613382995128597E-2</c:v>
                      </c:pt>
                      <c:pt idx="2078">
                        <c:v>2.6723561808466901E-2</c:v>
                      </c:pt>
                      <c:pt idx="2079">
                        <c:v>2.25925911217928E-2</c:v>
                      </c:pt>
                      <c:pt idx="2080">
                        <c:v>1.0032770223915599E-2</c:v>
                      </c:pt>
                      <c:pt idx="2081">
                        <c:v>1.5818765386939E-2</c:v>
                      </c:pt>
                      <c:pt idx="2082">
                        <c:v>5.1866326481103897E-2</c:v>
                      </c:pt>
                      <c:pt idx="2083">
                        <c:v>4.59021031856537E-2</c:v>
                      </c:pt>
                      <c:pt idx="2084">
                        <c:v>1.95349156856537E-2</c:v>
                      </c:pt>
                      <c:pt idx="2085">
                        <c:v>1.6269771382212601E-2</c:v>
                      </c:pt>
                      <c:pt idx="2086">
                        <c:v>2.1557994477916501E-4</c:v>
                      </c:pt>
                      <c:pt idx="2087">
                        <c:v>0</c:v>
                      </c:pt>
                      <c:pt idx="2088">
                        <c:v>0</c:v>
                      </c:pt>
                      <c:pt idx="2089">
                        <c:v>0</c:v>
                      </c:pt>
                      <c:pt idx="2090">
                        <c:v>0</c:v>
                      </c:pt>
                      <c:pt idx="2091">
                        <c:v>0</c:v>
                      </c:pt>
                      <c:pt idx="2092">
                        <c:v>1.3553646393120299E-2</c:v>
                      </c:pt>
                      <c:pt idx="2093">
                        <c:v>4.2919847182929498E-3</c:v>
                      </c:pt>
                      <c:pt idx="2094">
                        <c:v>0</c:v>
                      </c:pt>
                      <c:pt idx="2095">
                        <c:v>0</c:v>
                      </c:pt>
                      <c:pt idx="2096">
                        <c:v>0</c:v>
                      </c:pt>
                      <c:pt idx="2097">
                        <c:v>0</c:v>
                      </c:pt>
                      <c:pt idx="2098">
                        <c:v>5.4119280539453004E-3</c:v>
                      </c:pt>
                      <c:pt idx="2099">
                        <c:v>1.7229568213224401E-2</c:v>
                      </c:pt>
                      <c:pt idx="2100">
                        <c:v>0</c:v>
                      </c:pt>
                      <c:pt idx="2101">
                        <c:v>0</c:v>
                      </c:pt>
                      <c:pt idx="2102">
                        <c:v>3.8227882236242301E-2</c:v>
                      </c:pt>
                      <c:pt idx="2103">
                        <c:v>4.1425213217735297E-2</c:v>
                      </c:pt>
                      <c:pt idx="2104">
                        <c:v>1.6923753544688201E-2</c:v>
                      </c:pt>
                      <c:pt idx="2105">
                        <c:v>0</c:v>
                      </c:pt>
                      <c:pt idx="2106">
                        <c:v>0</c:v>
                      </c:pt>
                      <c:pt idx="2107">
                        <c:v>0</c:v>
                      </c:pt>
                      <c:pt idx="2108">
                        <c:v>0</c:v>
                      </c:pt>
                      <c:pt idx="2109">
                        <c:v>0</c:v>
                      </c:pt>
                      <c:pt idx="2110">
                        <c:v>0</c:v>
                      </c:pt>
                      <c:pt idx="2111">
                        <c:v>0</c:v>
                      </c:pt>
                      <c:pt idx="2112">
                        <c:v>0</c:v>
                      </c:pt>
                      <c:pt idx="2113">
                        <c:v>0</c:v>
                      </c:pt>
                      <c:pt idx="2114">
                        <c:v>1.5913691371679299E-2</c:v>
                      </c:pt>
                      <c:pt idx="2115">
                        <c:v>5.2807573229074499E-2</c:v>
                      </c:pt>
                      <c:pt idx="2116">
                        <c:v>4.6519607305526699E-2</c:v>
                      </c:pt>
                      <c:pt idx="2117">
                        <c:v>1.71796549111605E-2</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5.8828875422477701E-2</c:v>
                      </c:pt>
                      <c:pt idx="2142">
                        <c:v>0.23593993484973899</c:v>
                      </c:pt>
                      <c:pt idx="2143">
                        <c:v>8.7110817432403606E-2</c:v>
                      </c:pt>
                      <c:pt idx="2144">
                        <c:v>0.101256601512432</c:v>
                      </c:pt>
                      <c:pt idx="2145">
                        <c:v>0.107919812202454</c:v>
                      </c:pt>
                      <c:pt idx="2146">
                        <c:v>0.12833781540393799</c:v>
                      </c:pt>
                      <c:pt idx="2147">
                        <c:v>0.35774171352386502</c:v>
                      </c:pt>
                      <c:pt idx="2148">
                        <c:v>0.175324201583862</c:v>
                      </c:pt>
                      <c:pt idx="2149">
                        <c:v>0</c:v>
                      </c:pt>
                      <c:pt idx="2150">
                        <c:v>0</c:v>
                      </c:pt>
                    </c:numCache>
                  </c:numRef>
                </c:yVal>
                <c:smooth val="1"/>
                <c:extLst>
                  <c:ext xmlns:c16="http://schemas.microsoft.com/office/drawing/2014/chart" uri="{C3380CC4-5D6E-409C-BE32-E72D297353CC}">
                    <c16:uniqueId val="{00000006-F6AD-4BFE-B03A-4E9C8BB4610D}"/>
                  </c:ext>
                </c:extLst>
              </c15:ser>
            </c15:filteredScatterSeries>
            <c15:filteredScatterSeries>
              <c15:ser>
                <c:idx val="3"/>
                <c:order val="3"/>
                <c:tx>
                  <c:v>SRC_Holly_Bush_50cm</c:v>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Reflectance_Data!$A$4:$A$2154</c15:sqref>
                        </c15:formulaRef>
                      </c:ext>
                    </c:extLst>
                    <c:numCache>
                      <c:formatCode>General</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001">
                        <c:v>1351</c:v>
                      </c:pt>
                      <c:pt idx="1002">
                        <c:v>1352</c:v>
                      </c:pt>
                      <c:pt idx="1003">
                        <c:v>1353</c:v>
                      </c:pt>
                      <c:pt idx="1004">
                        <c:v>1354</c:v>
                      </c:pt>
                      <c:pt idx="1005">
                        <c:v>1355</c:v>
                      </c:pt>
                      <c:pt idx="1006">
                        <c:v>1356</c:v>
                      </c:pt>
                      <c:pt idx="1007">
                        <c:v>1357</c:v>
                      </c:pt>
                      <c:pt idx="1008">
                        <c:v>1358</c:v>
                      </c:pt>
                      <c:pt idx="1009">
                        <c:v>1359</c:v>
                      </c:pt>
                      <c:pt idx="1010">
                        <c:v>1360</c:v>
                      </c:pt>
                      <c:pt idx="1011">
                        <c:v>1361</c:v>
                      </c:pt>
                      <c:pt idx="1012">
                        <c:v>1362</c:v>
                      </c:pt>
                      <c:pt idx="1013">
                        <c:v>1363</c:v>
                      </c:pt>
                      <c:pt idx="1014">
                        <c:v>1364</c:v>
                      </c:pt>
                      <c:pt idx="1015">
                        <c:v>1365</c:v>
                      </c:pt>
                      <c:pt idx="1016">
                        <c:v>1366</c:v>
                      </c:pt>
                      <c:pt idx="1017">
                        <c:v>1367</c:v>
                      </c:pt>
                      <c:pt idx="1018">
                        <c:v>1368</c:v>
                      </c:pt>
                      <c:pt idx="1019">
                        <c:v>1369</c:v>
                      </c:pt>
                      <c:pt idx="1020">
                        <c:v>1370</c:v>
                      </c:pt>
                      <c:pt idx="1021">
                        <c:v>1371</c:v>
                      </c:pt>
                      <c:pt idx="1022">
                        <c:v>1372</c:v>
                      </c:pt>
                      <c:pt idx="1023">
                        <c:v>1373</c:v>
                      </c:pt>
                      <c:pt idx="1024">
                        <c:v>1374</c:v>
                      </c:pt>
                      <c:pt idx="1025">
                        <c:v>1375</c:v>
                      </c:pt>
                      <c:pt idx="1026">
                        <c:v>1376</c:v>
                      </c:pt>
                      <c:pt idx="1027">
                        <c:v>1377</c:v>
                      </c:pt>
                      <c:pt idx="1028">
                        <c:v>1378</c:v>
                      </c:pt>
                      <c:pt idx="1029">
                        <c:v>1379</c:v>
                      </c:pt>
                      <c:pt idx="1030">
                        <c:v>1380</c:v>
                      </c:pt>
                      <c:pt idx="1031">
                        <c:v>1381</c:v>
                      </c:pt>
                      <c:pt idx="1032">
                        <c:v>1382</c:v>
                      </c:pt>
                      <c:pt idx="1033">
                        <c:v>1383</c:v>
                      </c:pt>
                      <c:pt idx="1034">
                        <c:v>1384</c:v>
                      </c:pt>
                      <c:pt idx="1035">
                        <c:v>1385</c:v>
                      </c:pt>
                      <c:pt idx="1036">
                        <c:v>1386</c:v>
                      </c:pt>
                      <c:pt idx="1037">
                        <c:v>1387</c:v>
                      </c:pt>
                      <c:pt idx="1038">
                        <c:v>1388</c:v>
                      </c:pt>
                      <c:pt idx="1039">
                        <c:v>1389</c:v>
                      </c:pt>
                      <c:pt idx="1040">
                        <c:v>1390</c:v>
                      </c:pt>
                      <c:pt idx="1041">
                        <c:v>1391</c:v>
                      </c:pt>
                      <c:pt idx="1042">
                        <c:v>1392</c:v>
                      </c:pt>
                      <c:pt idx="1043">
                        <c:v>1393</c:v>
                      </c:pt>
                      <c:pt idx="1044">
                        <c:v>1394</c:v>
                      </c:pt>
                      <c:pt idx="1045">
                        <c:v>1395</c:v>
                      </c:pt>
                      <c:pt idx="1046">
                        <c:v>1396</c:v>
                      </c:pt>
                      <c:pt idx="1047">
                        <c:v>1397</c:v>
                      </c:pt>
                      <c:pt idx="1048">
                        <c:v>1398</c:v>
                      </c:pt>
                      <c:pt idx="1049">
                        <c:v>1399</c:v>
                      </c:pt>
                      <c:pt idx="1050">
                        <c:v>1400</c:v>
                      </c:pt>
                      <c:pt idx="1051">
                        <c:v>1401</c:v>
                      </c:pt>
                      <c:pt idx="1052">
                        <c:v>1402</c:v>
                      </c:pt>
                      <c:pt idx="1053">
                        <c:v>1403</c:v>
                      </c:pt>
                      <c:pt idx="1054">
                        <c:v>1404</c:v>
                      </c:pt>
                      <c:pt idx="1055">
                        <c:v>1405</c:v>
                      </c:pt>
                      <c:pt idx="1056">
                        <c:v>1406</c:v>
                      </c:pt>
                      <c:pt idx="1057">
                        <c:v>1407</c:v>
                      </c:pt>
                      <c:pt idx="1058">
                        <c:v>1408</c:v>
                      </c:pt>
                      <c:pt idx="1059">
                        <c:v>1409</c:v>
                      </c:pt>
                      <c:pt idx="1060">
                        <c:v>1410</c:v>
                      </c:pt>
                      <c:pt idx="1061">
                        <c:v>1411</c:v>
                      </c:pt>
                      <c:pt idx="1062">
                        <c:v>1412</c:v>
                      </c:pt>
                      <c:pt idx="1063">
                        <c:v>1413</c:v>
                      </c:pt>
                      <c:pt idx="1064">
                        <c:v>1414</c:v>
                      </c:pt>
                      <c:pt idx="1065">
                        <c:v>1415</c:v>
                      </c:pt>
                      <c:pt idx="1066">
                        <c:v>1416</c:v>
                      </c:pt>
                      <c:pt idx="1067">
                        <c:v>1417</c:v>
                      </c:pt>
                      <c:pt idx="1068">
                        <c:v>1418</c:v>
                      </c:pt>
                      <c:pt idx="1069">
                        <c:v>1419</c:v>
                      </c:pt>
                      <c:pt idx="1070">
                        <c:v>1420</c:v>
                      </c:pt>
                      <c:pt idx="1071">
                        <c:v>1421</c:v>
                      </c:pt>
                      <c:pt idx="1072">
                        <c:v>1422</c:v>
                      </c:pt>
                      <c:pt idx="1073">
                        <c:v>1423</c:v>
                      </c:pt>
                      <c:pt idx="1074">
                        <c:v>1424</c:v>
                      </c:pt>
                      <c:pt idx="1075">
                        <c:v>1425</c:v>
                      </c:pt>
                      <c:pt idx="1076">
                        <c:v>1426</c:v>
                      </c:pt>
                      <c:pt idx="1077">
                        <c:v>1427</c:v>
                      </c:pt>
                      <c:pt idx="1078">
                        <c:v>1428</c:v>
                      </c:pt>
                      <c:pt idx="1079">
                        <c:v>1429</c:v>
                      </c:pt>
                      <c:pt idx="1080">
                        <c:v>1430</c:v>
                      </c:pt>
                      <c:pt idx="1081">
                        <c:v>1431</c:v>
                      </c:pt>
                      <c:pt idx="1082">
                        <c:v>1432</c:v>
                      </c:pt>
                      <c:pt idx="1083">
                        <c:v>1433</c:v>
                      </c:pt>
                      <c:pt idx="1084">
                        <c:v>1434</c:v>
                      </c:pt>
                      <c:pt idx="1085">
                        <c:v>1435</c:v>
                      </c:pt>
                      <c:pt idx="1086">
                        <c:v>1436</c:v>
                      </c:pt>
                      <c:pt idx="1087">
                        <c:v>1437</c:v>
                      </c:pt>
                      <c:pt idx="1088">
                        <c:v>1438</c:v>
                      </c:pt>
                      <c:pt idx="1089">
                        <c:v>1439</c:v>
                      </c:pt>
                      <c:pt idx="1090">
                        <c:v>1440</c:v>
                      </c:pt>
                      <c:pt idx="1091">
                        <c:v>1441</c:v>
                      </c:pt>
                      <c:pt idx="1092">
                        <c:v>1442</c:v>
                      </c:pt>
                      <c:pt idx="1093">
                        <c:v>1443</c:v>
                      </c:pt>
                      <c:pt idx="1094">
                        <c:v>1444</c:v>
                      </c:pt>
                      <c:pt idx="1095">
                        <c:v>1445</c:v>
                      </c:pt>
                      <c:pt idx="1096">
                        <c:v>1446</c:v>
                      </c:pt>
                      <c:pt idx="1097">
                        <c:v>1447</c:v>
                      </c:pt>
                      <c:pt idx="1098">
                        <c:v>1448</c:v>
                      </c:pt>
                      <c:pt idx="1099">
                        <c:v>1449</c:v>
                      </c:pt>
                      <c:pt idx="1100">
                        <c:v>1450</c:v>
                      </c:pt>
                      <c:pt idx="1101">
                        <c:v>1451</c:v>
                      </c:pt>
                      <c:pt idx="1102">
                        <c:v>1452</c:v>
                      </c:pt>
                      <c:pt idx="1103">
                        <c:v>1453</c:v>
                      </c:pt>
                      <c:pt idx="1104">
                        <c:v>1454</c:v>
                      </c:pt>
                      <c:pt idx="1105">
                        <c:v>1455</c:v>
                      </c:pt>
                      <c:pt idx="1106">
                        <c:v>1456</c:v>
                      </c:pt>
                      <c:pt idx="1107">
                        <c:v>1457</c:v>
                      </c:pt>
                      <c:pt idx="1108">
                        <c:v>1458</c:v>
                      </c:pt>
                      <c:pt idx="1109">
                        <c:v>1459</c:v>
                      </c:pt>
                      <c:pt idx="1110">
                        <c:v>1460</c:v>
                      </c:pt>
                      <c:pt idx="1111">
                        <c:v>1461</c:v>
                      </c:pt>
                      <c:pt idx="1112">
                        <c:v>1462</c:v>
                      </c:pt>
                      <c:pt idx="1113">
                        <c:v>1463</c:v>
                      </c:pt>
                      <c:pt idx="1114">
                        <c:v>1464</c:v>
                      </c:pt>
                      <c:pt idx="1115">
                        <c:v>1465</c:v>
                      </c:pt>
                      <c:pt idx="1116">
                        <c:v>1466</c:v>
                      </c:pt>
                      <c:pt idx="1117">
                        <c:v>1467</c:v>
                      </c:pt>
                      <c:pt idx="1118">
                        <c:v>1468</c:v>
                      </c:pt>
                      <c:pt idx="1119">
                        <c:v>1469</c:v>
                      </c:pt>
                      <c:pt idx="1120">
                        <c:v>1470</c:v>
                      </c:pt>
                      <c:pt idx="1121">
                        <c:v>1471</c:v>
                      </c:pt>
                      <c:pt idx="1122">
                        <c:v>1472</c:v>
                      </c:pt>
                      <c:pt idx="1123">
                        <c:v>1473</c:v>
                      </c:pt>
                      <c:pt idx="1124">
                        <c:v>1474</c:v>
                      </c:pt>
                      <c:pt idx="1125">
                        <c:v>1475</c:v>
                      </c:pt>
                      <c:pt idx="1126">
                        <c:v>1476</c:v>
                      </c:pt>
                      <c:pt idx="1127">
                        <c:v>1477</c:v>
                      </c:pt>
                      <c:pt idx="1128">
                        <c:v>1478</c:v>
                      </c:pt>
                      <c:pt idx="1129">
                        <c:v>1479</c:v>
                      </c:pt>
                      <c:pt idx="1130">
                        <c:v>1480</c:v>
                      </c:pt>
                      <c:pt idx="1131">
                        <c:v>1481</c:v>
                      </c:pt>
                      <c:pt idx="1132">
                        <c:v>1482</c:v>
                      </c:pt>
                      <c:pt idx="1133">
                        <c:v>1483</c:v>
                      </c:pt>
                      <c:pt idx="1134">
                        <c:v>1484</c:v>
                      </c:pt>
                      <c:pt idx="1135">
                        <c:v>1485</c:v>
                      </c:pt>
                      <c:pt idx="1136">
                        <c:v>1486</c:v>
                      </c:pt>
                      <c:pt idx="1137">
                        <c:v>1487</c:v>
                      </c:pt>
                      <c:pt idx="1138">
                        <c:v>1488</c:v>
                      </c:pt>
                      <c:pt idx="1139">
                        <c:v>1489</c:v>
                      </c:pt>
                      <c:pt idx="1140">
                        <c:v>1490</c:v>
                      </c:pt>
                      <c:pt idx="1141">
                        <c:v>1491</c:v>
                      </c:pt>
                      <c:pt idx="1142">
                        <c:v>1492</c:v>
                      </c:pt>
                      <c:pt idx="1143">
                        <c:v>1493</c:v>
                      </c:pt>
                      <c:pt idx="1144">
                        <c:v>1494</c:v>
                      </c:pt>
                      <c:pt idx="1145">
                        <c:v>1495</c:v>
                      </c:pt>
                      <c:pt idx="1146">
                        <c:v>1496</c:v>
                      </c:pt>
                      <c:pt idx="1147">
                        <c:v>1497</c:v>
                      </c:pt>
                      <c:pt idx="1148">
                        <c:v>1498</c:v>
                      </c:pt>
                      <c:pt idx="1149">
                        <c:v>1499</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pt idx="1451">
                        <c:v>1801</c:v>
                      </c:pt>
                      <c:pt idx="1452">
                        <c:v>1802</c:v>
                      </c:pt>
                      <c:pt idx="1453">
                        <c:v>1803</c:v>
                      </c:pt>
                      <c:pt idx="1454">
                        <c:v>1804</c:v>
                      </c:pt>
                      <c:pt idx="1455">
                        <c:v>1805</c:v>
                      </c:pt>
                      <c:pt idx="1456">
                        <c:v>1806</c:v>
                      </c:pt>
                      <c:pt idx="1457">
                        <c:v>1807</c:v>
                      </c:pt>
                      <c:pt idx="1458">
                        <c:v>1808</c:v>
                      </c:pt>
                      <c:pt idx="1459">
                        <c:v>1809</c:v>
                      </c:pt>
                      <c:pt idx="1460">
                        <c:v>1810</c:v>
                      </c:pt>
                      <c:pt idx="1461">
                        <c:v>1811</c:v>
                      </c:pt>
                      <c:pt idx="1462">
                        <c:v>1812</c:v>
                      </c:pt>
                      <c:pt idx="1463">
                        <c:v>1813</c:v>
                      </c:pt>
                      <c:pt idx="1464">
                        <c:v>1814</c:v>
                      </c:pt>
                      <c:pt idx="1465">
                        <c:v>1815</c:v>
                      </c:pt>
                      <c:pt idx="1466">
                        <c:v>1816</c:v>
                      </c:pt>
                      <c:pt idx="1467">
                        <c:v>1817</c:v>
                      </c:pt>
                      <c:pt idx="1468">
                        <c:v>1818</c:v>
                      </c:pt>
                      <c:pt idx="1469">
                        <c:v>1819</c:v>
                      </c:pt>
                      <c:pt idx="1470">
                        <c:v>1820</c:v>
                      </c:pt>
                      <c:pt idx="1471">
                        <c:v>1821</c:v>
                      </c:pt>
                      <c:pt idx="1472">
                        <c:v>1822</c:v>
                      </c:pt>
                      <c:pt idx="1473">
                        <c:v>1823</c:v>
                      </c:pt>
                      <c:pt idx="1474">
                        <c:v>1824</c:v>
                      </c:pt>
                      <c:pt idx="1475">
                        <c:v>1825</c:v>
                      </c:pt>
                      <c:pt idx="1476">
                        <c:v>1826</c:v>
                      </c:pt>
                      <c:pt idx="1477">
                        <c:v>1827</c:v>
                      </c:pt>
                      <c:pt idx="1478">
                        <c:v>1828</c:v>
                      </c:pt>
                      <c:pt idx="1479">
                        <c:v>1829</c:v>
                      </c:pt>
                      <c:pt idx="1480">
                        <c:v>1830</c:v>
                      </c:pt>
                      <c:pt idx="1481">
                        <c:v>1831</c:v>
                      </c:pt>
                      <c:pt idx="1482">
                        <c:v>1832</c:v>
                      </c:pt>
                      <c:pt idx="1483">
                        <c:v>1833</c:v>
                      </c:pt>
                      <c:pt idx="1484">
                        <c:v>1834</c:v>
                      </c:pt>
                      <c:pt idx="1485">
                        <c:v>1835</c:v>
                      </c:pt>
                      <c:pt idx="1486">
                        <c:v>1836</c:v>
                      </c:pt>
                      <c:pt idx="1487">
                        <c:v>1837</c:v>
                      </c:pt>
                      <c:pt idx="1488">
                        <c:v>1838</c:v>
                      </c:pt>
                      <c:pt idx="1489">
                        <c:v>1839</c:v>
                      </c:pt>
                      <c:pt idx="1490">
                        <c:v>1840</c:v>
                      </c:pt>
                      <c:pt idx="1491">
                        <c:v>1841</c:v>
                      </c:pt>
                      <c:pt idx="1492">
                        <c:v>1842</c:v>
                      </c:pt>
                      <c:pt idx="1493">
                        <c:v>1843</c:v>
                      </c:pt>
                      <c:pt idx="1494">
                        <c:v>1844</c:v>
                      </c:pt>
                      <c:pt idx="1495">
                        <c:v>1845</c:v>
                      </c:pt>
                      <c:pt idx="1496">
                        <c:v>1846</c:v>
                      </c:pt>
                      <c:pt idx="1497">
                        <c:v>1847</c:v>
                      </c:pt>
                      <c:pt idx="1498">
                        <c:v>1848</c:v>
                      </c:pt>
                      <c:pt idx="1499">
                        <c:v>1849</c:v>
                      </c:pt>
                      <c:pt idx="1500">
                        <c:v>1850</c:v>
                      </c:pt>
                      <c:pt idx="1501">
                        <c:v>1851</c:v>
                      </c:pt>
                      <c:pt idx="1502">
                        <c:v>1852</c:v>
                      </c:pt>
                      <c:pt idx="1503">
                        <c:v>1853</c:v>
                      </c:pt>
                      <c:pt idx="1504">
                        <c:v>1854</c:v>
                      </c:pt>
                      <c:pt idx="1505">
                        <c:v>1855</c:v>
                      </c:pt>
                      <c:pt idx="1506">
                        <c:v>1856</c:v>
                      </c:pt>
                      <c:pt idx="1507">
                        <c:v>1857</c:v>
                      </c:pt>
                      <c:pt idx="1508">
                        <c:v>1858</c:v>
                      </c:pt>
                      <c:pt idx="1509">
                        <c:v>1859</c:v>
                      </c:pt>
                      <c:pt idx="1510">
                        <c:v>1860</c:v>
                      </c:pt>
                      <c:pt idx="1511">
                        <c:v>1861</c:v>
                      </c:pt>
                      <c:pt idx="1512">
                        <c:v>1862</c:v>
                      </c:pt>
                      <c:pt idx="1513">
                        <c:v>1863</c:v>
                      </c:pt>
                      <c:pt idx="1514">
                        <c:v>1864</c:v>
                      </c:pt>
                      <c:pt idx="1515">
                        <c:v>1865</c:v>
                      </c:pt>
                      <c:pt idx="1516">
                        <c:v>1866</c:v>
                      </c:pt>
                      <c:pt idx="1517">
                        <c:v>1867</c:v>
                      </c:pt>
                      <c:pt idx="1518">
                        <c:v>1868</c:v>
                      </c:pt>
                      <c:pt idx="1519">
                        <c:v>1869</c:v>
                      </c:pt>
                      <c:pt idx="1520">
                        <c:v>1870</c:v>
                      </c:pt>
                      <c:pt idx="1521">
                        <c:v>1871</c:v>
                      </c:pt>
                      <c:pt idx="1522">
                        <c:v>1872</c:v>
                      </c:pt>
                      <c:pt idx="1523">
                        <c:v>1873</c:v>
                      </c:pt>
                      <c:pt idx="1524">
                        <c:v>1874</c:v>
                      </c:pt>
                      <c:pt idx="1525">
                        <c:v>1875</c:v>
                      </c:pt>
                      <c:pt idx="1526">
                        <c:v>1876</c:v>
                      </c:pt>
                      <c:pt idx="1527">
                        <c:v>1877</c:v>
                      </c:pt>
                      <c:pt idx="1528">
                        <c:v>1878</c:v>
                      </c:pt>
                      <c:pt idx="1529">
                        <c:v>1879</c:v>
                      </c:pt>
                      <c:pt idx="1530">
                        <c:v>1880</c:v>
                      </c:pt>
                      <c:pt idx="1531">
                        <c:v>1881</c:v>
                      </c:pt>
                      <c:pt idx="1532">
                        <c:v>1882</c:v>
                      </c:pt>
                      <c:pt idx="1533">
                        <c:v>1883</c:v>
                      </c:pt>
                      <c:pt idx="1534">
                        <c:v>1884</c:v>
                      </c:pt>
                      <c:pt idx="1535">
                        <c:v>1885</c:v>
                      </c:pt>
                      <c:pt idx="1536">
                        <c:v>1886</c:v>
                      </c:pt>
                      <c:pt idx="1537">
                        <c:v>1887</c:v>
                      </c:pt>
                      <c:pt idx="1538">
                        <c:v>1888</c:v>
                      </c:pt>
                      <c:pt idx="1539">
                        <c:v>1889</c:v>
                      </c:pt>
                      <c:pt idx="1540">
                        <c:v>1890</c:v>
                      </c:pt>
                      <c:pt idx="1541">
                        <c:v>1891</c:v>
                      </c:pt>
                      <c:pt idx="1542">
                        <c:v>1892</c:v>
                      </c:pt>
                      <c:pt idx="1543">
                        <c:v>1893</c:v>
                      </c:pt>
                      <c:pt idx="1544">
                        <c:v>1894</c:v>
                      </c:pt>
                      <c:pt idx="1545">
                        <c:v>1895</c:v>
                      </c:pt>
                      <c:pt idx="1546">
                        <c:v>1896</c:v>
                      </c:pt>
                      <c:pt idx="1547">
                        <c:v>1897</c:v>
                      </c:pt>
                      <c:pt idx="1548">
                        <c:v>1898</c:v>
                      </c:pt>
                      <c:pt idx="1549">
                        <c:v>1899</c:v>
                      </c:pt>
                      <c:pt idx="1550">
                        <c:v>1900</c:v>
                      </c:pt>
                      <c:pt idx="1551">
                        <c:v>1901</c:v>
                      </c:pt>
                      <c:pt idx="1552">
                        <c:v>1902</c:v>
                      </c:pt>
                      <c:pt idx="1553">
                        <c:v>1903</c:v>
                      </c:pt>
                      <c:pt idx="1554">
                        <c:v>1904</c:v>
                      </c:pt>
                      <c:pt idx="1555">
                        <c:v>1905</c:v>
                      </c:pt>
                      <c:pt idx="1556">
                        <c:v>1906</c:v>
                      </c:pt>
                      <c:pt idx="1557">
                        <c:v>1907</c:v>
                      </c:pt>
                      <c:pt idx="1558">
                        <c:v>1908</c:v>
                      </c:pt>
                      <c:pt idx="1559">
                        <c:v>1909</c:v>
                      </c:pt>
                      <c:pt idx="1560">
                        <c:v>1910</c:v>
                      </c:pt>
                      <c:pt idx="1561">
                        <c:v>1911</c:v>
                      </c:pt>
                      <c:pt idx="1562">
                        <c:v>1912</c:v>
                      </c:pt>
                      <c:pt idx="1563">
                        <c:v>1913</c:v>
                      </c:pt>
                      <c:pt idx="1564">
                        <c:v>1914</c:v>
                      </c:pt>
                      <c:pt idx="1565">
                        <c:v>1915</c:v>
                      </c:pt>
                      <c:pt idx="1566">
                        <c:v>1916</c:v>
                      </c:pt>
                      <c:pt idx="1567">
                        <c:v>1917</c:v>
                      </c:pt>
                      <c:pt idx="1568">
                        <c:v>1918</c:v>
                      </c:pt>
                      <c:pt idx="1569">
                        <c:v>1919</c:v>
                      </c:pt>
                      <c:pt idx="1570">
                        <c:v>1920</c:v>
                      </c:pt>
                      <c:pt idx="1571">
                        <c:v>1921</c:v>
                      </c:pt>
                      <c:pt idx="1572">
                        <c:v>1922</c:v>
                      </c:pt>
                      <c:pt idx="1573">
                        <c:v>1923</c:v>
                      </c:pt>
                      <c:pt idx="1574">
                        <c:v>1924</c:v>
                      </c:pt>
                      <c:pt idx="1575">
                        <c:v>1925</c:v>
                      </c:pt>
                      <c:pt idx="1576">
                        <c:v>1926</c:v>
                      </c:pt>
                      <c:pt idx="1577">
                        <c:v>1927</c:v>
                      </c:pt>
                      <c:pt idx="1578">
                        <c:v>1928</c:v>
                      </c:pt>
                      <c:pt idx="1579">
                        <c:v>1929</c:v>
                      </c:pt>
                      <c:pt idx="1580">
                        <c:v>1930</c:v>
                      </c:pt>
                      <c:pt idx="1581">
                        <c:v>1931</c:v>
                      </c:pt>
                      <c:pt idx="1582">
                        <c:v>1932</c:v>
                      </c:pt>
                      <c:pt idx="1583">
                        <c:v>1933</c:v>
                      </c:pt>
                      <c:pt idx="1584">
                        <c:v>1934</c:v>
                      </c:pt>
                      <c:pt idx="1585">
                        <c:v>1935</c:v>
                      </c:pt>
                      <c:pt idx="1586">
                        <c:v>1936</c:v>
                      </c:pt>
                      <c:pt idx="1587">
                        <c:v>1937</c:v>
                      </c:pt>
                      <c:pt idx="1588">
                        <c:v>1938</c:v>
                      </c:pt>
                      <c:pt idx="1589">
                        <c:v>1939</c:v>
                      </c:pt>
                      <c:pt idx="1590">
                        <c:v>1940</c:v>
                      </c:pt>
                      <c:pt idx="1591">
                        <c:v>1941</c:v>
                      </c:pt>
                      <c:pt idx="1592">
                        <c:v>1942</c:v>
                      </c:pt>
                      <c:pt idx="1593">
                        <c:v>1943</c:v>
                      </c:pt>
                      <c:pt idx="1594">
                        <c:v>1944</c:v>
                      </c:pt>
                      <c:pt idx="1595">
                        <c:v>1945</c:v>
                      </c:pt>
                      <c:pt idx="1596">
                        <c:v>1946</c:v>
                      </c:pt>
                      <c:pt idx="1597">
                        <c:v>1947</c:v>
                      </c:pt>
                      <c:pt idx="1598">
                        <c:v>1948</c:v>
                      </c:pt>
                      <c:pt idx="1599">
                        <c:v>1949</c:v>
                      </c:pt>
                      <c:pt idx="1600">
                        <c:v>1950</c:v>
                      </c:pt>
                      <c:pt idx="1601">
                        <c:v>1951</c:v>
                      </c:pt>
                      <c:pt idx="1602">
                        <c:v>1952</c:v>
                      </c:pt>
                      <c:pt idx="1603">
                        <c:v>1953</c:v>
                      </c:pt>
                      <c:pt idx="1604">
                        <c:v>1954</c:v>
                      </c:pt>
                      <c:pt idx="1605">
                        <c:v>1955</c:v>
                      </c:pt>
                      <c:pt idx="1606">
                        <c:v>1956</c:v>
                      </c:pt>
                      <c:pt idx="1607">
                        <c:v>1957</c:v>
                      </c:pt>
                      <c:pt idx="1608">
                        <c:v>1958</c:v>
                      </c:pt>
                      <c:pt idx="1609">
                        <c:v>1959</c:v>
                      </c:pt>
                      <c:pt idx="1610">
                        <c:v>1960</c:v>
                      </c:pt>
                      <c:pt idx="1611">
                        <c:v>1961</c:v>
                      </c:pt>
                      <c:pt idx="1612">
                        <c:v>1962</c:v>
                      </c:pt>
                      <c:pt idx="1613">
                        <c:v>1963</c:v>
                      </c:pt>
                      <c:pt idx="1614">
                        <c:v>1964</c:v>
                      </c:pt>
                      <c:pt idx="1615">
                        <c:v>1965</c:v>
                      </c:pt>
                      <c:pt idx="1616">
                        <c:v>1966</c:v>
                      </c:pt>
                      <c:pt idx="1617">
                        <c:v>1967</c:v>
                      </c:pt>
                      <c:pt idx="1618">
                        <c:v>1968</c:v>
                      </c:pt>
                      <c:pt idx="1619">
                        <c:v>1969</c:v>
                      </c:pt>
                      <c:pt idx="1620">
                        <c:v>1970</c:v>
                      </c:pt>
                      <c:pt idx="1621">
                        <c:v>1971</c:v>
                      </c:pt>
                      <c:pt idx="1622">
                        <c:v>1972</c:v>
                      </c:pt>
                      <c:pt idx="1623">
                        <c:v>1973</c:v>
                      </c:pt>
                      <c:pt idx="1624">
                        <c:v>1974</c:v>
                      </c:pt>
                      <c:pt idx="1625">
                        <c:v>1975</c:v>
                      </c:pt>
                      <c:pt idx="1626">
                        <c:v>1976</c:v>
                      </c:pt>
                      <c:pt idx="1627">
                        <c:v>1977</c:v>
                      </c:pt>
                      <c:pt idx="1628">
                        <c:v>1978</c:v>
                      </c:pt>
                      <c:pt idx="1629">
                        <c:v>1979</c:v>
                      </c:pt>
                      <c:pt idx="1630">
                        <c:v>1980</c:v>
                      </c:pt>
                      <c:pt idx="1631">
                        <c:v>1981</c:v>
                      </c:pt>
                      <c:pt idx="1632">
                        <c:v>1982</c:v>
                      </c:pt>
                      <c:pt idx="1633">
                        <c:v>1983</c:v>
                      </c:pt>
                      <c:pt idx="1634">
                        <c:v>1984</c:v>
                      </c:pt>
                      <c:pt idx="1635">
                        <c:v>1985</c:v>
                      </c:pt>
                      <c:pt idx="1636">
                        <c:v>1986</c:v>
                      </c:pt>
                      <c:pt idx="1637">
                        <c:v>1987</c:v>
                      </c:pt>
                      <c:pt idx="1638">
                        <c:v>1988</c:v>
                      </c:pt>
                      <c:pt idx="1639">
                        <c:v>1989</c:v>
                      </c:pt>
                      <c:pt idx="1640">
                        <c:v>1990</c:v>
                      </c:pt>
                      <c:pt idx="1641">
                        <c:v>1991</c:v>
                      </c:pt>
                      <c:pt idx="1642">
                        <c:v>1992</c:v>
                      </c:pt>
                      <c:pt idx="1643">
                        <c:v>1993</c:v>
                      </c:pt>
                      <c:pt idx="1644">
                        <c:v>1994</c:v>
                      </c:pt>
                      <c:pt idx="1645">
                        <c:v>1995</c:v>
                      </c:pt>
                      <c:pt idx="1646">
                        <c:v>1996</c:v>
                      </c:pt>
                      <c:pt idx="1647">
                        <c:v>1997</c:v>
                      </c:pt>
                      <c:pt idx="1648">
                        <c:v>1998</c:v>
                      </c:pt>
                      <c:pt idx="1649">
                        <c:v>1999</c:v>
                      </c:pt>
                      <c:pt idx="1650">
                        <c:v>2000</c:v>
                      </c:pt>
                      <c:pt idx="1651">
                        <c:v>2001</c:v>
                      </c:pt>
                      <c:pt idx="1652">
                        <c:v>2002</c:v>
                      </c:pt>
                      <c:pt idx="1653">
                        <c:v>2003</c:v>
                      </c:pt>
                      <c:pt idx="1654">
                        <c:v>2004</c:v>
                      </c:pt>
                      <c:pt idx="1655">
                        <c:v>2005</c:v>
                      </c:pt>
                      <c:pt idx="1656">
                        <c:v>2006</c:v>
                      </c:pt>
                      <c:pt idx="1657">
                        <c:v>2007</c:v>
                      </c:pt>
                      <c:pt idx="1658">
                        <c:v>2008</c:v>
                      </c:pt>
                      <c:pt idx="1659">
                        <c:v>2009</c:v>
                      </c:pt>
                      <c:pt idx="1660">
                        <c:v>2010</c:v>
                      </c:pt>
                      <c:pt idx="1661">
                        <c:v>2011</c:v>
                      </c:pt>
                      <c:pt idx="1662">
                        <c:v>2012</c:v>
                      </c:pt>
                      <c:pt idx="1663">
                        <c:v>2013</c:v>
                      </c:pt>
                      <c:pt idx="1664">
                        <c:v>2014</c:v>
                      </c:pt>
                      <c:pt idx="1665">
                        <c:v>2015</c:v>
                      </c:pt>
                      <c:pt idx="1666">
                        <c:v>2016</c:v>
                      </c:pt>
                      <c:pt idx="1667">
                        <c:v>2017</c:v>
                      </c:pt>
                      <c:pt idx="1668">
                        <c:v>2018</c:v>
                      </c:pt>
                      <c:pt idx="1669">
                        <c:v>2019</c:v>
                      </c:pt>
                      <c:pt idx="1670">
                        <c:v>2020</c:v>
                      </c:pt>
                      <c:pt idx="1671">
                        <c:v>2021</c:v>
                      </c:pt>
                      <c:pt idx="1672">
                        <c:v>2022</c:v>
                      </c:pt>
                      <c:pt idx="1673">
                        <c:v>2023</c:v>
                      </c:pt>
                      <c:pt idx="1674">
                        <c:v>2024</c:v>
                      </c:pt>
                      <c:pt idx="1675">
                        <c:v>2025</c:v>
                      </c:pt>
                      <c:pt idx="1676">
                        <c:v>2026</c:v>
                      </c:pt>
                      <c:pt idx="1677">
                        <c:v>2027</c:v>
                      </c:pt>
                      <c:pt idx="1678">
                        <c:v>2028</c:v>
                      </c:pt>
                      <c:pt idx="1679">
                        <c:v>2029</c:v>
                      </c:pt>
                      <c:pt idx="1680">
                        <c:v>2030</c:v>
                      </c:pt>
                      <c:pt idx="1681">
                        <c:v>2031</c:v>
                      </c:pt>
                      <c:pt idx="1682">
                        <c:v>2032</c:v>
                      </c:pt>
                      <c:pt idx="1683">
                        <c:v>2033</c:v>
                      </c:pt>
                      <c:pt idx="1684">
                        <c:v>2034</c:v>
                      </c:pt>
                      <c:pt idx="1685">
                        <c:v>2035</c:v>
                      </c:pt>
                      <c:pt idx="1686">
                        <c:v>2036</c:v>
                      </c:pt>
                      <c:pt idx="1687">
                        <c:v>2037</c:v>
                      </c:pt>
                      <c:pt idx="1688">
                        <c:v>2038</c:v>
                      </c:pt>
                      <c:pt idx="1689">
                        <c:v>2039</c:v>
                      </c:pt>
                      <c:pt idx="1690">
                        <c:v>2040</c:v>
                      </c:pt>
                      <c:pt idx="1691">
                        <c:v>2041</c:v>
                      </c:pt>
                      <c:pt idx="1692">
                        <c:v>2042</c:v>
                      </c:pt>
                      <c:pt idx="1693">
                        <c:v>2043</c:v>
                      </c:pt>
                      <c:pt idx="1694">
                        <c:v>2044</c:v>
                      </c:pt>
                      <c:pt idx="1695">
                        <c:v>2045</c:v>
                      </c:pt>
                      <c:pt idx="1696">
                        <c:v>2046</c:v>
                      </c:pt>
                      <c:pt idx="1697">
                        <c:v>2047</c:v>
                      </c:pt>
                      <c:pt idx="1698">
                        <c:v>2048</c:v>
                      </c:pt>
                      <c:pt idx="1699">
                        <c:v>2049</c:v>
                      </c:pt>
                      <c:pt idx="1700">
                        <c:v>2050</c:v>
                      </c:pt>
                      <c:pt idx="1701">
                        <c:v>2051</c:v>
                      </c:pt>
                      <c:pt idx="1702">
                        <c:v>2052</c:v>
                      </c:pt>
                      <c:pt idx="1703">
                        <c:v>2053</c:v>
                      </c:pt>
                      <c:pt idx="1704">
                        <c:v>2054</c:v>
                      </c:pt>
                      <c:pt idx="1705">
                        <c:v>2055</c:v>
                      </c:pt>
                      <c:pt idx="1706">
                        <c:v>2056</c:v>
                      </c:pt>
                      <c:pt idx="1707">
                        <c:v>2057</c:v>
                      </c:pt>
                      <c:pt idx="1708">
                        <c:v>2058</c:v>
                      </c:pt>
                      <c:pt idx="1709">
                        <c:v>2059</c:v>
                      </c:pt>
                      <c:pt idx="1710">
                        <c:v>2060</c:v>
                      </c:pt>
                      <c:pt idx="1711">
                        <c:v>2061</c:v>
                      </c:pt>
                      <c:pt idx="1712">
                        <c:v>2062</c:v>
                      </c:pt>
                      <c:pt idx="1713">
                        <c:v>2063</c:v>
                      </c:pt>
                      <c:pt idx="1714">
                        <c:v>2064</c:v>
                      </c:pt>
                      <c:pt idx="1715">
                        <c:v>2065</c:v>
                      </c:pt>
                      <c:pt idx="1716">
                        <c:v>2066</c:v>
                      </c:pt>
                      <c:pt idx="1717">
                        <c:v>2067</c:v>
                      </c:pt>
                      <c:pt idx="1718">
                        <c:v>2068</c:v>
                      </c:pt>
                      <c:pt idx="1719">
                        <c:v>2069</c:v>
                      </c:pt>
                      <c:pt idx="1720">
                        <c:v>2070</c:v>
                      </c:pt>
                      <c:pt idx="1721">
                        <c:v>2071</c:v>
                      </c:pt>
                      <c:pt idx="1722">
                        <c:v>2072</c:v>
                      </c:pt>
                      <c:pt idx="1723">
                        <c:v>2073</c:v>
                      </c:pt>
                      <c:pt idx="1724">
                        <c:v>2074</c:v>
                      </c:pt>
                      <c:pt idx="1725">
                        <c:v>2075</c:v>
                      </c:pt>
                      <c:pt idx="1726">
                        <c:v>2076</c:v>
                      </c:pt>
                      <c:pt idx="1727">
                        <c:v>2077</c:v>
                      </c:pt>
                      <c:pt idx="1728">
                        <c:v>2078</c:v>
                      </c:pt>
                      <c:pt idx="1729">
                        <c:v>2079</c:v>
                      </c:pt>
                      <c:pt idx="1730">
                        <c:v>2080</c:v>
                      </c:pt>
                      <c:pt idx="1731">
                        <c:v>2081</c:v>
                      </c:pt>
                      <c:pt idx="1732">
                        <c:v>2082</c:v>
                      </c:pt>
                      <c:pt idx="1733">
                        <c:v>2083</c:v>
                      </c:pt>
                      <c:pt idx="1734">
                        <c:v>2084</c:v>
                      </c:pt>
                      <c:pt idx="1735">
                        <c:v>2085</c:v>
                      </c:pt>
                      <c:pt idx="1736">
                        <c:v>2086</c:v>
                      </c:pt>
                      <c:pt idx="1737">
                        <c:v>2087</c:v>
                      </c:pt>
                      <c:pt idx="1738">
                        <c:v>2088</c:v>
                      </c:pt>
                      <c:pt idx="1739">
                        <c:v>2089</c:v>
                      </c:pt>
                      <c:pt idx="1740">
                        <c:v>2090</c:v>
                      </c:pt>
                      <c:pt idx="1741">
                        <c:v>2091</c:v>
                      </c:pt>
                      <c:pt idx="1742">
                        <c:v>2092</c:v>
                      </c:pt>
                      <c:pt idx="1743">
                        <c:v>2093</c:v>
                      </c:pt>
                      <c:pt idx="1744">
                        <c:v>2094</c:v>
                      </c:pt>
                      <c:pt idx="1745">
                        <c:v>2095</c:v>
                      </c:pt>
                      <c:pt idx="1746">
                        <c:v>2096</c:v>
                      </c:pt>
                      <c:pt idx="1747">
                        <c:v>2097</c:v>
                      </c:pt>
                      <c:pt idx="1748">
                        <c:v>2098</c:v>
                      </c:pt>
                      <c:pt idx="1749">
                        <c:v>2099</c:v>
                      </c:pt>
                      <c:pt idx="1750">
                        <c:v>2100</c:v>
                      </c:pt>
                      <c:pt idx="1751">
                        <c:v>2101</c:v>
                      </c:pt>
                      <c:pt idx="1752">
                        <c:v>2102</c:v>
                      </c:pt>
                      <c:pt idx="1753">
                        <c:v>2103</c:v>
                      </c:pt>
                      <c:pt idx="1754">
                        <c:v>2104</c:v>
                      </c:pt>
                      <c:pt idx="1755">
                        <c:v>2105</c:v>
                      </c:pt>
                      <c:pt idx="1756">
                        <c:v>2106</c:v>
                      </c:pt>
                      <c:pt idx="1757">
                        <c:v>2107</c:v>
                      </c:pt>
                      <c:pt idx="1758">
                        <c:v>2108</c:v>
                      </c:pt>
                      <c:pt idx="1759">
                        <c:v>2109</c:v>
                      </c:pt>
                      <c:pt idx="1760">
                        <c:v>2110</c:v>
                      </c:pt>
                      <c:pt idx="1761">
                        <c:v>2111</c:v>
                      </c:pt>
                      <c:pt idx="1762">
                        <c:v>2112</c:v>
                      </c:pt>
                      <c:pt idx="1763">
                        <c:v>2113</c:v>
                      </c:pt>
                      <c:pt idx="1764">
                        <c:v>2114</c:v>
                      </c:pt>
                      <c:pt idx="1765">
                        <c:v>2115</c:v>
                      </c:pt>
                      <c:pt idx="1766">
                        <c:v>2116</c:v>
                      </c:pt>
                      <c:pt idx="1767">
                        <c:v>2117</c:v>
                      </c:pt>
                      <c:pt idx="1768">
                        <c:v>2118</c:v>
                      </c:pt>
                      <c:pt idx="1769">
                        <c:v>2119</c:v>
                      </c:pt>
                      <c:pt idx="1770">
                        <c:v>2120</c:v>
                      </c:pt>
                      <c:pt idx="1771">
                        <c:v>2121</c:v>
                      </c:pt>
                      <c:pt idx="1772">
                        <c:v>2122</c:v>
                      </c:pt>
                      <c:pt idx="1773">
                        <c:v>2123</c:v>
                      </c:pt>
                      <c:pt idx="1774">
                        <c:v>2124</c:v>
                      </c:pt>
                      <c:pt idx="1775">
                        <c:v>2125</c:v>
                      </c:pt>
                      <c:pt idx="1776">
                        <c:v>2126</c:v>
                      </c:pt>
                      <c:pt idx="1777">
                        <c:v>2127</c:v>
                      </c:pt>
                      <c:pt idx="1778">
                        <c:v>2128</c:v>
                      </c:pt>
                      <c:pt idx="1779">
                        <c:v>2129</c:v>
                      </c:pt>
                      <c:pt idx="1780">
                        <c:v>2130</c:v>
                      </c:pt>
                      <c:pt idx="1781">
                        <c:v>2131</c:v>
                      </c:pt>
                      <c:pt idx="1782">
                        <c:v>2132</c:v>
                      </c:pt>
                      <c:pt idx="1783">
                        <c:v>2133</c:v>
                      </c:pt>
                      <c:pt idx="1784">
                        <c:v>2134</c:v>
                      </c:pt>
                      <c:pt idx="1785">
                        <c:v>2135</c:v>
                      </c:pt>
                      <c:pt idx="1786">
                        <c:v>2136</c:v>
                      </c:pt>
                      <c:pt idx="1787">
                        <c:v>2137</c:v>
                      </c:pt>
                      <c:pt idx="1788">
                        <c:v>2138</c:v>
                      </c:pt>
                      <c:pt idx="1789">
                        <c:v>2139</c:v>
                      </c:pt>
                      <c:pt idx="1790">
                        <c:v>2140</c:v>
                      </c:pt>
                      <c:pt idx="1791">
                        <c:v>2141</c:v>
                      </c:pt>
                      <c:pt idx="1792">
                        <c:v>2142</c:v>
                      </c:pt>
                      <c:pt idx="1793">
                        <c:v>2143</c:v>
                      </c:pt>
                      <c:pt idx="1794">
                        <c:v>2144</c:v>
                      </c:pt>
                      <c:pt idx="1795">
                        <c:v>2145</c:v>
                      </c:pt>
                      <c:pt idx="1796">
                        <c:v>2146</c:v>
                      </c:pt>
                      <c:pt idx="1797">
                        <c:v>2147</c:v>
                      </c:pt>
                      <c:pt idx="1798">
                        <c:v>2148</c:v>
                      </c:pt>
                      <c:pt idx="1799">
                        <c:v>2149</c:v>
                      </c:pt>
                      <c:pt idx="1800">
                        <c:v>2150</c:v>
                      </c:pt>
                      <c:pt idx="1801">
                        <c:v>2151</c:v>
                      </c:pt>
                      <c:pt idx="1802">
                        <c:v>2152</c:v>
                      </c:pt>
                      <c:pt idx="1803">
                        <c:v>2153</c:v>
                      </c:pt>
                      <c:pt idx="1804">
                        <c:v>2154</c:v>
                      </c:pt>
                      <c:pt idx="1805">
                        <c:v>2155</c:v>
                      </c:pt>
                      <c:pt idx="1806">
                        <c:v>2156</c:v>
                      </c:pt>
                      <c:pt idx="1807">
                        <c:v>2157</c:v>
                      </c:pt>
                      <c:pt idx="1808">
                        <c:v>2158</c:v>
                      </c:pt>
                      <c:pt idx="1809">
                        <c:v>2159</c:v>
                      </c:pt>
                      <c:pt idx="1810">
                        <c:v>2160</c:v>
                      </c:pt>
                      <c:pt idx="1811">
                        <c:v>2161</c:v>
                      </c:pt>
                      <c:pt idx="1812">
                        <c:v>2162</c:v>
                      </c:pt>
                      <c:pt idx="1813">
                        <c:v>2163</c:v>
                      </c:pt>
                      <c:pt idx="1814">
                        <c:v>2164</c:v>
                      </c:pt>
                      <c:pt idx="1815">
                        <c:v>2165</c:v>
                      </c:pt>
                      <c:pt idx="1816">
                        <c:v>2166</c:v>
                      </c:pt>
                      <c:pt idx="1817">
                        <c:v>2167</c:v>
                      </c:pt>
                      <c:pt idx="1818">
                        <c:v>2168</c:v>
                      </c:pt>
                      <c:pt idx="1819">
                        <c:v>2169</c:v>
                      </c:pt>
                      <c:pt idx="1820">
                        <c:v>2170</c:v>
                      </c:pt>
                      <c:pt idx="1821">
                        <c:v>2171</c:v>
                      </c:pt>
                      <c:pt idx="1822">
                        <c:v>2172</c:v>
                      </c:pt>
                      <c:pt idx="1823">
                        <c:v>2173</c:v>
                      </c:pt>
                      <c:pt idx="1824">
                        <c:v>2174</c:v>
                      </c:pt>
                      <c:pt idx="1825">
                        <c:v>2175</c:v>
                      </c:pt>
                      <c:pt idx="1826">
                        <c:v>2176</c:v>
                      </c:pt>
                      <c:pt idx="1827">
                        <c:v>2177</c:v>
                      </c:pt>
                      <c:pt idx="1828">
                        <c:v>2178</c:v>
                      </c:pt>
                      <c:pt idx="1829">
                        <c:v>2179</c:v>
                      </c:pt>
                      <c:pt idx="1830">
                        <c:v>2180</c:v>
                      </c:pt>
                      <c:pt idx="1831">
                        <c:v>2181</c:v>
                      </c:pt>
                      <c:pt idx="1832">
                        <c:v>2182</c:v>
                      </c:pt>
                      <c:pt idx="1833">
                        <c:v>2183</c:v>
                      </c:pt>
                      <c:pt idx="1834">
                        <c:v>2184</c:v>
                      </c:pt>
                      <c:pt idx="1835">
                        <c:v>2185</c:v>
                      </c:pt>
                      <c:pt idx="1836">
                        <c:v>2186</c:v>
                      </c:pt>
                      <c:pt idx="1837">
                        <c:v>2187</c:v>
                      </c:pt>
                      <c:pt idx="1838">
                        <c:v>2188</c:v>
                      </c:pt>
                      <c:pt idx="1839">
                        <c:v>2189</c:v>
                      </c:pt>
                      <c:pt idx="1840">
                        <c:v>2190</c:v>
                      </c:pt>
                      <c:pt idx="1841">
                        <c:v>2191</c:v>
                      </c:pt>
                      <c:pt idx="1842">
                        <c:v>2192</c:v>
                      </c:pt>
                      <c:pt idx="1843">
                        <c:v>2193</c:v>
                      </c:pt>
                      <c:pt idx="1844">
                        <c:v>2194</c:v>
                      </c:pt>
                      <c:pt idx="1845">
                        <c:v>2195</c:v>
                      </c:pt>
                      <c:pt idx="1846">
                        <c:v>2196</c:v>
                      </c:pt>
                      <c:pt idx="1847">
                        <c:v>2197</c:v>
                      </c:pt>
                      <c:pt idx="1848">
                        <c:v>2198</c:v>
                      </c:pt>
                      <c:pt idx="1849">
                        <c:v>2199</c:v>
                      </c:pt>
                      <c:pt idx="1850">
                        <c:v>2200</c:v>
                      </c:pt>
                      <c:pt idx="1851">
                        <c:v>2201</c:v>
                      </c:pt>
                      <c:pt idx="1852">
                        <c:v>2202</c:v>
                      </c:pt>
                      <c:pt idx="1853">
                        <c:v>2203</c:v>
                      </c:pt>
                      <c:pt idx="1854">
                        <c:v>2204</c:v>
                      </c:pt>
                      <c:pt idx="1855">
                        <c:v>2205</c:v>
                      </c:pt>
                      <c:pt idx="1856">
                        <c:v>2206</c:v>
                      </c:pt>
                      <c:pt idx="1857">
                        <c:v>2207</c:v>
                      </c:pt>
                      <c:pt idx="1858">
                        <c:v>2208</c:v>
                      </c:pt>
                      <c:pt idx="1859">
                        <c:v>2209</c:v>
                      </c:pt>
                      <c:pt idx="1860">
                        <c:v>2210</c:v>
                      </c:pt>
                      <c:pt idx="1861">
                        <c:v>2211</c:v>
                      </c:pt>
                      <c:pt idx="1862">
                        <c:v>2212</c:v>
                      </c:pt>
                      <c:pt idx="1863">
                        <c:v>2213</c:v>
                      </c:pt>
                      <c:pt idx="1864">
                        <c:v>2214</c:v>
                      </c:pt>
                      <c:pt idx="1865">
                        <c:v>2215</c:v>
                      </c:pt>
                      <c:pt idx="1866">
                        <c:v>2216</c:v>
                      </c:pt>
                      <c:pt idx="1867">
                        <c:v>2217</c:v>
                      </c:pt>
                      <c:pt idx="1868">
                        <c:v>2218</c:v>
                      </c:pt>
                      <c:pt idx="1869">
                        <c:v>2219</c:v>
                      </c:pt>
                      <c:pt idx="1870">
                        <c:v>2220</c:v>
                      </c:pt>
                      <c:pt idx="1871">
                        <c:v>2221</c:v>
                      </c:pt>
                      <c:pt idx="1872">
                        <c:v>2222</c:v>
                      </c:pt>
                      <c:pt idx="1873">
                        <c:v>2223</c:v>
                      </c:pt>
                      <c:pt idx="1874">
                        <c:v>2224</c:v>
                      </c:pt>
                      <c:pt idx="1875">
                        <c:v>2225</c:v>
                      </c:pt>
                      <c:pt idx="1876">
                        <c:v>2226</c:v>
                      </c:pt>
                      <c:pt idx="1877">
                        <c:v>2227</c:v>
                      </c:pt>
                      <c:pt idx="1878">
                        <c:v>2228</c:v>
                      </c:pt>
                      <c:pt idx="1879">
                        <c:v>2229</c:v>
                      </c:pt>
                      <c:pt idx="1880">
                        <c:v>2230</c:v>
                      </c:pt>
                      <c:pt idx="1881">
                        <c:v>2231</c:v>
                      </c:pt>
                      <c:pt idx="1882">
                        <c:v>2232</c:v>
                      </c:pt>
                      <c:pt idx="1883">
                        <c:v>2233</c:v>
                      </c:pt>
                      <c:pt idx="1884">
                        <c:v>2234</c:v>
                      </c:pt>
                      <c:pt idx="1885">
                        <c:v>2235</c:v>
                      </c:pt>
                      <c:pt idx="1886">
                        <c:v>2236</c:v>
                      </c:pt>
                      <c:pt idx="1887">
                        <c:v>2237</c:v>
                      </c:pt>
                      <c:pt idx="1888">
                        <c:v>2238</c:v>
                      </c:pt>
                      <c:pt idx="1889">
                        <c:v>2239</c:v>
                      </c:pt>
                      <c:pt idx="1890">
                        <c:v>2240</c:v>
                      </c:pt>
                      <c:pt idx="1891">
                        <c:v>2241</c:v>
                      </c:pt>
                      <c:pt idx="1892">
                        <c:v>2242</c:v>
                      </c:pt>
                      <c:pt idx="1893">
                        <c:v>2243</c:v>
                      </c:pt>
                      <c:pt idx="1894">
                        <c:v>2244</c:v>
                      </c:pt>
                      <c:pt idx="1895">
                        <c:v>2245</c:v>
                      </c:pt>
                      <c:pt idx="1896">
                        <c:v>2246</c:v>
                      </c:pt>
                      <c:pt idx="1897">
                        <c:v>2247</c:v>
                      </c:pt>
                      <c:pt idx="1898">
                        <c:v>2248</c:v>
                      </c:pt>
                      <c:pt idx="1899">
                        <c:v>2249</c:v>
                      </c:pt>
                      <c:pt idx="1900">
                        <c:v>2250</c:v>
                      </c:pt>
                      <c:pt idx="1901">
                        <c:v>2251</c:v>
                      </c:pt>
                      <c:pt idx="1902">
                        <c:v>2252</c:v>
                      </c:pt>
                      <c:pt idx="1903">
                        <c:v>2253</c:v>
                      </c:pt>
                      <c:pt idx="1904">
                        <c:v>2254</c:v>
                      </c:pt>
                      <c:pt idx="1905">
                        <c:v>2255</c:v>
                      </c:pt>
                      <c:pt idx="1906">
                        <c:v>2256</c:v>
                      </c:pt>
                      <c:pt idx="1907">
                        <c:v>2257</c:v>
                      </c:pt>
                      <c:pt idx="1908">
                        <c:v>2258</c:v>
                      </c:pt>
                      <c:pt idx="1909">
                        <c:v>2259</c:v>
                      </c:pt>
                      <c:pt idx="1910">
                        <c:v>2260</c:v>
                      </c:pt>
                      <c:pt idx="1911">
                        <c:v>2261</c:v>
                      </c:pt>
                      <c:pt idx="1912">
                        <c:v>2262</c:v>
                      </c:pt>
                      <c:pt idx="1913">
                        <c:v>2263</c:v>
                      </c:pt>
                      <c:pt idx="1914">
                        <c:v>2264</c:v>
                      </c:pt>
                      <c:pt idx="1915">
                        <c:v>2265</c:v>
                      </c:pt>
                      <c:pt idx="1916">
                        <c:v>2266</c:v>
                      </c:pt>
                      <c:pt idx="1917">
                        <c:v>2267</c:v>
                      </c:pt>
                      <c:pt idx="1918">
                        <c:v>2268</c:v>
                      </c:pt>
                      <c:pt idx="1919">
                        <c:v>2269</c:v>
                      </c:pt>
                      <c:pt idx="1920">
                        <c:v>2270</c:v>
                      </c:pt>
                      <c:pt idx="1921">
                        <c:v>2271</c:v>
                      </c:pt>
                      <c:pt idx="1922">
                        <c:v>2272</c:v>
                      </c:pt>
                      <c:pt idx="1923">
                        <c:v>2273</c:v>
                      </c:pt>
                      <c:pt idx="1924">
                        <c:v>2274</c:v>
                      </c:pt>
                      <c:pt idx="1925">
                        <c:v>2275</c:v>
                      </c:pt>
                      <c:pt idx="1926">
                        <c:v>2276</c:v>
                      </c:pt>
                      <c:pt idx="1927">
                        <c:v>2277</c:v>
                      </c:pt>
                      <c:pt idx="1928">
                        <c:v>2278</c:v>
                      </c:pt>
                      <c:pt idx="1929">
                        <c:v>2279</c:v>
                      </c:pt>
                      <c:pt idx="1930">
                        <c:v>2280</c:v>
                      </c:pt>
                      <c:pt idx="1931">
                        <c:v>2281</c:v>
                      </c:pt>
                      <c:pt idx="1932">
                        <c:v>2282</c:v>
                      </c:pt>
                      <c:pt idx="1933">
                        <c:v>2283</c:v>
                      </c:pt>
                      <c:pt idx="1934">
                        <c:v>2284</c:v>
                      </c:pt>
                      <c:pt idx="1935">
                        <c:v>2285</c:v>
                      </c:pt>
                      <c:pt idx="1936">
                        <c:v>2286</c:v>
                      </c:pt>
                      <c:pt idx="1937">
                        <c:v>2287</c:v>
                      </c:pt>
                      <c:pt idx="1938">
                        <c:v>2288</c:v>
                      </c:pt>
                      <c:pt idx="1939">
                        <c:v>2289</c:v>
                      </c:pt>
                      <c:pt idx="1940">
                        <c:v>2290</c:v>
                      </c:pt>
                      <c:pt idx="1941">
                        <c:v>2291</c:v>
                      </c:pt>
                      <c:pt idx="1942">
                        <c:v>2292</c:v>
                      </c:pt>
                      <c:pt idx="1943">
                        <c:v>2293</c:v>
                      </c:pt>
                      <c:pt idx="1944">
                        <c:v>2294</c:v>
                      </c:pt>
                      <c:pt idx="1945">
                        <c:v>2295</c:v>
                      </c:pt>
                      <c:pt idx="1946">
                        <c:v>2296</c:v>
                      </c:pt>
                      <c:pt idx="1947">
                        <c:v>2297</c:v>
                      </c:pt>
                      <c:pt idx="1948">
                        <c:v>2298</c:v>
                      </c:pt>
                      <c:pt idx="1949">
                        <c:v>2299</c:v>
                      </c:pt>
                      <c:pt idx="1950">
                        <c:v>2300</c:v>
                      </c:pt>
                      <c:pt idx="1951">
                        <c:v>2301</c:v>
                      </c:pt>
                      <c:pt idx="1952">
                        <c:v>2302</c:v>
                      </c:pt>
                      <c:pt idx="1953">
                        <c:v>2303</c:v>
                      </c:pt>
                      <c:pt idx="1954">
                        <c:v>2304</c:v>
                      </c:pt>
                      <c:pt idx="1955">
                        <c:v>2305</c:v>
                      </c:pt>
                      <c:pt idx="1956">
                        <c:v>2306</c:v>
                      </c:pt>
                      <c:pt idx="1957">
                        <c:v>2307</c:v>
                      </c:pt>
                      <c:pt idx="1958">
                        <c:v>2308</c:v>
                      </c:pt>
                      <c:pt idx="1959">
                        <c:v>2309</c:v>
                      </c:pt>
                      <c:pt idx="1960">
                        <c:v>2310</c:v>
                      </c:pt>
                      <c:pt idx="1961">
                        <c:v>2311</c:v>
                      </c:pt>
                      <c:pt idx="1962">
                        <c:v>2312</c:v>
                      </c:pt>
                      <c:pt idx="1963">
                        <c:v>2313</c:v>
                      </c:pt>
                      <c:pt idx="1964">
                        <c:v>2314</c:v>
                      </c:pt>
                      <c:pt idx="1965">
                        <c:v>2315</c:v>
                      </c:pt>
                      <c:pt idx="1966">
                        <c:v>2316</c:v>
                      </c:pt>
                      <c:pt idx="1967">
                        <c:v>2317</c:v>
                      </c:pt>
                      <c:pt idx="1968">
                        <c:v>2318</c:v>
                      </c:pt>
                      <c:pt idx="1969">
                        <c:v>2319</c:v>
                      </c:pt>
                      <c:pt idx="1970">
                        <c:v>2320</c:v>
                      </c:pt>
                      <c:pt idx="1971">
                        <c:v>2321</c:v>
                      </c:pt>
                      <c:pt idx="1972">
                        <c:v>2322</c:v>
                      </c:pt>
                      <c:pt idx="1973">
                        <c:v>2323</c:v>
                      </c:pt>
                      <c:pt idx="1974">
                        <c:v>2324</c:v>
                      </c:pt>
                      <c:pt idx="1975">
                        <c:v>2325</c:v>
                      </c:pt>
                      <c:pt idx="1976">
                        <c:v>2326</c:v>
                      </c:pt>
                      <c:pt idx="1977">
                        <c:v>2327</c:v>
                      </c:pt>
                      <c:pt idx="1978">
                        <c:v>2328</c:v>
                      </c:pt>
                      <c:pt idx="1979">
                        <c:v>2329</c:v>
                      </c:pt>
                      <c:pt idx="1980">
                        <c:v>2330</c:v>
                      </c:pt>
                      <c:pt idx="1981">
                        <c:v>2331</c:v>
                      </c:pt>
                      <c:pt idx="1982">
                        <c:v>2332</c:v>
                      </c:pt>
                      <c:pt idx="1983">
                        <c:v>2333</c:v>
                      </c:pt>
                      <c:pt idx="1984">
                        <c:v>2334</c:v>
                      </c:pt>
                      <c:pt idx="1985">
                        <c:v>2335</c:v>
                      </c:pt>
                      <c:pt idx="1986">
                        <c:v>2336</c:v>
                      </c:pt>
                      <c:pt idx="1987">
                        <c:v>2337</c:v>
                      </c:pt>
                      <c:pt idx="1988">
                        <c:v>2338</c:v>
                      </c:pt>
                      <c:pt idx="1989">
                        <c:v>2339</c:v>
                      </c:pt>
                      <c:pt idx="1990">
                        <c:v>2340</c:v>
                      </c:pt>
                      <c:pt idx="1991">
                        <c:v>2341</c:v>
                      </c:pt>
                      <c:pt idx="1992">
                        <c:v>2342</c:v>
                      </c:pt>
                      <c:pt idx="1993">
                        <c:v>2343</c:v>
                      </c:pt>
                      <c:pt idx="1994">
                        <c:v>2344</c:v>
                      </c:pt>
                      <c:pt idx="1995">
                        <c:v>2345</c:v>
                      </c:pt>
                      <c:pt idx="1996">
                        <c:v>2346</c:v>
                      </c:pt>
                      <c:pt idx="1997">
                        <c:v>2347</c:v>
                      </c:pt>
                      <c:pt idx="1998">
                        <c:v>2348</c:v>
                      </c:pt>
                      <c:pt idx="1999">
                        <c:v>2349</c:v>
                      </c:pt>
                      <c:pt idx="2000">
                        <c:v>2350</c:v>
                      </c:pt>
                      <c:pt idx="2001">
                        <c:v>2351</c:v>
                      </c:pt>
                      <c:pt idx="2002">
                        <c:v>2352</c:v>
                      </c:pt>
                      <c:pt idx="2003">
                        <c:v>2353</c:v>
                      </c:pt>
                      <c:pt idx="2004">
                        <c:v>2354</c:v>
                      </c:pt>
                      <c:pt idx="2005">
                        <c:v>2355</c:v>
                      </c:pt>
                      <c:pt idx="2006">
                        <c:v>2356</c:v>
                      </c:pt>
                      <c:pt idx="2007">
                        <c:v>2357</c:v>
                      </c:pt>
                      <c:pt idx="2008">
                        <c:v>2358</c:v>
                      </c:pt>
                      <c:pt idx="2009">
                        <c:v>2359</c:v>
                      </c:pt>
                      <c:pt idx="2010">
                        <c:v>2360</c:v>
                      </c:pt>
                      <c:pt idx="2011">
                        <c:v>2361</c:v>
                      </c:pt>
                      <c:pt idx="2012">
                        <c:v>2362</c:v>
                      </c:pt>
                      <c:pt idx="2013">
                        <c:v>2363</c:v>
                      </c:pt>
                      <c:pt idx="2014">
                        <c:v>2364</c:v>
                      </c:pt>
                      <c:pt idx="2015">
                        <c:v>2365</c:v>
                      </c:pt>
                      <c:pt idx="2016">
                        <c:v>2366</c:v>
                      </c:pt>
                      <c:pt idx="2017">
                        <c:v>2367</c:v>
                      </c:pt>
                      <c:pt idx="2018">
                        <c:v>2368</c:v>
                      </c:pt>
                      <c:pt idx="2019">
                        <c:v>2369</c:v>
                      </c:pt>
                      <c:pt idx="2020">
                        <c:v>2370</c:v>
                      </c:pt>
                      <c:pt idx="2021">
                        <c:v>2371</c:v>
                      </c:pt>
                      <c:pt idx="2022">
                        <c:v>2372</c:v>
                      </c:pt>
                      <c:pt idx="2023">
                        <c:v>2373</c:v>
                      </c:pt>
                      <c:pt idx="2024">
                        <c:v>2374</c:v>
                      </c:pt>
                      <c:pt idx="2025">
                        <c:v>2375</c:v>
                      </c:pt>
                      <c:pt idx="2026">
                        <c:v>2376</c:v>
                      </c:pt>
                      <c:pt idx="2027">
                        <c:v>2377</c:v>
                      </c:pt>
                      <c:pt idx="2028">
                        <c:v>2378</c:v>
                      </c:pt>
                      <c:pt idx="2029">
                        <c:v>2379</c:v>
                      </c:pt>
                      <c:pt idx="2030">
                        <c:v>2380</c:v>
                      </c:pt>
                      <c:pt idx="2031">
                        <c:v>2381</c:v>
                      </c:pt>
                      <c:pt idx="2032">
                        <c:v>2382</c:v>
                      </c:pt>
                      <c:pt idx="2033">
                        <c:v>2383</c:v>
                      </c:pt>
                      <c:pt idx="2034">
                        <c:v>2384</c:v>
                      </c:pt>
                      <c:pt idx="2035">
                        <c:v>2385</c:v>
                      </c:pt>
                      <c:pt idx="2036">
                        <c:v>2386</c:v>
                      </c:pt>
                      <c:pt idx="2037">
                        <c:v>2387</c:v>
                      </c:pt>
                      <c:pt idx="2038">
                        <c:v>2388</c:v>
                      </c:pt>
                      <c:pt idx="2039">
                        <c:v>2389</c:v>
                      </c:pt>
                      <c:pt idx="2040">
                        <c:v>2390</c:v>
                      </c:pt>
                      <c:pt idx="2041">
                        <c:v>2391</c:v>
                      </c:pt>
                      <c:pt idx="2042">
                        <c:v>2392</c:v>
                      </c:pt>
                      <c:pt idx="2043">
                        <c:v>2393</c:v>
                      </c:pt>
                      <c:pt idx="2044">
                        <c:v>2394</c:v>
                      </c:pt>
                      <c:pt idx="2045">
                        <c:v>2395</c:v>
                      </c:pt>
                      <c:pt idx="2046">
                        <c:v>2396</c:v>
                      </c:pt>
                      <c:pt idx="2047">
                        <c:v>2397</c:v>
                      </c:pt>
                      <c:pt idx="2048">
                        <c:v>2398</c:v>
                      </c:pt>
                      <c:pt idx="2049">
                        <c:v>2399</c:v>
                      </c:pt>
                      <c:pt idx="2050">
                        <c:v>2400</c:v>
                      </c:pt>
                      <c:pt idx="2051">
                        <c:v>2401</c:v>
                      </c:pt>
                      <c:pt idx="2052">
                        <c:v>2402</c:v>
                      </c:pt>
                      <c:pt idx="2053">
                        <c:v>2403</c:v>
                      </c:pt>
                      <c:pt idx="2054">
                        <c:v>2404</c:v>
                      </c:pt>
                      <c:pt idx="2055">
                        <c:v>2405</c:v>
                      </c:pt>
                      <c:pt idx="2056">
                        <c:v>2406</c:v>
                      </c:pt>
                      <c:pt idx="2057">
                        <c:v>2407</c:v>
                      </c:pt>
                      <c:pt idx="2058">
                        <c:v>2408</c:v>
                      </c:pt>
                      <c:pt idx="2059">
                        <c:v>2409</c:v>
                      </c:pt>
                      <c:pt idx="2060">
                        <c:v>2410</c:v>
                      </c:pt>
                      <c:pt idx="2061">
                        <c:v>2411</c:v>
                      </c:pt>
                      <c:pt idx="2062">
                        <c:v>2412</c:v>
                      </c:pt>
                      <c:pt idx="2063">
                        <c:v>2413</c:v>
                      </c:pt>
                      <c:pt idx="2064">
                        <c:v>2414</c:v>
                      </c:pt>
                      <c:pt idx="2065">
                        <c:v>2415</c:v>
                      </c:pt>
                      <c:pt idx="2066">
                        <c:v>2416</c:v>
                      </c:pt>
                      <c:pt idx="2067">
                        <c:v>2417</c:v>
                      </c:pt>
                      <c:pt idx="2068">
                        <c:v>2418</c:v>
                      </c:pt>
                      <c:pt idx="2069">
                        <c:v>2419</c:v>
                      </c:pt>
                      <c:pt idx="2070">
                        <c:v>2420</c:v>
                      </c:pt>
                      <c:pt idx="2071">
                        <c:v>2421</c:v>
                      </c:pt>
                      <c:pt idx="2072">
                        <c:v>2422</c:v>
                      </c:pt>
                      <c:pt idx="2073">
                        <c:v>2423</c:v>
                      </c:pt>
                      <c:pt idx="2074">
                        <c:v>2424</c:v>
                      </c:pt>
                      <c:pt idx="2075">
                        <c:v>2425</c:v>
                      </c:pt>
                      <c:pt idx="2076">
                        <c:v>2426</c:v>
                      </c:pt>
                      <c:pt idx="2077">
                        <c:v>2427</c:v>
                      </c:pt>
                      <c:pt idx="2078">
                        <c:v>2428</c:v>
                      </c:pt>
                      <c:pt idx="2079">
                        <c:v>2429</c:v>
                      </c:pt>
                      <c:pt idx="2080">
                        <c:v>2430</c:v>
                      </c:pt>
                      <c:pt idx="2081">
                        <c:v>2431</c:v>
                      </c:pt>
                      <c:pt idx="2082">
                        <c:v>2432</c:v>
                      </c:pt>
                      <c:pt idx="2083">
                        <c:v>2433</c:v>
                      </c:pt>
                      <c:pt idx="2084">
                        <c:v>2434</c:v>
                      </c:pt>
                      <c:pt idx="2085">
                        <c:v>2435</c:v>
                      </c:pt>
                      <c:pt idx="2086">
                        <c:v>2436</c:v>
                      </c:pt>
                      <c:pt idx="2087">
                        <c:v>2437</c:v>
                      </c:pt>
                      <c:pt idx="2088">
                        <c:v>2438</c:v>
                      </c:pt>
                      <c:pt idx="2089">
                        <c:v>2439</c:v>
                      </c:pt>
                      <c:pt idx="2090">
                        <c:v>2440</c:v>
                      </c:pt>
                      <c:pt idx="2091">
                        <c:v>2441</c:v>
                      </c:pt>
                      <c:pt idx="2092">
                        <c:v>2442</c:v>
                      </c:pt>
                      <c:pt idx="2093">
                        <c:v>2443</c:v>
                      </c:pt>
                      <c:pt idx="2094">
                        <c:v>2444</c:v>
                      </c:pt>
                      <c:pt idx="2095">
                        <c:v>2445</c:v>
                      </c:pt>
                      <c:pt idx="2096">
                        <c:v>2446</c:v>
                      </c:pt>
                      <c:pt idx="2097">
                        <c:v>2447</c:v>
                      </c:pt>
                      <c:pt idx="2098">
                        <c:v>2448</c:v>
                      </c:pt>
                      <c:pt idx="2099">
                        <c:v>2449</c:v>
                      </c:pt>
                      <c:pt idx="2100">
                        <c:v>2450</c:v>
                      </c:pt>
                      <c:pt idx="2101">
                        <c:v>2451</c:v>
                      </c:pt>
                      <c:pt idx="2102">
                        <c:v>2452</c:v>
                      </c:pt>
                      <c:pt idx="2103">
                        <c:v>2453</c:v>
                      </c:pt>
                      <c:pt idx="2104">
                        <c:v>2454</c:v>
                      </c:pt>
                      <c:pt idx="2105">
                        <c:v>2455</c:v>
                      </c:pt>
                      <c:pt idx="2106">
                        <c:v>2456</c:v>
                      </c:pt>
                      <c:pt idx="2107">
                        <c:v>2457</c:v>
                      </c:pt>
                      <c:pt idx="2108">
                        <c:v>2458</c:v>
                      </c:pt>
                      <c:pt idx="2109">
                        <c:v>2459</c:v>
                      </c:pt>
                      <c:pt idx="2110">
                        <c:v>2460</c:v>
                      </c:pt>
                      <c:pt idx="2111">
                        <c:v>2461</c:v>
                      </c:pt>
                      <c:pt idx="2112">
                        <c:v>2462</c:v>
                      </c:pt>
                      <c:pt idx="2113">
                        <c:v>2463</c:v>
                      </c:pt>
                      <c:pt idx="2114">
                        <c:v>2464</c:v>
                      </c:pt>
                      <c:pt idx="2115">
                        <c:v>2465</c:v>
                      </c:pt>
                      <c:pt idx="2116">
                        <c:v>2466</c:v>
                      </c:pt>
                      <c:pt idx="2117">
                        <c:v>2467</c:v>
                      </c:pt>
                      <c:pt idx="2118">
                        <c:v>2468</c:v>
                      </c:pt>
                      <c:pt idx="2119">
                        <c:v>2469</c:v>
                      </c:pt>
                      <c:pt idx="2120">
                        <c:v>2470</c:v>
                      </c:pt>
                      <c:pt idx="2121">
                        <c:v>2471</c:v>
                      </c:pt>
                      <c:pt idx="2122">
                        <c:v>2472</c:v>
                      </c:pt>
                      <c:pt idx="2123">
                        <c:v>2473</c:v>
                      </c:pt>
                      <c:pt idx="2124">
                        <c:v>2474</c:v>
                      </c:pt>
                      <c:pt idx="2125">
                        <c:v>2475</c:v>
                      </c:pt>
                      <c:pt idx="2126">
                        <c:v>2476</c:v>
                      </c:pt>
                      <c:pt idx="2127">
                        <c:v>2477</c:v>
                      </c:pt>
                      <c:pt idx="2128">
                        <c:v>2478</c:v>
                      </c:pt>
                      <c:pt idx="2129">
                        <c:v>2479</c:v>
                      </c:pt>
                      <c:pt idx="2130">
                        <c:v>2480</c:v>
                      </c:pt>
                      <c:pt idx="2131">
                        <c:v>2481</c:v>
                      </c:pt>
                      <c:pt idx="2132">
                        <c:v>2482</c:v>
                      </c:pt>
                      <c:pt idx="2133">
                        <c:v>2483</c:v>
                      </c:pt>
                      <c:pt idx="2134">
                        <c:v>2484</c:v>
                      </c:pt>
                      <c:pt idx="2135">
                        <c:v>2485</c:v>
                      </c:pt>
                      <c:pt idx="2136">
                        <c:v>2486</c:v>
                      </c:pt>
                      <c:pt idx="2137">
                        <c:v>2487</c:v>
                      </c:pt>
                      <c:pt idx="2138">
                        <c:v>2488</c:v>
                      </c:pt>
                      <c:pt idx="2139">
                        <c:v>2489</c:v>
                      </c:pt>
                      <c:pt idx="2140">
                        <c:v>2490</c:v>
                      </c:pt>
                      <c:pt idx="2141">
                        <c:v>2491</c:v>
                      </c:pt>
                      <c:pt idx="2142">
                        <c:v>2492</c:v>
                      </c:pt>
                      <c:pt idx="2143">
                        <c:v>2493</c:v>
                      </c:pt>
                      <c:pt idx="2144">
                        <c:v>2494</c:v>
                      </c:pt>
                      <c:pt idx="2145">
                        <c:v>2495</c:v>
                      </c:pt>
                      <c:pt idx="2146">
                        <c:v>2496</c:v>
                      </c:pt>
                      <c:pt idx="2147">
                        <c:v>2497</c:v>
                      </c:pt>
                      <c:pt idx="2148">
                        <c:v>2498</c:v>
                      </c:pt>
                      <c:pt idx="2149">
                        <c:v>2499</c:v>
                      </c:pt>
                      <c:pt idx="2150">
                        <c:v>2500</c:v>
                      </c:pt>
                    </c:numCache>
                  </c:numRef>
                </c:xVal>
                <c:yVal>
                  <c:numRef>
                    <c:extLst xmlns:c15="http://schemas.microsoft.com/office/drawing/2012/chart">
                      <c:ext xmlns:c15="http://schemas.microsoft.com/office/drawing/2012/chart" uri="{02D57815-91ED-43cb-92C2-25804820EDAC}">
                        <c15:formulaRef>
                          <c15:sqref>Reflectance_Data!$L$4:$L$2154</c15:sqref>
                        </c15:formulaRef>
                      </c:ext>
                    </c:extLst>
                    <c:numCache>
                      <c:formatCode>0.0000</c:formatCode>
                      <c:ptCount val="2151"/>
                      <c:pt idx="0">
                        <c:v>1.45324235782027E-2</c:v>
                      </c:pt>
                      <c:pt idx="1">
                        <c:v>1.46443797275424E-2</c:v>
                      </c:pt>
                      <c:pt idx="2">
                        <c:v>1.47737758234143E-2</c:v>
                      </c:pt>
                      <c:pt idx="3">
                        <c:v>1.48223005235195E-2</c:v>
                      </c:pt>
                      <c:pt idx="4">
                        <c:v>1.44684491679072E-2</c:v>
                      </c:pt>
                      <c:pt idx="5">
                        <c:v>1.44127067178488E-2</c:v>
                      </c:pt>
                      <c:pt idx="6">
                        <c:v>1.4627218246460001E-2</c:v>
                      </c:pt>
                      <c:pt idx="7">
                        <c:v>1.4827442355453999E-2</c:v>
                      </c:pt>
                      <c:pt idx="8">
                        <c:v>1.4481109566986601E-2</c:v>
                      </c:pt>
                      <c:pt idx="9">
                        <c:v>1.4360821805894399E-2</c:v>
                      </c:pt>
                      <c:pt idx="10">
                        <c:v>1.4472910203039599E-2</c:v>
                      </c:pt>
                      <c:pt idx="11">
                        <c:v>1.4571022242307699E-2</c:v>
                      </c:pt>
                      <c:pt idx="12">
                        <c:v>1.4521203003823801E-2</c:v>
                      </c:pt>
                      <c:pt idx="13">
                        <c:v>1.40257254242897E-2</c:v>
                      </c:pt>
                      <c:pt idx="14">
                        <c:v>1.3801690191030501E-2</c:v>
                      </c:pt>
                      <c:pt idx="15">
                        <c:v>1.47938560694456E-2</c:v>
                      </c:pt>
                      <c:pt idx="16">
                        <c:v>1.47573938593268E-2</c:v>
                      </c:pt>
                      <c:pt idx="17">
                        <c:v>1.4486312866210899E-2</c:v>
                      </c:pt>
                      <c:pt idx="18">
                        <c:v>1.4571869745850599E-2</c:v>
                      </c:pt>
                      <c:pt idx="19">
                        <c:v>1.49433137848973E-2</c:v>
                      </c:pt>
                      <c:pt idx="20">
                        <c:v>1.4678250066936E-2</c:v>
                      </c:pt>
                      <c:pt idx="21">
                        <c:v>1.42323179170489E-2</c:v>
                      </c:pt>
                      <c:pt idx="22">
                        <c:v>1.41495512798429E-2</c:v>
                      </c:pt>
                      <c:pt idx="23">
                        <c:v>1.44134731963277E-2</c:v>
                      </c:pt>
                      <c:pt idx="24">
                        <c:v>1.4671993441879701E-2</c:v>
                      </c:pt>
                      <c:pt idx="25">
                        <c:v>1.4806296676397299E-2</c:v>
                      </c:pt>
                      <c:pt idx="26">
                        <c:v>1.4816239476203899E-2</c:v>
                      </c:pt>
                      <c:pt idx="27">
                        <c:v>1.47235067561269E-2</c:v>
                      </c:pt>
                      <c:pt idx="28">
                        <c:v>1.4691723510623001E-2</c:v>
                      </c:pt>
                      <c:pt idx="29">
                        <c:v>1.45641602575779E-2</c:v>
                      </c:pt>
                      <c:pt idx="30">
                        <c:v>1.4034406282007699E-2</c:v>
                      </c:pt>
                      <c:pt idx="31">
                        <c:v>1.4384205453097799E-2</c:v>
                      </c:pt>
                      <c:pt idx="32">
                        <c:v>1.4903608709573701E-2</c:v>
                      </c:pt>
                      <c:pt idx="33">
                        <c:v>1.49498973041773E-2</c:v>
                      </c:pt>
                      <c:pt idx="34">
                        <c:v>1.4518039301037801E-2</c:v>
                      </c:pt>
                      <c:pt idx="35">
                        <c:v>1.45157910883427E-2</c:v>
                      </c:pt>
                      <c:pt idx="36">
                        <c:v>1.47778009995818E-2</c:v>
                      </c:pt>
                      <c:pt idx="37">
                        <c:v>1.49280857294798E-2</c:v>
                      </c:pt>
                      <c:pt idx="38">
                        <c:v>1.50461345911026E-2</c:v>
                      </c:pt>
                      <c:pt idx="39">
                        <c:v>1.50384586304426E-2</c:v>
                      </c:pt>
                      <c:pt idx="40">
                        <c:v>1.4841901138424899E-2</c:v>
                      </c:pt>
                      <c:pt idx="41">
                        <c:v>1.45368836820126E-2</c:v>
                      </c:pt>
                      <c:pt idx="42">
                        <c:v>1.49868130683899E-2</c:v>
                      </c:pt>
                      <c:pt idx="43">
                        <c:v>1.52517938986421E-2</c:v>
                      </c:pt>
                      <c:pt idx="44">
                        <c:v>1.5076583251357099E-2</c:v>
                      </c:pt>
                      <c:pt idx="45">
                        <c:v>1.5038375742733499E-2</c:v>
                      </c:pt>
                      <c:pt idx="46">
                        <c:v>1.4880939386784999E-2</c:v>
                      </c:pt>
                      <c:pt idx="47">
                        <c:v>1.50633435696363E-2</c:v>
                      </c:pt>
                      <c:pt idx="48">
                        <c:v>1.55755933374166E-2</c:v>
                      </c:pt>
                      <c:pt idx="49">
                        <c:v>1.5257419086992701E-2</c:v>
                      </c:pt>
                      <c:pt idx="50">
                        <c:v>1.52937909588218E-2</c:v>
                      </c:pt>
                      <c:pt idx="51">
                        <c:v>1.5551847405731701E-2</c:v>
                      </c:pt>
                      <c:pt idx="52">
                        <c:v>1.5574145130813099E-2</c:v>
                      </c:pt>
                      <c:pt idx="53">
                        <c:v>1.52172027155757E-2</c:v>
                      </c:pt>
                      <c:pt idx="54">
                        <c:v>1.54775492846966E-2</c:v>
                      </c:pt>
                      <c:pt idx="55">
                        <c:v>1.60804037004709E-2</c:v>
                      </c:pt>
                      <c:pt idx="56">
                        <c:v>1.5910159796476399E-2</c:v>
                      </c:pt>
                      <c:pt idx="57">
                        <c:v>1.5638258308172202E-2</c:v>
                      </c:pt>
                      <c:pt idx="58">
                        <c:v>1.5647472813725499E-2</c:v>
                      </c:pt>
                      <c:pt idx="59">
                        <c:v>1.5918172895908401E-2</c:v>
                      </c:pt>
                      <c:pt idx="60">
                        <c:v>1.5840966254472701E-2</c:v>
                      </c:pt>
                      <c:pt idx="61">
                        <c:v>1.5896139666438099E-2</c:v>
                      </c:pt>
                      <c:pt idx="62">
                        <c:v>1.6064327210187902E-2</c:v>
                      </c:pt>
                      <c:pt idx="63">
                        <c:v>1.6202745959162702E-2</c:v>
                      </c:pt>
                      <c:pt idx="64">
                        <c:v>1.62513367831707E-2</c:v>
                      </c:pt>
                      <c:pt idx="65">
                        <c:v>1.62592716515064E-2</c:v>
                      </c:pt>
                      <c:pt idx="66">
                        <c:v>1.63114033639431E-2</c:v>
                      </c:pt>
                      <c:pt idx="67">
                        <c:v>1.6483476385474202E-2</c:v>
                      </c:pt>
                      <c:pt idx="68">
                        <c:v>1.6624120995402301E-2</c:v>
                      </c:pt>
                      <c:pt idx="69">
                        <c:v>1.6626188531518E-2</c:v>
                      </c:pt>
                      <c:pt idx="70">
                        <c:v>1.6617152839899101E-2</c:v>
                      </c:pt>
                      <c:pt idx="71">
                        <c:v>1.7034931108355501E-2</c:v>
                      </c:pt>
                      <c:pt idx="72">
                        <c:v>1.7036715522408499E-2</c:v>
                      </c:pt>
                      <c:pt idx="73">
                        <c:v>1.6859974712133401E-2</c:v>
                      </c:pt>
                      <c:pt idx="74">
                        <c:v>1.6894772648811299E-2</c:v>
                      </c:pt>
                      <c:pt idx="75">
                        <c:v>1.70934740453959E-2</c:v>
                      </c:pt>
                      <c:pt idx="76">
                        <c:v>1.7337819561362301E-2</c:v>
                      </c:pt>
                      <c:pt idx="77">
                        <c:v>1.7441827803850202E-2</c:v>
                      </c:pt>
                      <c:pt idx="78">
                        <c:v>1.72751806676388E-2</c:v>
                      </c:pt>
                      <c:pt idx="79">
                        <c:v>1.7371915280818901E-2</c:v>
                      </c:pt>
                      <c:pt idx="80">
                        <c:v>1.7465040087699901E-2</c:v>
                      </c:pt>
                      <c:pt idx="81">
                        <c:v>1.74349322915077E-2</c:v>
                      </c:pt>
                      <c:pt idx="82">
                        <c:v>1.7451511695981001E-2</c:v>
                      </c:pt>
                      <c:pt idx="83">
                        <c:v>1.7817446961998901E-2</c:v>
                      </c:pt>
                      <c:pt idx="84">
                        <c:v>1.8042121082544299E-2</c:v>
                      </c:pt>
                      <c:pt idx="85">
                        <c:v>1.7870327457785599E-2</c:v>
                      </c:pt>
                      <c:pt idx="86">
                        <c:v>1.81551221758127E-2</c:v>
                      </c:pt>
                      <c:pt idx="87">
                        <c:v>1.8355742096900898E-2</c:v>
                      </c:pt>
                      <c:pt idx="88">
                        <c:v>1.8328474834561299E-2</c:v>
                      </c:pt>
                      <c:pt idx="89">
                        <c:v>1.8190758302807801E-2</c:v>
                      </c:pt>
                      <c:pt idx="90">
                        <c:v>1.84748154133558E-2</c:v>
                      </c:pt>
                      <c:pt idx="91">
                        <c:v>1.86545997858047E-2</c:v>
                      </c:pt>
                      <c:pt idx="92">
                        <c:v>1.8586453050374999E-2</c:v>
                      </c:pt>
                      <c:pt idx="93">
                        <c:v>1.8661634996533401E-2</c:v>
                      </c:pt>
                      <c:pt idx="94">
                        <c:v>1.8688812851905798E-2</c:v>
                      </c:pt>
                      <c:pt idx="95">
                        <c:v>1.8823184072971299E-2</c:v>
                      </c:pt>
                      <c:pt idx="96">
                        <c:v>1.90858598798513E-2</c:v>
                      </c:pt>
                      <c:pt idx="97">
                        <c:v>1.8914865329861599E-2</c:v>
                      </c:pt>
                      <c:pt idx="98">
                        <c:v>1.8955063074827201E-2</c:v>
                      </c:pt>
                      <c:pt idx="99">
                        <c:v>1.9187437370419499E-2</c:v>
                      </c:pt>
                      <c:pt idx="100">
                        <c:v>1.9297063350677501E-2</c:v>
                      </c:pt>
                      <c:pt idx="101">
                        <c:v>1.9342651590704901E-2</c:v>
                      </c:pt>
                      <c:pt idx="102">
                        <c:v>1.9353749230504001E-2</c:v>
                      </c:pt>
                      <c:pt idx="103">
                        <c:v>1.9399393349885899E-2</c:v>
                      </c:pt>
                      <c:pt idx="104">
                        <c:v>1.9588025286793698E-2</c:v>
                      </c:pt>
                      <c:pt idx="105">
                        <c:v>1.9645851105451601E-2</c:v>
                      </c:pt>
                      <c:pt idx="106">
                        <c:v>1.9616328179836301E-2</c:v>
                      </c:pt>
                      <c:pt idx="107">
                        <c:v>1.9630741328001002E-2</c:v>
                      </c:pt>
                      <c:pt idx="108">
                        <c:v>1.9858036190271398E-2</c:v>
                      </c:pt>
                      <c:pt idx="109">
                        <c:v>1.9922062754631001E-2</c:v>
                      </c:pt>
                      <c:pt idx="110">
                        <c:v>1.9900226965546601E-2</c:v>
                      </c:pt>
                      <c:pt idx="111">
                        <c:v>2.00469698756933E-2</c:v>
                      </c:pt>
                      <c:pt idx="112">
                        <c:v>2.0025154575705501E-2</c:v>
                      </c:pt>
                      <c:pt idx="113">
                        <c:v>2.0053246989846198E-2</c:v>
                      </c:pt>
                      <c:pt idx="114">
                        <c:v>2.0206850022077599E-2</c:v>
                      </c:pt>
                      <c:pt idx="115">
                        <c:v>2.0315755158662799E-2</c:v>
                      </c:pt>
                      <c:pt idx="116">
                        <c:v>2.0379781723022499E-2</c:v>
                      </c:pt>
                      <c:pt idx="117">
                        <c:v>2.03733891248703E-2</c:v>
                      </c:pt>
                      <c:pt idx="118">
                        <c:v>2.0345343276858299E-2</c:v>
                      </c:pt>
                      <c:pt idx="119">
                        <c:v>2.0595883950591101E-2</c:v>
                      </c:pt>
                      <c:pt idx="120">
                        <c:v>2.0717876031994799E-2</c:v>
                      </c:pt>
                      <c:pt idx="121">
                        <c:v>2.0621679723262801E-2</c:v>
                      </c:pt>
                      <c:pt idx="122">
                        <c:v>2.0464535802602799E-2</c:v>
                      </c:pt>
                      <c:pt idx="123">
                        <c:v>2.0770253613591201E-2</c:v>
                      </c:pt>
                      <c:pt idx="124">
                        <c:v>2.0894045010209101E-2</c:v>
                      </c:pt>
                      <c:pt idx="125">
                        <c:v>2.0685281604528399E-2</c:v>
                      </c:pt>
                      <c:pt idx="126">
                        <c:v>2.0817328244447701E-2</c:v>
                      </c:pt>
                      <c:pt idx="127">
                        <c:v>2.09429264068604E-2</c:v>
                      </c:pt>
                      <c:pt idx="128">
                        <c:v>2.10248231887817E-2</c:v>
                      </c:pt>
                      <c:pt idx="129">
                        <c:v>2.1088073030114202E-2</c:v>
                      </c:pt>
                      <c:pt idx="130">
                        <c:v>2.11066771298647E-2</c:v>
                      </c:pt>
                      <c:pt idx="131">
                        <c:v>2.1199814975261699E-2</c:v>
                      </c:pt>
                      <c:pt idx="132">
                        <c:v>2.1287875249981901E-2</c:v>
                      </c:pt>
                      <c:pt idx="133">
                        <c:v>2.1211536601185799E-2</c:v>
                      </c:pt>
                      <c:pt idx="134">
                        <c:v>2.13099177926779E-2</c:v>
                      </c:pt>
                      <c:pt idx="135">
                        <c:v>2.1441699936986001E-2</c:v>
                      </c:pt>
                      <c:pt idx="136">
                        <c:v>2.14807838201523E-2</c:v>
                      </c:pt>
                      <c:pt idx="137">
                        <c:v>2.14255861938E-2</c:v>
                      </c:pt>
                      <c:pt idx="138">
                        <c:v>2.1568233147263499E-2</c:v>
                      </c:pt>
                      <c:pt idx="139">
                        <c:v>2.1699387580156299E-2</c:v>
                      </c:pt>
                      <c:pt idx="140">
                        <c:v>2.1619355306029299E-2</c:v>
                      </c:pt>
                      <c:pt idx="141">
                        <c:v>2.1730622276663801E-2</c:v>
                      </c:pt>
                      <c:pt idx="142">
                        <c:v>2.18377411365509E-2</c:v>
                      </c:pt>
                      <c:pt idx="143">
                        <c:v>2.1864075213670699E-2</c:v>
                      </c:pt>
                      <c:pt idx="144">
                        <c:v>2.1850822493434001E-2</c:v>
                      </c:pt>
                      <c:pt idx="145">
                        <c:v>2.2111954167485199E-2</c:v>
                      </c:pt>
                      <c:pt idx="146">
                        <c:v>2.2349450737237899E-2</c:v>
                      </c:pt>
                      <c:pt idx="147">
                        <c:v>2.2420773282647102E-2</c:v>
                      </c:pt>
                      <c:pt idx="148">
                        <c:v>2.26164981722832E-2</c:v>
                      </c:pt>
                      <c:pt idx="149">
                        <c:v>2.2745566442608799E-2</c:v>
                      </c:pt>
                      <c:pt idx="150">
                        <c:v>2.2854954004287699E-2</c:v>
                      </c:pt>
                      <c:pt idx="151">
                        <c:v>2.30281483381987E-2</c:v>
                      </c:pt>
                      <c:pt idx="152">
                        <c:v>2.3124158382415799E-2</c:v>
                      </c:pt>
                      <c:pt idx="153">
                        <c:v>2.3332741111517001E-2</c:v>
                      </c:pt>
                      <c:pt idx="154">
                        <c:v>2.36399192363024E-2</c:v>
                      </c:pt>
                      <c:pt idx="155">
                        <c:v>2.3866184055805199E-2</c:v>
                      </c:pt>
                      <c:pt idx="156">
                        <c:v>2.42118444293737E-2</c:v>
                      </c:pt>
                      <c:pt idx="157">
                        <c:v>2.4411348626017602E-2</c:v>
                      </c:pt>
                      <c:pt idx="158">
                        <c:v>2.4399757385253899E-2</c:v>
                      </c:pt>
                      <c:pt idx="159">
                        <c:v>2.4697972461581199E-2</c:v>
                      </c:pt>
                      <c:pt idx="160">
                        <c:v>2.51339413225651E-2</c:v>
                      </c:pt>
                      <c:pt idx="161">
                        <c:v>2.55369264632463E-2</c:v>
                      </c:pt>
                      <c:pt idx="162">
                        <c:v>2.5805162265896801E-2</c:v>
                      </c:pt>
                      <c:pt idx="163">
                        <c:v>2.6299638673663101E-2</c:v>
                      </c:pt>
                      <c:pt idx="164">
                        <c:v>2.67891734838486E-2</c:v>
                      </c:pt>
                      <c:pt idx="165">
                        <c:v>2.7169644832611101E-2</c:v>
                      </c:pt>
                      <c:pt idx="166">
                        <c:v>2.7518885210156399E-2</c:v>
                      </c:pt>
                      <c:pt idx="167">
                        <c:v>2.81002540141344E-2</c:v>
                      </c:pt>
                      <c:pt idx="168">
                        <c:v>2.8699876740574799E-2</c:v>
                      </c:pt>
                      <c:pt idx="169">
                        <c:v>2.91522424668074E-2</c:v>
                      </c:pt>
                      <c:pt idx="170">
                        <c:v>2.9767366126179699E-2</c:v>
                      </c:pt>
                      <c:pt idx="171">
                        <c:v>3.0314629897475201E-2</c:v>
                      </c:pt>
                      <c:pt idx="172">
                        <c:v>3.0832193791866299E-2</c:v>
                      </c:pt>
                      <c:pt idx="173">
                        <c:v>3.1442418694496203E-2</c:v>
                      </c:pt>
                      <c:pt idx="174">
                        <c:v>3.1988907605409601E-2</c:v>
                      </c:pt>
                      <c:pt idx="175">
                        <c:v>3.2683838158845901E-2</c:v>
                      </c:pt>
                      <c:pt idx="176">
                        <c:v>3.3506654202938101E-2</c:v>
                      </c:pt>
                      <c:pt idx="177">
                        <c:v>3.40771861374378E-2</c:v>
                      </c:pt>
                      <c:pt idx="178">
                        <c:v>3.4676108509302098E-2</c:v>
                      </c:pt>
                      <c:pt idx="179">
                        <c:v>3.5390056669712101E-2</c:v>
                      </c:pt>
                      <c:pt idx="180">
                        <c:v>3.6171816289424903E-2</c:v>
                      </c:pt>
                      <c:pt idx="181">
                        <c:v>3.6694452166557298E-2</c:v>
                      </c:pt>
                      <c:pt idx="182">
                        <c:v>3.7191238254308701E-2</c:v>
                      </c:pt>
                      <c:pt idx="183">
                        <c:v>3.77678908407688E-2</c:v>
                      </c:pt>
                      <c:pt idx="184">
                        <c:v>3.8426291197538397E-2</c:v>
                      </c:pt>
                      <c:pt idx="185">
                        <c:v>3.9087891578674303E-2</c:v>
                      </c:pt>
                      <c:pt idx="186">
                        <c:v>3.9648376405239098E-2</c:v>
                      </c:pt>
                      <c:pt idx="187">
                        <c:v>4.0082186460495002E-2</c:v>
                      </c:pt>
                      <c:pt idx="188">
                        <c:v>4.0456317365169497E-2</c:v>
                      </c:pt>
                      <c:pt idx="189">
                        <c:v>4.1062116622924798E-2</c:v>
                      </c:pt>
                      <c:pt idx="190">
                        <c:v>4.16346788406372E-2</c:v>
                      </c:pt>
                      <c:pt idx="191">
                        <c:v>4.18943874537945E-2</c:v>
                      </c:pt>
                      <c:pt idx="192">
                        <c:v>4.24101054668427E-2</c:v>
                      </c:pt>
                      <c:pt idx="193">
                        <c:v>4.2895980179309803E-2</c:v>
                      </c:pt>
                      <c:pt idx="194">
                        <c:v>4.32929769158363E-2</c:v>
                      </c:pt>
                      <c:pt idx="195">
                        <c:v>4.3746896088123301E-2</c:v>
                      </c:pt>
                      <c:pt idx="196">
                        <c:v>4.4149659574031802E-2</c:v>
                      </c:pt>
                      <c:pt idx="197">
                        <c:v>4.4531490653753301E-2</c:v>
                      </c:pt>
                      <c:pt idx="198">
                        <c:v>4.4945515692233998E-2</c:v>
                      </c:pt>
                      <c:pt idx="199">
                        <c:v>4.54764030873775E-2</c:v>
                      </c:pt>
                      <c:pt idx="200">
                        <c:v>4.5795138925313998E-2</c:v>
                      </c:pt>
                      <c:pt idx="201">
                        <c:v>4.5976080000400502E-2</c:v>
                      </c:pt>
                      <c:pt idx="202">
                        <c:v>4.6226602047681802E-2</c:v>
                      </c:pt>
                      <c:pt idx="203">
                        <c:v>4.63993810117245E-2</c:v>
                      </c:pt>
                      <c:pt idx="204">
                        <c:v>4.6526409685611697E-2</c:v>
                      </c:pt>
                      <c:pt idx="205">
                        <c:v>4.6632479876279803E-2</c:v>
                      </c:pt>
                      <c:pt idx="206">
                        <c:v>4.67181354761124E-2</c:v>
                      </c:pt>
                      <c:pt idx="207">
                        <c:v>4.6631895005703E-2</c:v>
                      </c:pt>
                      <c:pt idx="208">
                        <c:v>4.65471409261227E-2</c:v>
                      </c:pt>
                      <c:pt idx="209">
                        <c:v>4.6592429280281102E-2</c:v>
                      </c:pt>
                      <c:pt idx="210">
                        <c:v>4.64924946427345E-2</c:v>
                      </c:pt>
                      <c:pt idx="211">
                        <c:v>4.6333134174346903E-2</c:v>
                      </c:pt>
                      <c:pt idx="212">
                        <c:v>4.6135433018207599E-2</c:v>
                      </c:pt>
                      <c:pt idx="213">
                        <c:v>4.58952710032463E-2</c:v>
                      </c:pt>
                      <c:pt idx="214">
                        <c:v>4.5708619058132199E-2</c:v>
                      </c:pt>
                      <c:pt idx="215">
                        <c:v>4.5502725988626501E-2</c:v>
                      </c:pt>
                      <c:pt idx="216">
                        <c:v>4.5230433344841003E-2</c:v>
                      </c:pt>
                      <c:pt idx="217">
                        <c:v>4.4919103384017903E-2</c:v>
                      </c:pt>
                      <c:pt idx="218">
                        <c:v>4.4590327888727202E-2</c:v>
                      </c:pt>
                      <c:pt idx="219">
                        <c:v>4.4212561100721401E-2</c:v>
                      </c:pt>
                      <c:pt idx="220">
                        <c:v>4.3759919703006703E-2</c:v>
                      </c:pt>
                      <c:pt idx="221">
                        <c:v>4.3298657983541503E-2</c:v>
                      </c:pt>
                      <c:pt idx="222">
                        <c:v>4.29195836186409E-2</c:v>
                      </c:pt>
                      <c:pt idx="223">
                        <c:v>4.2611669749021502E-2</c:v>
                      </c:pt>
                      <c:pt idx="224">
                        <c:v>4.2285807430744199E-2</c:v>
                      </c:pt>
                      <c:pt idx="225">
                        <c:v>4.2125232517719297E-2</c:v>
                      </c:pt>
                      <c:pt idx="226">
                        <c:v>4.1897632181644398E-2</c:v>
                      </c:pt>
                      <c:pt idx="227">
                        <c:v>4.1536290198564502E-2</c:v>
                      </c:pt>
                      <c:pt idx="228">
                        <c:v>4.14803959429264E-2</c:v>
                      </c:pt>
                      <c:pt idx="229">
                        <c:v>4.1408229619264603E-2</c:v>
                      </c:pt>
                      <c:pt idx="230">
                        <c:v>4.1239850223064402E-2</c:v>
                      </c:pt>
                      <c:pt idx="231">
                        <c:v>4.0997657924890497E-2</c:v>
                      </c:pt>
                      <c:pt idx="232">
                        <c:v>4.0728192776441602E-2</c:v>
                      </c:pt>
                      <c:pt idx="233">
                        <c:v>4.0500748902559301E-2</c:v>
                      </c:pt>
                      <c:pt idx="234">
                        <c:v>4.0353119373321499E-2</c:v>
                      </c:pt>
                      <c:pt idx="235">
                        <c:v>4.02865596115589E-2</c:v>
                      </c:pt>
                      <c:pt idx="236">
                        <c:v>4.0148731321096399E-2</c:v>
                      </c:pt>
                      <c:pt idx="237">
                        <c:v>3.9988901466131203E-2</c:v>
                      </c:pt>
                      <c:pt idx="238">
                        <c:v>3.9891339838504798E-2</c:v>
                      </c:pt>
                      <c:pt idx="239">
                        <c:v>3.9926514029502903E-2</c:v>
                      </c:pt>
                      <c:pt idx="240">
                        <c:v>3.9973601698875399E-2</c:v>
                      </c:pt>
                      <c:pt idx="241">
                        <c:v>3.9991568773984902E-2</c:v>
                      </c:pt>
                      <c:pt idx="242">
                        <c:v>3.9996109902858699E-2</c:v>
                      </c:pt>
                      <c:pt idx="243">
                        <c:v>4.0012292563915301E-2</c:v>
                      </c:pt>
                      <c:pt idx="244">
                        <c:v>4.00338023900986E-2</c:v>
                      </c:pt>
                      <c:pt idx="245">
                        <c:v>4.0046609938144698E-2</c:v>
                      </c:pt>
                      <c:pt idx="246">
                        <c:v>4.0029961615800899E-2</c:v>
                      </c:pt>
                      <c:pt idx="247">
                        <c:v>4.0073566138744403E-2</c:v>
                      </c:pt>
                      <c:pt idx="248">
                        <c:v>4.0150288492441198E-2</c:v>
                      </c:pt>
                      <c:pt idx="249">
                        <c:v>4.0185473859310199E-2</c:v>
                      </c:pt>
                      <c:pt idx="250">
                        <c:v>4.0045313537120798E-2</c:v>
                      </c:pt>
                      <c:pt idx="251">
                        <c:v>4.0022552013397203E-2</c:v>
                      </c:pt>
                      <c:pt idx="252">
                        <c:v>4.0070965886116E-2</c:v>
                      </c:pt>
                      <c:pt idx="253">
                        <c:v>3.9934407919645303E-2</c:v>
                      </c:pt>
                      <c:pt idx="254">
                        <c:v>3.99815589189529E-2</c:v>
                      </c:pt>
                      <c:pt idx="255">
                        <c:v>4.0065646171569803E-2</c:v>
                      </c:pt>
                      <c:pt idx="256">
                        <c:v>4.0032356977462803E-2</c:v>
                      </c:pt>
                      <c:pt idx="257">
                        <c:v>3.9830990135669701E-2</c:v>
                      </c:pt>
                      <c:pt idx="258">
                        <c:v>3.9683353155851399E-2</c:v>
                      </c:pt>
                      <c:pt idx="259">
                        <c:v>3.95645201206207E-2</c:v>
                      </c:pt>
                      <c:pt idx="260">
                        <c:v>3.9404172450303997E-2</c:v>
                      </c:pt>
                      <c:pt idx="261">
                        <c:v>3.9396349340677303E-2</c:v>
                      </c:pt>
                      <c:pt idx="262">
                        <c:v>3.9407718926668202E-2</c:v>
                      </c:pt>
                      <c:pt idx="263">
                        <c:v>3.93446497619152E-2</c:v>
                      </c:pt>
                      <c:pt idx="264">
                        <c:v>3.9177041500806802E-2</c:v>
                      </c:pt>
                      <c:pt idx="265">
                        <c:v>3.9015289396047599E-2</c:v>
                      </c:pt>
                      <c:pt idx="266">
                        <c:v>3.8935050368309E-2</c:v>
                      </c:pt>
                      <c:pt idx="267">
                        <c:v>3.89276780188084E-2</c:v>
                      </c:pt>
                      <c:pt idx="268">
                        <c:v>3.8793116807937601E-2</c:v>
                      </c:pt>
                      <c:pt idx="269">
                        <c:v>3.86719517409801E-2</c:v>
                      </c:pt>
                      <c:pt idx="270">
                        <c:v>3.86822745203972E-2</c:v>
                      </c:pt>
                      <c:pt idx="271">
                        <c:v>3.8869135081768001E-2</c:v>
                      </c:pt>
                      <c:pt idx="272">
                        <c:v>3.8858320564031601E-2</c:v>
                      </c:pt>
                      <c:pt idx="273">
                        <c:v>3.87768596410751E-2</c:v>
                      </c:pt>
                      <c:pt idx="274">
                        <c:v>3.8754597306251498E-2</c:v>
                      </c:pt>
                      <c:pt idx="275">
                        <c:v>3.8865305483341203E-2</c:v>
                      </c:pt>
                      <c:pt idx="276">
                        <c:v>3.89311015605927E-2</c:v>
                      </c:pt>
                      <c:pt idx="277">
                        <c:v>3.9024569094181102E-2</c:v>
                      </c:pt>
                      <c:pt idx="278">
                        <c:v>3.9194617420435E-2</c:v>
                      </c:pt>
                      <c:pt idx="279">
                        <c:v>3.9186690002679797E-2</c:v>
                      </c:pt>
                      <c:pt idx="280">
                        <c:v>3.9278689771890599E-2</c:v>
                      </c:pt>
                      <c:pt idx="281">
                        <c:v>3.9441645145416301E-2</c:v>
                      </c:pt>
                      <c:pt idx="282">
                        <c:v>3.9491839706897701E-2</c:v>
                      </c:pt>
                      <c:pt idx="283">
                        <c:v>3.9621405303478199E-2</c:v>
                      </c:pt>
                      <c:pt idx="284">
                        <c:v>3.9656847715377801E-2</c:v>
                      </c:pt>
                      <c:pt idx="285">
                        <c:v>3.9564382284879698E-2</c:v>
                      </c:pt>
                      <c:pt idx="286">
                        <c:v>3.9570651948452003E-2</c:v>
                      </c:pt>
                      <c:pt idx="287">
                        <c:v>3.9676137268543202E-2</c:v>
                      </c:pt>
                      <c:pt idx="288">
                        <c:v>3.9726674556732199E-2</c:v>
                      </c:pt>
                      <c:pt idx="289">
                        <c:v>3.9612054824829102E-2</c:v>
                      </c:pt>
                      <c:pt idx="290">
                        <c:v>3.9581384509801899E-2</c:v>
                      </c:pt>
                      <c:pt idx="291">
                        <c:v>3.94987240433693E-2</c:v>
                      </c:pt>
                      <c:pt idx="292">
                        <c:v>3.9397597312927198E-2</c:v>
                      </c:pt>
                      <c:pt idx="293">
                        <c:v>3.9412748068571098E-2</c:v>
                      </c:pt>
                      <c:pt idx="294">
                        <c:v>3.9279427379369701E-2</c:v>
                      </c:pt>
                      <c:pt idx="295">
                        <c:v>3.9093639701604802E-2</c:v>
                      </c:pt>
                      <c:pt idx="296">
                        <c:v>3.8986809551715899E-2</c:v>
                      </c:pt>
                      <c:pt idx="297">
                        <c:v>3.9072632789611803E-2</c:v>
                      </c:pt>
                      <c:pt idx="298">
                        <c:v>3.9040111005306202E-2</c:v>
                      </c:pt>
                      <c:pt idx="299">
                        <c:v>3.8951590657234199E-2</c:v>
                      </c:pt>
                      <c:pt idx="300">
                        <c:v>3.8977883756160701E-2</c:v>
                      </c:pt>
                      <c:pt idx="301">
                        <c:v>3.9118386805057498E-2</c:v>
                      </c:pt>
                      <c:pt idx="302">
                        <c:v>3.9013527333736399E-2</c:v>
                      </c:pt>
                      <c:pt idx="303">
                        <c:v>3.8834825158119202E-2</c:v>
                      </c:pt>
                      <c:pt idx="304">
                        <c:v>3.9170734584331499E-2</c:v>
                      </c:pt>
                      <c:pt idx="305">
                        <c:v>3.9228264242410701E-2</c:v>
                      </c:pt>
                      <c:pt idx="306">
                        <c:v>3.9106436073780101E-2</c:v>
                      </c:pt>
                      <c:pt idx="307">
                        <c:v>3.9025865495204898E-2</c:v>
                      </c:pt>
                      <c:pt idx="308">
                        <c:v>3.9034236222505597E-2</c:v>
                      </c:pt>
                      <c:pt idx="309">
                        <c:v>3.9087250828743002E-2</c:v>
                      </c:pt>
                      <c:pt idx="310">
                        <c:v>3.9109699428081499E-2</c:v>
                      </c:pt>
                      <c:pt idx="311">
                        <c:v>3.9015498012304299E-2</c:v>
                      </c:pt>
                      <c:pt idx="312">
                        <c:v>3.8712728768587099E-2</c:v>
                      </c:pt>
                      <c:pt idx="313">
                        <c:v>3.8660433143377297E-2</c:v>
                      </c:pt>
                      <c:pt idx="314">
                        <c:v>3.8762420415878303E-2</c:v>
                      </c:pt>
                      <c:pt idx="315">
                        <c:v>3.8350876420736299E-2</c:v>
                      </c:pt>
                      <c:pt idx="316">
                        <c:v>3.8348317146301297E-2</c:v>
                      </c:pt>
                      <c:pt idx="317">
                        <c:v>3.8463987410068498E-2</c:v>
                      </c:pt>
                      <c:pt idx="318">
                        <c:v>3.8411721587181098E-2</c:v>
                      </c:pt>
                      <c:pt idx="319">
                        <c:v>3.8614124059677103E-2</c:v>
                      </c:pt>
                      <c:pt idx="320">
                        <c:v>3.8689836859703099E-2</c:v>
                      </c:pt>
                      <c:pt idx="321">
                        <c:v>3.8639966398477603E-2</c:v>
                      </c:pt>
                      <c:pt idx="322">
                        <c:v>3.8649212568998302E-2</c:v>
                      </c:pt>
                      <c:pt idx="323">
                        <c:v>3.8831997662782697E-2</c:v>
                      </c:pt>
                      <c:pt idx="324">
                        <c:v>3.9005808532238E-2</c:v>
                      </c:pt>
                      <c:pt idx="325">
                        <c:v>3.9129890501499197E-2</c:v>
                      </c:pt>
                      <c:pt idx="326">
                        <c:v>3.9353411644697203E-2</c:v>
                      </c:pt>
                      <c:pt idx="327">
                        <c:v>3.9585370570421198E-2</c:v>
                      </c:pt>
                      <c:pt idx="328">
                        <c:v>3.9882037788629497E-2</c:v>
                      </c:pt>
                      <c:pt idx="329">
                        <c:v>4.0243901312351199E-2</c:v>
                      </c:pt>
                      <c:pt idx="330">
                        <c:v>4.0409281849861103E-2</c:v>
                      </c:pt>
                      <c:pt idx="331">
                        <c:v>4.06359694898129E-2</c:v>
                      </c:pt>
                      <c:pt idx="332">
                        <c:v>4.09842804074287E-2</c:v>
                      </c:pt>
                      <c:pt idx="333">
                        <c:v>4.1422288864850998E-2</c:v>
                      </c:pt>
                      <c:pt idx="334">
                        <c:v>4.2042672634124797E-2</c:v>
                      </c:pt>
                      <c:pt idx="335">
                        <c:v>4.2708609253168099E-2</c:v>
                      </c:pt>
                      <c:pt idx="336">
                        <c:v>4.34014499187469E-2</c:v>
                      </c:pt>
                      <c:pt idx="337">
                        <c:v>4.4253248721361202E-2</c:v>
                      </c:pt>
                      <c:pt idx="338">
                        <c:v>4.5255620032548897E-2</c:v>
                      </c:pt>
                      <c:pt idx="339">
                        <c:v>4.6147417277097702E-2</c:v>
                      </c:pt>
                      <c:pt idx="340">
                        <c:v>4.6929802745580701E-2</c:v>
                      </c:pt>
                      <c:pt idx="341">
                        <c:v>4.7938663512468303E-2</c:v>
                      </c:pt>
                      <c:pt idx="342">
                        <c:v>4.9378216266632101E-2</c:v>
                      </c:pt>
                      <c:pt idx="343">
                        <c:v>5.1023468375206001E-2</c:v>
                      </c:pt>
                      <c:pt idx="344">
                        <c:v>5.2563432604074499E-2</c:v>
                      </c:pt>
                      <c:pt idx="345">
                        <c:v>5.4811492562293999E-2</c:v>
                      </c:pt>
                      <c:pt idx="346">
                        <c:v>5.7354334741830798E-2</c:v>
                      </c:pt>
                      <c:pt idx="347">
                        <c:v>6.00062273442745E-2</c:v>
                      </c:pt>
                      <c:pt idx="348">
                        <c:v>6.3079781830310794E-2</c:v>
                      </c:pt>
                      <c:pt idx="349">
                        <c:v>6.6545359790325206E-2</c:v>
                      </c:pt>
                      <c:pt idx="350">
                        <c:v>7.0384703576564803E-2</c:v>
                      </c:pt>
                      <c:pt idx="351">
                        <c:v>7.4544489383697496E-2</c:v>
                      </c:pt>
                      <c:pt idx="352">
                        <c:v>7.9012401401996599E-2</c:v>
                      </c:pt>
                      <c:pt idx="353">
                        <c:v>8.3439864218235002E-2</c:v>
                      </c:pt>
                      <c:pt idx="354">
                        <c:v>8.7860628962516799E-2</c:v>
                      </c:pt>
                      <c:pt idx="355">
                        <c:v>9.2564612627029405E-2</c:v>
                      </c:pt>
                      <c:pt idx="356">
                        <c:v>9.7338937222957597E-2</c:v>
                      </c:pt>
                      <c:pt idx="357">
                        <c:v>0.102219395339489</c:v>
                      </c:pt>
                      <c:pt idx="358">
                        <c:v>0.107286602258682</c:v>
                      </c:pt>
                      <c:pt idx="359">
                        <c:v>0.112681001424789</c:v>
                      </c:pt>
                      <c:pt idx="360">
                        <c:v>0.11823432892561</c:v>
                      </c:pt>
                      <c:pt idx="361">
                        <c:v>0.12394001334905599</c:v>
                      </c:pt>
                      <c:pt idx="362">
                        <c:v>0.12986457347869901</c:v>
                      </c:pt>
                      <c:pt idx="363">
                        <c:v>0.13601025938987699</c:v>
                      </c:pt>
                      <c:pt idx="364">
                        <c:v>0.14246630668640101</c:v>
                      </c:pt>
                      <c:pt idx="365">
                        <c:v>0.14915229380130801</c:v>
                      </c:pt>
                      <c:pt idx="366">
                        <c:v>0.156109288334846</c:v>
                      </c:pt>
                      <c:pt idx="367">
                        <c:v>0.16372357308864599</c:v>
                      </c:pt>
                      <c:pt idx="368">
                        <c:v>0.171913266181946</c:v>
                      </c:pt>
                      <c:pt idx="369">
                        <c:v>0.18032602965831801</c:v>
                      </c:pt>
                      <c:pt idx="370">
                        <c:v>0.18862763047218301</c:v>
                      </c:pt>
                      <c:pt idx="371">
                        <c:v>0.19671800732612599</c:v>
                      </c:pt>
                      <c:pt idx="372">
                        <c:v>0.20450954139232599</c:v>
                      </c:pt>
                      <c:pt idx="373">
                        <c:v>0.21280752122402199</c:v>
                      </c:pt>
                      <c:pt idx="374">
                        <c:v>0.22209133207798001</c:v>
                      </c:pt>
                      <c:pt idx="375">
                        <c:v>0.23158793151378601</c:v>
                      </c:pt>
                      <c:pt idx="376">
                        <c:v>0.240620821714401</c:v>
                      </c:pt>
                      <c:pt idx="377">
                        <c:v>0.249462574720383</c:v>
                      </c:pt>
                      <c:pt idx="378">
                        <c:v>0.25862732529640198</c:v>
                      </c:pt>
                      <c:pt idx="379">
                        <c:v>0.26779931783676098</c:v>
                      </c:pt>
                      <c:pt idx="380">
                        <c:v>0.27679890394210799</c:v>
                      </c:pt>
                      <c:pt idx="381">
                        <c:v>0.28571373224258401</c:v>
                      </c:pt>
                      <c:pt idx="382">
                        <c:v>0.29428398609161399</c:v>
                      </c:pt>
                      <c:pt idx="383">
                        <c:v>0.30248558521270802</c:v>
                      </c:pt>
                      <c:pt idx="384">
                        <c:v>0.31052935123443598</c:v>
                      </c:pt>
                      <c:pt idx="385">
                        <c:v>0.31875944137573198</c:v>
                      </c:pt>
                      <c:pt idx="386">
                        <c:v>0.32672837376594499</c:v>
                      </c:pt>
                      <c:pt idx="387">
                        <c:v>0.33440142869949302</c:v>
                      </c:pt>
                      <c:pt idx="388">
                        <c:v>0.34189715981483498</c:v>
                      </c:pt>
                      <c:pt idx="389">
                        <c:v>0.34886136651039101</c:v>
                      </c:pt>
                      <c:pt idx="390">
                        <c:v>0.35569259524345398</c:v>
                      </c:pt>
                      <c:pt idx="391">
                        <c:v>0.36239522695541398</c:v>
                      </c:pt>
                      <c:pt idx="392">
                        <c:v>0.36863461136817899</c:v>
                      </c:pt>
                      <c:pt idx="393">
                        <c:v>0.37434548139572099</c:v>
                      </c:pt>
                      <c:pt idx="394">
                        <c:v>0.37989825010299699</c:v>
                      </c:pt>
                      <c:pt idx="395">
                        <c:v>0.38544702529907199</c:v>
                      </c:pt>
                      <c:pt idx="396">
                        <c:v>0.39050763845443698</c:v>
                      </c:pt>
                      <c:pt idx="397">
                        <c:v>0.39515930414199801</c:v>
                      </c:pt>
                      <c:pt idx="398">
                        <c:v>0.39949136972427401</c:v>
                      </c:pt>
                      <c:pt idx="399">
                        <c:v>0.40362638235092202</c:v>
                      </c:pt>
                      <c:pt idx="400">
                        <c:v>0.40767145156860402</c:v>
                      </c:pt>
                      <c:pt idx="401">
                        <c:v>0.41135653853416398</c:v>
                      </c:pt>
                      <c:pt idx="402">
                        <c:v>0.41472885012626598</c:v>
                      </c:pt>
                      <c:pt idx="403">
                        <c:v>0.41804724931716902</c:v>
                      </c:pt>
                      <c:pt idx="404">
                        <c:v>0.42100870609283397</c:v>
                      </c:pt>
                      <c:pt idx="405">
                        <c:v>0.42387920618057301</c:v>
                      </c:pt>
                      <c:pt idx="406">
                        <c:v>0.42676293849945102</c:v>
                      </c:pt>
                      <c:pt idx="407">
                        <c:v>0.42952623963356001</c:v>
                      </c:pt>
                      <c:pt idx="408">
                        <c:v>0.43230476975441001</c:v>
                      </c:pt>
                      <c:pt idx="409">
                        <c:v>0.43565216660499601</c:v>
                      </c:pt>
                      <c:pt idx="410">
                        <c:v>0.440593421459198</c:v>
                      </c:pt>
                      <c:pt idx="411">
                        <c:v>0.44579178094863903</c:v>
                      </c:pt>
                      <c:pt idx="412">
                        <c:v>0.44889226555824302</c:v>
                      </c:pt>
                      <c:pt idx="413">
                        <c:v>0.44965329766273499</c:v>
                      </c:pt>
                      <c:pt idx="414">
                        <c:v>0.45006424188613903</c:v>
                      </c:pt>
                      <c:pt idx="415">
                        <c:v>0.44958508014678999</c:v>
                      </c:pt>
                      <c:pt idx="416">
                        <c:v>0.44955682754516602</c:v>
                      </c:pt>
                      <c:pt idx="417">
                        <c:v>0.45011264085769698</c:v>
                      </c:pt>
                      <c:pt idx="418">
                        <c:v>0.45081236958503701</c:v>
                      </c:pt>
                      <c:pt idx="419">
                        <c:v>0.45168456435203602</c:v>
                      </c:pt>
                      <c:pt idx="420">
                        <c:v>0.45279419422149703</c:v>
                      </c:pt>
                      <c:pt idx="421">
                        <c:v>0.45408144593238797</c:v>
                      </c:pt>
                      <c:pt idx="422">
                        <c:v>0.45522442460060097</c:v>
                      </c:pt>
                      <c:pt idx="423">
                        <c:v>0.45651909708976701</c:v>
                      </c:pt>
                      <c:pt idx="424">
                        <c:v>0.457783073186874</c:v>
                      </c:pt>
                      <c:pt idx="425">
                        <c:v>0.45882323384285001</c:v>
                      </c:pt>
                      <c:pt idx="426">
                        <c:v>0.46004483103752097</c:v>
                      </c:pt>
                      <c:pt idx="427">
                        <c:v>0.461341202259064</c:v>
                      </c:pt>
                      <c:pt idx="428">
                        <c:v>0.46255299448967002</c:v>
                      </c:pt>
                      <c:pt idx="429">
                        <c:v>0.46354162693023698</c:v>
                      </c:pt>
                      <c:pt idx="430">
                        <c:v>0.46458876132965099</c:v>
                      </c:pt>
                      <c:pt idx="431">
                        <c:v>0.46572709083557101</c:v>
                      </c:pt>
                      <c:pt idx="432">
                        <c:v>0.46685692667961098</c:v>
                      </c:pt>
                      <c:pt idx="433">
                        <c:v>0.46775969862937899</c:v>
                      </c:pt>
                      <c:pt idx="434">
                        <c:v>0.46904700994491599</c:v>
                      </c:pt>
                      <c:pt idx="435">
                        <c:v>0.47029757499694802</c:v>
                      </c:pt>
                      <c:pt idx="436">
                        <c:v>0.47118830680847201</c:v>
                      </c:pt>
                      <c:pt idx="437">
                        <c:v>0.47224637866020203</c:v>
                      </c:pt>
                      <c:pt idx="438">
                        <c:v>0.47330230474472001</c:v>
                      </c:pt>
                      <c:pt idx="439">
                        <c:v>0.47442373633384699</c:v>
                      </c:pt>
                      <c:pt idx="440">
                        <c:v>0.47566020488739003</c:v>
                      </c:pt>
                      <c:pt idx="441">
                        <c:v>0.47661092877388</c:v>
                      </c:pt>
                      <c:pt idx="442">
                        <c:v>0.477348983287811</c:v>
                      </c:pt>
                      <c:pt idx="443">
                        <c:v>0.47809988260269198</c:v>
                      </c:pt>
                      <c:pt idx="444">
                        <c:v>0.47912111878395103</c:v>
                      </c:pt>
                      <c:pt idx="445">
                        <c:v>0.47998824715614302</c:v>
                      </c:pt>
                      <c:pt idx="446">
                        <c:v>0.48087689280509899</c:v>
                      </c:pt>
                      <c:pt idx="447">
                        <c:v>0.48188391327857999</c:v>
                      </c:pt>
                      <c:pt idx="448">
                        <c:v>0.48289263248443598</c:v>
                      </c:pt>
                      <c:pt idx="449">
                        <c:v>0.48392021656036399</c:v>
                      </c:pt>
                      <c:pt idx="450">
                        <c:v>0.48476576805114702</c:v>
                      </c:pt>
                      <c:pt idx="451">
                        <c:v>0.485408365726471</c:v>
                      </c:pt>
                      <c:pt idx="452">
                        <c:v>0.48643758893013</c:v>
                      </c:pt>
                      <c:pt idx="453">
                        <c:v>0.48722779750824002</c:v>
                      </c:pt>
                      <c:pt idx="454">
                        <c:v>0.48798072338104198</c:v>
                      </c:pt>
                      <c:pt idx="455">
                        <c:v>0.48904177546501199</c:v>
                      </c:pt>
                      <c:pt idx="456">
                        <c:v>0.48987108469009399</c:v>
                      </c:pt>
                      <c:pt idx="457">
                        <c:v>0.49059590697288502</c:v>
                      </c:pt>
                      <c:pt idx="458">
                        <c:v>0.49141168594360402</c:v>
                      </c:pt>
                      <c:pt idx="459">
                        <c:v>0.49248403310775801</c:v>
                      </c:pt>
                      <c:pt idx="460">
                        <c:v>0.49344447255134599</c:v>
                      </c:pt>
                      <c:pt idx="461">
                        <c:v>0.49437996745109603</c:v>
                      </c:pt>
                      <c:pt idx="462">
                        <c:v>0.495475023984909</c:v>
                      </c:pt>
                      <c:pt idx="463">
                        <c:v>0.496932923793793</c:v>
                      </c:pt>
                      <c:pt idx="464">
                        <c:v>0.49796721339225802</c:v>
                      </c:pt>
                      <c:pt idx="465">
                        <c:v>0.49892657995223999</c:v>
                      </c:pt>
                      <c:pt idx="466">
                        <c:v>0.50010287761688199</c:v>
                      </c:pt>
                      <c:pt idx="467">
                        <c:v>0.50096803903579701</c:v>
                      </c:pt>
                      <c:pt idx="468">
                        <c:v>0.50163543224334695</c:v>
                      </c:pt>
                      <c:pt idx="469">
                        <c:v>0.50226444005966198</c:v>
                      </c:pt>
                      <c:pt idx="470">
                        <c:v>0.50298559665679898</c:v>
                      </c:pt>
                      <c:pt idx="471">
                        <c:v>0.50365865230560303</c:v>
                      </c:pt>
                      <c:pt idx="472">
                        <c:v>0.50450867414474498</c:v>
                      </c:pt>
                      <c:pt idx="473">
                        <c:v>0.50538462400436401</c:v>
                      </c:pt>
                      <c:pt idx="474">
                        <c:v>0.50602322816848799</c:v>
                      </c:pt>
                      <c:pt idx="475">
                        <c:v>0.506910920143127</c:v>
                      </c:pt>
                      <c:pt idx="476">
                        <c:v>0.50766432285308805</c:v>
                      </c:pt>
                      <c:pt idx="477">
                        <c:v>0.50828808546066295</c:v>
                      </c:pt>
                      <c:pt idx="478">
                        <c:v>0.509130418300629</c:v>
                      </c:pt>
                      <c:pt idx="479">
                        <c:v>0.50983130931854204</c:v>
                      </c:pt>
                      <c:pt idx="480">
                        <c:v>0.51044994592666604</c:v>
                      </c:pt>
                      <c:pt idx="481">
                        <c:v>0.51114696264267001</c:v>
                      </c:pt>
                      <c:pt idx="482">
                        <c:v>0.51212334632873502</c:v>
                      </c:pt>
                      <c:pt idx="483">
                        <c:v>0.51266896724700906</c:v>
                      </c:pt>
                      <c:pt idx="484">
                        <c:v>0.51319372653961204</c:v>
                      </c:pt>
                      <c:pt idx="485">
                        <c:v>0.51405024528503396</c:v>
                      </c:pt>
                      <c:pt idx="486">
                        <c:v>0.51478141546249401</c:v>
                      </c:pt>
                      <c:pt idx="487">
                        <c:v>0.51538288593292203</c:v>
                      </c:pt>
                      <c:pt idx="488">
                        <c:v>0.51606023311615001</c:v>
                      </c:pt>
                      <c:pt idx="489">
                        <c:v>0.51697081327438399</c:v>
                      </c:pt>
                      <c:pt idx="490">
                        <c:v>0.51775521039962802</c:v>
                      </c:pt>
                      <c:pt idx="491">
                        <c:v>0.518293976783752</c:v>
                      </c:pt>
                      <c:pt idx="492">
                        <c:v>0.51882511377334595</c:v>
                      </c:pt>
                      <c:pt idx="493">
                        <c:v>0.519670009613037</c:v>
                      </c:pt>
                      <c:pt idx="494">
                        <c:v>0.52023065090179399</c:v>
                      </c:pt>
                      <c:pt idx="495">
                        <c:v>0.52112001180648804</c:v>
                      </c:pt>
                      <c:pt idx="496">
                        <c:v>0.52226871252059903</c:v>
                      </c:pt>
                      <c:pt idx="497">
                        <c:v>0.52297270298004195</c:v>
                      </c:pt>
                      <c:pt idx="498">
                        <c:v>0.52366334199905396</c:v>
                      </c:pt>
                      <c:pt idx="499">
                        <c:v>0.52439373731613204</c:v>
                      </c:pt>
                      <c:pt idx="500">
                        <c:v>0.52514183521270796</c:v>
                      </c:pt>
                      <c:pt idx="501">
                        <c:v>0.52585768699645996</c:v>
                      </c:pt>
                      <c:pt idx="502">
                        <c:v>0.52648752927780196</c:v>
                      </c:pt>
                      <c:pt idx="503">
                        <c:v>0.52712064981460605</c:v>
                      </c:pt>
                      <c:pt idx="504">
                        <c:v>0.52777886390686002</c:v>
                      </c:pt>
                      <c:pt idx="505">
                        <c:v>0.52824145555496205</c:v>
                      </c:pt>
                      <c:pt idx="506">
                        <c:v>0.52917939424514804</c:v>
                      </c:pt>
                      <c:pt idx="507">
                        <c:v>0.53013783693313599</c:v>
                      </c:pt>
                      <c:pt idx="508">
                        <c:v>0.53066360950470004</c:v>
                      </c:pt>
                      <c:pt idx="509">
                        <c:v>0.53137528896331798</c:v>
                      </c:pt>
                      <c:pt idx="510">
                        <c:v>0.53183168172836304</c:v>
                      </c:pt>
                      <c:pt idx="511">
                        <c:v>0.53243774175643899</c:v>
                      </c:pt>
                      <c:pt idx="512">
                        <c:v>0.53365278244018599</c:v>
                      </c:pt>
                      <c:pt idx="513">
                        <c:v>0.53443688154220603</c:v>
                      </c:pt>
                      <c:pt idx="514">
                        <c:v>0.53522396087646495</c:v>
                      </c:pt>
                      <c:pt idx="515">
                        <c:v>0.53567367792129505</c:v>
                      </c:pt>
                      <c:pt idx="516">
                        <c:v>0.53529047966003396</c:v>
                      </c:pt>
                      <c:pt idx="517">
                        <c:v>0.53618943691253695</c:v>
                      </c:pt>
                      <c:pt idx="518">
                        <c:v>0.53726559877395597</c:v>
                      </c:pt>
                      <c:pt idx="519">
                        <c:v>0.53796499967575095</c:v>
                      </c:pt>
                      <c:pt idx="520">
                        <c:v>0.53854382038116499</c:v>
                      </c:pt>
                      <c:pt idx="521">
                        <c:v>0.53923386335372903</c:v>
                      </c:pt>
                      <c:pt idx="522">
                        <c:v>0.54002338647842396</c:v>
                      </c:pt>
                      <c:pt idx="523">
                        <c:v>0.54073411226272605</c:v>
                      </c:pt>
                      <c:pt idx="524">
                        <c:v>0.54108732938766502</c:v>
                      </c:pt>
                      <c:pt idx="525">
                        <c:v>0.54169207811355602</c:v>
                      </c:pt>
                      <c:pt idx="526">
                        <c:v>0.54233503341674805</c:v>
                      </c:pt>
                      <c:pt idx="527">
                        <c:v>0.54282420873642001</c:v>
                      </c:pt>
                      <c:pt idx="528">
                        <c:v>0.54328763484954801</c:v>
                      </c:pt>
                      <c:pt idx="529">
                        <c:v>0.54413819313049305</c:v>
                      </c:pt>
                      <c:pt idx="530">
                        <c:v>0.54460453987121604</c:v>
                      </c:pt>
                      <c:pt idx="531">
                        <c:v>0.54446816444396995</c:v>
                      </c:pt>
                      <c:pt idx="532">
                        <c:v>0.54553890228271495</c:v>
                      </c:pt>
                      <c:pt idx="533">
                        <c:v>0.54604172706604004</c:v>
                      </c:pt>
                      <c:pt idx="534">
                        <c:v>0.54638749361038197</c:v>
                      </c:pt>
                      <c:pt idx="535">
                        <c:v>0.54722023010253895</c:v>
                      </c:pt>
                      <c:pt idx="536">
                        <c:v>0.54762828350067105</c:v>
                      </c:pt>
                      <c:pt idx="537">
                        <c:v>0.54806333780288696</c:v>
                      </c:pt>
                      <c:pt idx="538">
                        <c:v>0.54875171184539795</c:v>
                      </c:pt>
                      <c:pt idx="539">
                        <c:v>0.54958307743072499</c:v>
                      </c:pt>
                      <c:pt idx="540">
                        <c:v>0.54943436384201105</c:v>
                      </c:pt>
                      <c:pt idx="541">
                        <c:v>0.54986143112182595</c:v>
                      </c:pt>
                      <c:pt idx="542">
                        <c:v>0.55096513032913197</c:v>
                      </c:pt>
                      <c:pt idx="543">
                        <c:v>0.55195122957229603</c:v>
                      </c:pt>
                      <c:pt idx="544">
                        <c:v>0.55220955610275302</c:v>
                      </c:pt>
                      <c:pt idx="545">
                        <c:v>0.55286329984664895</c:v>
                      </c:pt>
                      <c:pt idx="546">
                        <c:v>0.55396437644958496</c:v>
                      </c:pt>
                      <c:pt idx="547">
                        <c:v>0.55463171005249001</c:v>
                      </c:pt>
                      <c:pt idx="548">
                        <c:v>0.55428189039230302</c:v>
                      </c:pt>
                      <c:pt idx="549">
                        <c:v>0.55460321903228804</c:v>
                      </c:pt>
                      <c:pt idx="550">
                        <c:v>0.55546486377716098</c:v>
                      </c:pt>
                      <c:pt idx="551">
                        <c:v>0.55529415607452404</c:v>
                      </c:pt>
                      <c:pt idx="552">
                        <c:v>0.55610454082489003</c:v>
                      </c:pt>
                      <c:pt idx="553">
                        <c:v>0.556798696517944</c:v>
                      </c:pt>
                      <c:pt idx="554">
                        <c:v>0.55698305368423495</c:v>
                      </c:pt>
                      <c:pt idx="555">
                        <c:v>0.55731183290481601</c:v>
                      </c:pt>
                      <c:pt idx="556">
                        <c:v>0.55846416950225797</c:v>
                      </c:pt>
                      <c:pt idx="557">
                        <c:v>0.55842882394790605</c:v>
                      </c:pt>
                      <c:pt idx="558">
                        <c:v>0.55765825510025002</c:v>
                      </c:pt>
                      <c:pt idx="559">
                        <c:v>0.559689581394196</c:v>
                      </c:pt>
                      <c:pt idx="560">
                        <c:v>0.55998569726944003</c:v>
                      </c:pt>
                      <c:pt idx="561">
                        <c:v>0.55940264463424705</c:v>
                      </c:pt>
                      <c:pt idx="562">
                        <c:v>0.55947250127792403</c:v>
                      </c:pt>
                      <c:pt idx="563">
                        <c:v>0.56097376346588101</c:v>
                      </c:pt>
                      <c:pt idx="564">
                        <c:v>0.56135958433151201</c:v>
                      </c:pt>
                      <c:pt idx="565">
                        <c:v>0.56129336357116699</c:v>
                      </c:pt>
                      <c:pt idx="566">
                        <c:v>0.56139290332794201</c:v>
                      </c:pt>
                      <c:pt idx="567">
                        <c:v>0.56115490198135398</c:v>
                      </c:pt>
                      <c:pt idx="568">
                        <c:v>0.56195384263992298</c:v>
                      </c:pt>
                      <c:pt idx="569">
                        <c:v>0.56268292665481601</c:v>
                      </c:pt>
                      <c:pt idx="570">
                        <c:v>0.56282866001129195</c:v>
                      </c:pt>
                      <c:pt idx="571">
                        <c:v>0.56384199857711803</c:v>
                      </c:pt>
                      <c:pt idx="572">
                        <c:v>0.563432097434998</c:v>
                      </c:pt>
                      <c:pt idx="573">
                        <c:v>0.56346410512924205</c:v>
                      </c:pt>
                      <c:pt idx="574">
                        <c:v>0.56492871046066295</c:v>
                      </c:pt>
                      <c:pt idx="575">
                        <c:v>0.56495839357376099</c:v>
                      </c:pt>
                      <c:pt idx="576">
                        <c:v>0.56580626964569103</c:v>
                      </c:pt>
                      <c:pt idx="577">
                        <c:v>0.56604450941085804</c:v>
                      </c:pt>
                      <c:pt idx="578">
                        <c:v>0.56518340110778797</c:v>
                      </c:pt>
                      <c:pt idx="579">
                        <c:v>0.56813931465148904</c:v>
                      </c:pt>
                      <c:pt idx="580">
                        <c:v>0.56819885969161998</c:v>
                      </c:pt>
                      <c:pt idx="581">
                        <c:v>0.56701207160949696</c:v>
                      </c:pt>
                      <c:pt idx="582">
                        <c:v>0.56738597154617298</c:v>
                      </c:pt>
                      <c:pt idx="583">
                        <c:v>0.56480252742767301</c:v>
                      </c:pt>
                      <c:pt idx="584">
                        <c:v>0.56608128547668501</c:v>
                      </c:pt>
                      <c:pt idx="585">
                        <c:v>0.56754195690154996</c:v>
                      </c:pt>
                      <c:pt idx="586">
                        <c:v>0.565332591533661</c:v>
                      </c:pt>
                      <c:pt idx="587">
                        <c:v>0.56598573923110995</c:v>
                      </c:pt>
                      <c:pt idx="588">
                        <c:v>0.56644666194915805</c:v>
                      </c:pt>
                      <c:pt idx="589">
                        <c:v>0.56712871789932295</c:v>
                      </c:pt>
                      <c:pt idx="590">
                        <c:v>0.56824165582656905</c:v>
                      </c:pt>
                      <c:pt idx="591">
                        <c:v>0.56750011444091797</c:v>
                      </c:pt>
                      <c:pt idx="592">
                        <c:v>0.56594431400299094</c:v>
                      </c:pt>
                      <c:pt idx="593">
                        <c:v>0.56495583057403598</c:v>
                      </c:pt>
                      <c:pt idx="594">
                        <c:v>0.56524682044982899</c:v>
                      </c:pt>
                      <c:pt idx="595">
                        <c:v>0.56574004888534501</c:v>
                      </c:pt>
                      <c:pt idx="596">
                        <c:v>0.56334489583969105</c:v>
                      </c:pt>
                      <c:pt idx="597">
                        <c:v>0.56259340047836304</c:v>
                      </c:pt>
                      <c:pt idx="598">
                        <c:v>0.56540852785110496</c:v>
                      </c:pt>
                      <c:pt idx="599">
                        <c:v>0.56163591146469105</c:v>
                      </c:pt>
                      <c:pt idx="600">
                        <c:v>0.56220400333404497</c:v>
                      </c:pt>
                      <c:pt idx="601">
                        <c:v>0.56282663345336903</c:v>
                      </c:pt>
                      <c:pt idx="602">
                        <c:v>0.55965602397918701</c:v>
                      </c:pt>
                      <c:pt idx="603">
                        <c:v>0.55955237150192305</c:v>
                      </c:pt>
                      <c:pt idx="604">
                        <c:v>0.55838304758071899</c:v>
                      </c:pt>
                      <c:pt idx="605">
                        <c:v>0.55682760477065996</c:v>
                      </c:pt>
                      <c:pt idx="606">
                        <c:v>0.55611461400985696</c:v>
                      </c:pt>
                      <c:pt idx="607">
                        <c:v>0.55600267648696899</c:v>
                      </c:pt>
                      <c:pt idx="608">
                        <c:v>0.55357801914215099</c:v>
                      </c:pt>
                      <c:pt idx="609">
                        <c:v>0.55203109979629505</c:v>
                      </c:pt>
                      <c:pt idx="610">
                        <c:v>0.55328142642974898</c:v>
                      </c:pt>
                      <c:pt idx="611">
                        <c:v>0.55393528938293501</c:v>
                      </c:pt>
                      <c:pt idx="612">
                        <c:v>0.55336904525756803</c:v>
                      </c:pt>
                      <c:pt idx="613">
                        <c:v>0.552528977394104</c:v>
                      </c:pt>
                      <c:pt idx="614">
                        <c:v>0.55152082443237305</c:v>
                      </c:pt>
                      <c:pt idx="615">
                        <c:v>0.54853940010070801</c:v>
                      </c:pt>
                      <c:pt idx="616">
                        <c:v>0.54901868104934703</c:v>
                      </c:pt>
                      <c:pt idx="617">
                        <c:v>0.549660444259644</c:v>
                      </c:pt>
                      <c:pt idx="618">
                        <c:v>0.548570096492767</c:v>
                      </c:pt>
                      <c:pt idx="619">
                        <c:v>0.548567295074463</c:v>
                      </c:pt>
                      <c:pt idx="620">
                        <c:v>0.54923510551452603</c:v>
                      </c:pt>
                      <c:pt idx="621">
                        <c:v>0.54924261569976796</c:v>
                      </c:pt>
                      <c:pt idx="622">
                        <c:v>0.54811555147170998</c:v>
                      </c:pt>
                      <c:pt idx="623">
                        <c:v>0.54692196846008301</c:v>
                      </c:pt>
                      <c:pt idx="624">
                        <c:v>0.54805237054824796</c:v>
                      </c:pt>
                      <c:pt idx="625">
                        <c:v>0.54830056428909302</c:v>
                      </c:pt>
                      <c:pt idx="626">
                        <c:v>0.547077596187592</c:v>
                      </c:pt>
                      <c:pt idx="627">
                        <c:v>0.54766535758972201</c:v>
                      </c:pt>
                      <c:pt idx="628">
                        <c:v>0.54787242412567105</c:v>
                      </c:pt>
                      <c:pt idx="629">
                        <c:v>0.54733204841613803</c:v>
                      </c:pt>
                      <c:pt idx="630">
                        <c:v>0.54688924551010099</c:v>
                      </c:pt>
                      <c:pt idx="631">
                        <c:v>0.54773855209350597</c:v>
                      </c:pt>
                      <c:pt idx="632">
                        <c:v>0.54678821563720703</c:v>
                      </c:pt>
                      <c:pt idx="633">
                        <c:v>0.54661512374877896</c:v>
                      </c:pt>
                      <c:pt idx="634">
                        <c:v>0.54747122526168801</c:v>
                      </c:pt>
                      <c:pt idx="635">
                        <c:v>0.54742330312728904</c:v>
                      </c:pt>
                      <c:pt idx="636">
                        <c:v>0.54572439193725597</c:v>
                      </c:pt>
                      <c:pt idx="637">
                        <c:v>0.54577517509460405</c:v>
                      </c:pt>
                      <c:pt idx="638">
                        <c:v>0.54802149534225497</c:v>
                      </c:pt>
                      <c:pt idx="639">
                        <c:v>0.55007058382034302</c:v>
                      </c:pt>
                      <c:pt idx="640">
                        <c:v>0.54687923192977905</c:v>
                      </c:pt>
                      <c:pt idx="641">
                        <c:v>0.54694783687591597</c:v>
                      </c:pt>
                      <c:pt idx="642">
                        <c:v>0.549629926681519</c:v>
                      </c:pt>
                      <c:pt idx="643">
                        <c:v>0.55039232969284102</c:v>
                      </c:pt>
                      <c:pt idx="644">
                        <c:v>0.55105155706405595</c:v>
                      </c:pt>
                      <c:pt idx="645">
                        <c:v>0.54925471544265703</c:v>
                      </c:pt>
                      <c:pt idx="646">
                        <c:v>0.54850190877914395</c:v>
                      </c:pt>
                      <c:pt idx="647">
                        <c:v>0.55139464139938399</c:v>
                      </c:pt>
                      <c:pt idx="648">
                        <c:v>0.55139350891113303</c:v>
                      </c:pt>
                      <c:pt idx="649">
                        <c:v>0.55014556646347001</c:v>
                      </c:pt>
                      <c:pt idx="650">
                        <c:v>0.55015295743942305</c:v>
                      </c:pt>
                      <c:pt idx="651">
                        <c:v>0.57479691505432096</c:v>
                      </c:pt>
                      <c:pt idx="652">
                        <c:v>0.57547450065612804</c:v>
                      </c:pt>
                      <c:pt idx="653">
                        <c:v>0.57575118541717496</c:v>
                      </c:pt>
                      <c:pt idx="654">
                        <c:v>0.57597947120666504</c:v>
                      </c:pt>
                      <c:pt idx="655">
                        <c:v>0.57611149549484297</c:v>
                      </c:pt>
                      <c:pt idx="656">
                        <c:v>0.57629030942916903</c:v>
                      </c:pt>
                      <c:pt idx="657">
                        <c:v>0.57721614837646495</c:v>
                      </c:pt>
                      <c:pt idx="658">
                        <c:v>0.57875853776931796</c:v>
                      </c:pt>
                      <c:pt idx="659">
                        <c:v>0.58001261949539196</c:v>
                      </c:pt>
                      <c:pt idx="660">
                        <c:v>0.581706762313843</c:v>
                      </c:pt>
                      <c:pt idx="661">
                        <c:v>0.58293384313583396</c:v>
                      </c:pt>
                      <c:pt idx="662">
                        <c:v>0.58356606960296598</c:v>
                      </c:pt>
                      <c:pt idx="663">
                        <c:v>0.58459776639938399</c:v>
                      </c:pt>
                      <c:pt idx="664">
                        <c:v>0.585302174091339</c:v>
                      </c:pt>
                      <c:pt idx="665">
                        <c:v>0.58532661199569702</c:v>
                      </c:pt>
                      <c:pt idx="666">
                        <c:v>0.58586370944976796</c:v>
                      </c:pt>
                      <c:pt idx="667">
                        <c:v>0.58666181564331099</c:v>
                      </c:pt>
                      <c:pt idx="668">
                        <c:v>0.58739542961120605</c:v>
                      </c:pt>
                      <c:pt idx="669">
                        <c:v>0.58758646249771096</c:v>
                      </c:pt>
                      <c:pt idx="670">
                        <c:v>0.58869081735610995</c:v>
                      </c:pt>
                      <c:pt idx="671">
                        <c:v>0.589913129806519</c:v>
                      </c:pt>
                      <c:pt idx="672">
                        <c:v>0.59021908044815097</c:v>
                      </c:pt>
                      <c:pt idx="673">
                        <c:v>0.59125703573226895</c:v>
                      </c:pt>
                      <c:pt idx="674">
                        <c:v>0.59157425165176403</c:v>
                      </c:pt>
                      <c:pt idx="675">
                        <c:v>0.59215235710143999</c:v>
                      </c:pt>
                      <c:pt idx="676">
                        <c:v>0.59370738267898604</c:v>
                      </c:pt>
                      <c:pt idx="677">
                        <c:v>0.59429848194122303</c:v>
                      </c:pt>
                      <c:pt idx="678">
                        <c:v>0.59550911188125599</c:v>
                      </c:pt>
                      <c:pt idx="679">
                        <c:v>0.59658306837081898</c:v>
                      </c:pt>
                      <c:pt idx="680">
                        <c:v>0.59755688905715898</c:v>
                      </c:pt>
                      <c:pt idx="681">
                        <c:v>0.59754842519760099</c:v>
                      </c:pt>
                      <c:pt idx="682">
                        <c:v>0.59831851720809903</c:v>
                      </c:pt>
                      <c:pt idx="683">
                        <c:v>0.59922420978546098</c:v>
                      </c:pt>
                      <c:pt idx="684">
                        <c:v>0.59989619255065896</c:v>
                      </c:pt>
                      <c:pt idx="685">
                        <c:v>0.60094285011291504</c:v>
                      </c:pt>
                      <c:pt idx="686">
                        <c:v>0.60239279270172097</c:v>
                      </c:pt>
                      <c:pt idx="687">
                        <c:v>0.60364222526550304</c:v>
                      </c:pt>
                      <c:pt idx="688">
                        <c:v>0.60469520092010498</c:v>
                      </c:pt>
                      <c:pt idx="689">
                        <c:v>0.60561788082122803</c:v>
                      </c:pt>
                      <c:pt idx="690">
                        <c:v>0.60594934225082397</c:v>
                      </c:pt>
                      <c:pt idx="691">
                        <c:v>0.60613411664962802</c:v>
                      </c:pt>
                      <c:pt idx="692">
                        <c:v>0.60667997598648105</c:v>
                      </c:pt>
                      <c:pt idx="693">
                        <c:v>0.607463479042053</c:v>
                      </c:pt>
                      <c:pt idx="694">
                        <c:v>0.60846811532974199</c:v>
                      </c:pt>
                      <c:pt idx="695">
                        <c:v>0.609730184078217</c:v>
                      </c:pt>
                      <c:pt idx="696">
                        <c:v>0.61117249727249101</c:v>
                      </c:pt>
                      <c:pt idx="697">
                        <c:v>0.61221212148666404</c:v>
                      </c:pt>
                      <c:pt idx="698">
                        <c:v>0.61269944906234697</c:v>
                      </c:pt>
                      <c:pt idx="699">
                        <c:v>0.61329215764999401</c:v>
                      </c:pt>
                      <c:pt idx="700">
                        <c:v>0.61395382881164595</c:v>
                      </c:pt>
                      <c:pt idx="701">
                        <c:v>0.61449486017227195</c:v>
                      </c:pt>
                      <c:pt idx="702">
                        <c:v>0.61529707908630404</c:v>
                      </c:pt>
                      <c:pt idx="703">
                        <c:v>0.61644285917282104</c:v>
                      </c:pt>
                      <c:pt idx="704">
                        <c:v>0.61709266901016202</c:v>
                      </c:pt>
                      <c:pt idx="705">
                        <c:v>0.617573022842407</c:v>
                      </c:pt>
                      <c:pt idx="706">
                        <c:v>0.61784958839416504</c:v>
                      </c:pt>
                      <c:pt idx="707">
                        <c:v>0.61730605363845803</c:v>
                      </c:pt>
                      <c:pt idx="708">
                        <c:v>0.61766952276229903</c:v>
                      </c:pt>
                      <c:pt idx="709">
                        <c:v>0.61841350793838501</c:v>
                      </c:pt>
                      <c:pt idx="710">
                        <c:v>0.61893111467361495</c:v>
                      </c:pt>
                      <c:pt idx="711">
                        <c:v>0.61994844675064098</c:v>
                      </c:pt>
                      <c:pt idx="712">
                        <c:v>0.62089806795120195</c:v>
                      </c:pt>
                      <c:pt idx="713">
                        <c:v>0.62102597951889005</c:v>
                      </c:pt>
                      <c:pt idx="714">
                        <c:v>0.62160813808441195</c:v>
                      </c:pt>
                      <c:pt idx="715">
                        <c:v>0.62237244844436601</c:v>
                      </c:pt>
                      <c:pt idx="716">
                        <c:v>0.62263113260269198</c:v>
                      </c:pt>
                      <c:pt idx="717">
                        <c:v>0.62287282943725597</c:v>
                      </c:pt>
                      <c:pt idx="718">
                        <c:v>0.62337750196456898</c:v>
                      </c:pt>
                      <c:pt idx="719">
                        <c:v>0.62345892190933205</c:v>
                      </c:pt>
                      <c:pt idx="720">
                        <c:v>0.62372440099716198</c:v>
                      </c:pt>
                      <c:pt idx="721">
                        <c:v>0.62428110837936401</c:v>
                      </c:pt>
                      <c:pt idx="722">
                        <c:v>0.625324726104736</c:v>
                      </c:pt>
                      <c:pt idx="723">
                        <c:v>0.62593185901641801</c:v>
                      </c:pt>
                      <c:pt idx="724">
                        <c:v>0.62657386064529397</c:v>
                      </c:pt>
                      <c:pt idx="725">
                        <c:v>0.62698113918304399</c:v>
                      </c:pt>
                      <c:pt idx="726">
                        <c:v>0.62740975618362405</c:v>
                      </c:pt>
                      <c:pt idx="727">
                        <c:v>0.62739056348800704</c:v>
                      </c:pt>
                      <c:pt idx="728">
                        <c:v>0.62707227468490601</c:v>
                      </c:pt>
                      <c:pt idx="729">
                        <c:v>0.62720656394958496</c:v>
                      </c:pt>
                      <c:pt idx="730">
                        <c:v>0.62744837999343905</c:v>
                      </c:pt>
                      <c:pt idx="731">
                        <c:v>0.62746053934097301</c:v>
                      </c:pt>
                      <c:pt idx="732">
                        <c:v>0.62826412916183505</c:v>
                      </c:pt>
                      <c:pt idx="733">
                        <c:v>0.62927061319351196</c:v>
                      </c:pt>
                      <c:pt idx="734">
                        <c:v>0.62958395481109597</c:v>
                      </c:pt>
                      <c:pt idx="735">
                        <c:v>0.63015812635421797</c:v>
                      </c:pt>
                      <c:pt idx="736">
                        <c:v>0.63049441576003995</c:v>
                      </c:pt>
                      <c:pt idx="737">
                        <c:v>0.630296111106873</c:v>
                      </c:pt>
                      <c:pt idx="738">
                        <c:v>0.63029772043228105</c:v>
                      </c:pt>
                      <c:pt idx="739">
                        <c:v>0.630481958389282</c:v>
                      </c:pt>
                      <c:pt idx="740">
                        <c:v>0.63049513101577803</c:v>
                      </c:pt>
                      <c:pt idx="741">
                        <c:v>0.63020962476730302</c:v>
                      </c:pt>
                      <c:pt idx="742">
                        <c:v>0.62965220212936401</c:v>
                      </c:pt>
                      <c:pt idx="743">
                        <c:v>0.62911903858184803</c:v>
                      </c:pt>
                      <c:pt idx="744">
                        <c:v>0.62890595197677601</c:v>
                      </c:pt>
                      <c:pt idx="745">
                        <c:v>0.62851262092590299</c:v>
                      </c:pt>
                      <c:pt idx="746">
                        <c:v>0.62863522768020597</c:v>
                      </c:pt>
                      <c:pt idx="747">
                        <c:v>0.62928831577301003</c:v>
                      </c:pt>
                      <c:pt idx="748">
                        <c:v>0.62913441658019997</c:v>
                      </c:pt>
                      <c:pt idx="749">
                        <c:v>0.62879323959350597</c:v>
                      </c:pt>
                      <c:pt idx="750">
                        <c:v>0.62910306453704801</c:v>
                      </c:pt>
                      <c:pt idx="751">
                        <c:v>0.62936609983444203</c:v>
                      </c:pt>
                      <c:pt idx="752">
                        <c:v>0.62946230173110995</c:v>
                      </c:pt>
                      <c:pt idx="753">
                        <c:v>0.62981605529785201</c:v>
                      </c:pt>
                      <c:pt idx="754">
                        <c:v>0.63078600168228105</c:v>
                      </c:pt>
                      <c:pt idx="755">
                        <c:v>0.63109588623046897</c:v>
                      </c:pt>
                      <c:pt idx="756">
                        <c:v>0.63115525245666504</c:v>
                      </c:pt>
                      <c:pt idx="757">
                        <c:v>0.631167232990265</c:v>
                      </c:pt>
                      <c:pt idx="758">
                        <c:v>0.63079178333282504</c:v>
                      </c:pt>
                      <c:pt idx="759">
                        <c:v>0.63129562139511097</c:v>
                      </c:pt>
                      <c:pt idx="760">
                        <c:v>0.63133990764617898</c:v>
                      </c:pt>
                      <c:pt idx="761">
                        <c:v>0.63123345375061002</c:v>
                      </c:pt>
                      <c:pt idx="762">
                        <c:v>0.63215416669845603</c:v>
                      </c:pt>
                      <c:pt idx="763">
                        <c:v>0.63179099559783902</c:v>
                      </c:pt>
                      <c:pt idx="764">
                        <c:v>0.63150262832641602</c:v>
                      </c:pt>
                      <c:pt idx="765">
                        <c:v>0.63240760564804099</c:v>
                      </c:pt>
                      <c:pt idx="766">
                        <c:v>0.63301581144332897</c:v>
                      </c:pt>
                      <c:pt idx="767">
                        <c:v>0.63365697860717796</c:v>
                      </c:pt>
                      <c:pt idx="768">
                        <c:v>0.63412004709243797</c:v>
                      </c:pt>
                      <c:pt idx="769">
                        <c:v>0.63474363088607799</c:v>
                      </c:pt>
                      <c:pt idx="770">
                        <c:v>0.63506209850311302</c:v>
                      </c:pt>
                      <c:pt idx="771">
                        <c:v>0.63551670312881503</c:v>
                      </c:pt>
                      <c:pt idx="772">
                        <c:v>0.63556104898452803</c:v>
                      </c:pt>
                      <c:pt idx="773">
                        <c:v>0.63540673255920399</c:v>
                      </c:pt>
                      <c:pt idx="774">
                        <c:v>0.63557916879653897</c:v>
                      </c:pt>
                      <c:pt idx="775">
                        <c:v>0.63314908742904696</c:v>
                      </c:pt>
                      <c:pt idx="776">
                        <c:v>0.630362749099731</c:v>
                      </c:pt>
                      <c:pt idx="777">
                        <c:v>0.62928044795990001</c:v>
                      </c:pt>
                      <c:pt idx="778">
                        <c:v>0.62682288885116599</c:v>
                      </c:pt>
                      <c:pt idx="779">
                        <c:v>0.62468147277831998</c:v>
                      </c:pt>
                      <c:pt idx="780">
                        <c:v>0.62287110090255704</c:v>
                      </c:pt>
                      <c:pt idx="781">
                        <c:v>0.62017428874969505</c:v>
                      </c:pt>
                      <c:pt idx="782">
                        <c:v>0.61654818058013905</c:v>
                      </c:pt>
                      <c:pt idx="783">
                        <c:v>0.61339944601059004</c:v>
                      </c:pt>
                      <c:pt idx="784">
                        <c:v>0.60983675718307495</c:v>
                      </c:pt>
                      <c:pt idx="785">
                        <c:v>0.60721480846404996</c:v>
                      </c:pt>
                      <c:pt idx="786">
                        <c:v>0.60498631000518799</c:v>
                      </c:pt>
                      <c:pt idx="787">
                        <c:v>0.60285121202468905</c:v>
                      </c:pt>
                      <c:pt idx="788">
                        <c:v>0.600927233695984</c:v>
                      </c:pt>
                      <c:pt idx="789">
                        <c:v>0.59843558073043801</c:v>
                      </c:pt>
                      <c:pt idx="790">
                        <c:v>0.59560930728912398</c:v>
                      </c:pt>
                      <c:pt idx="791">
                        <c:v>0.59217298030853305</c:v>
                      </c:pt>
                      <c:pt idx="792">
                        <c:v>0.58840423822402999</c:v>
                      </c:pt>
                      <c:pt idx="793">
                        <c:v>0.58526867628097501</c:v>
                      </c:pt>
                      <c:pt idx="794">
                        <c:v>0.58220279216766402</c:v>
                      </c:pt>
                      <c:pt idx="795">
                        <c:v>0.57872372865676902</c:v>
                      </c:pt>
                      <c:pt idx="796">
                        <c:v>0.575101017951965</c:v>
                      </c:pt>
                      <c:pt idx="797">
                        <c:v>0.571461021900177</c:v>
                      </c:pt>
                      <c:pt idx="798">
                        <c:v>0.56755548715591397</c:v>
                      </c:pt>
                      <c:pt idx="799">
                        <c:v>0.56371062994003296</c:v>
                      </c:pt>
                      <c:pt idx="800">
                        <c:v>0.55980950593948398</c:v>
                      </c:pt>
                      <c:pt idx="801">
                        <c:v>0.55581134557723999</c:v>
                      </c:pt>
                      <c:pt idx="802">
                        <c:v>0.55253571271896396</c:v>
                      </c:pt>
                      <c:pt idx="803">
                        <c:v>0.54979526996612504</c:v>
                      </c:pt>
                      <c:pt idx="804">
                        <c:v>0.54670321941375699</c:v>
                      </c:pt>
                      <c:pt idx="805">
                        <c:v>0.54407364130020097</c:v>
                      </c:pt>
                      <c:pt idx="806">
                        <c:v>0.54154950380325295</c:v>
                      </c:pt>
                      <c:pt idx="807">
                        <c:v>0.53845024108886697</c:v>
                      </c:pt>
                      <c:pt idx="808">
                        <c:v>0.53596866130828902</c:v>
                      </c:pt>
                      <c:pt idx="809">
                        <c:v>0.53348016738891602</c:v>
                      </c:pt>
                      <c:pt idx="810">
                        <c:v>0.531139135360718</c:v>
                      </c:pt>
                      <c:pt idx="811">
                        <c:v>0.52922505140304599</c:v>
                      </c:pt>
                      <c:pt idx="812">
                        <c:v>0.52691763639450095</c:v>
                      </c:pt>
                      <c:pt idx="813">
                        <c:v>0.52474957704544101</c:v>
                      </c:pt>
                      <c:pt idx="814">
                        <c:v>0.52245950698852495</c:v>
                      </c:pt>
                      <c:pt idx="815">
                        <c:v>0.52055984735488903</c:v>
                      </c:pt>
                      <c:pt idx="816">
                        <c:v>0.51850354671478305</c:v>
                      </c:pt>
                      <c:pt idx="817">
                        <c:v>0.51696795225143399</c:v>
                      </c:pt>
                      <c:pt idx="818">
                        <c:v>0.51614624261856101</c:v>
                      </c:pt>
                      <c:pt idx="819">
                        <c:v>0.51483726501464799</c:v>
                      </c:pt>
                      <c:pt idx="820">
                        <c:v>0.51349616050720204</c:v>
                      </c:pt>
                      <c:pt idx="821">
                        <c:v>0.51210230588912997</c:v>
                      </c:pt>
                      <c:pt idx="822">
                        <c:v>0.51033616065979004</c:v>
                      </c:pt>
                      <c:pt idx="823">
                        <c:v>0.50856649875640902</c:v>
                      </c:pt>
                      <c:pt idx="824">
                        <c:v>0.50752002000808705</c:v>
                      </c:pt>
                      <c:pt idx="825">
                        <c:v>0.50621265172958396</c:v>
                      </c:pt>
                      <c:pt idx="826">
                        <c:v>0.504713535308838</c:v>
                      </c:pt>
                      <c:pt idx="827">
                        <c:v>0.50356274843215898</c:v>
                      </c:pt>
                      <c:pt idx="828">
                        <c:v>0.50210255384445202</c:v>
                      </c:pt>
                      <c:pt idx="829">
                        <c:v>0.50076466798782304</c:v>
                      </c:pt>
                      <c:pt idx="830">
                        <c:v>0.49959731101989702</c:v>
                      </c:pt>
                      <c:pt idx="831">
                        <c:v>0.49891677498817399</c:v>
                      </c:pt>
                      <c:pt idx="832">
                        <c:v>0.49777594208717302</c:v>
                      </c:pt>
                      <c:pt idx="833">
                        <c:v>0.49638703465461698</c:v>
                      </c:pt>
                      <c:pt idx="834">
                        <c:v>0.49520650506019598</c:v>
                      </c:pt>
                      <c:pt idx="835">
                        <c:v>0.49371650815010099</c:v>
                      </c:pt>
                      <c:pt idx="836">
                        <c:v>0.49280324578285201</c:v>
                      </c:pt>
                      <c:pt idx="837">
                        <c:v>0.49249923229217502</c:v>
                      </c:pt>
                      <c:pt idx="838">
                        <c:v>0.49177011847495999</c:v>
                      </c:pt>
                      <c:pt idx="839">
                        <c:v>0.49099928140640298</c:v>
                      </c:pt>
                      <c:pt idx="840">
                        <c:v>0.490651845932007</c:v>
                      </c:pt>
                      <c:pt idx="841">
                        <c:v>0.48987120389938399</c:v>
                      </c:pt>
                      <c:pt idx="842">
                        <c:v>0.48884648084640497</c:v>
                      </c:pt>
                      <c:pt idx="843">
                        <c:v>0.488143920898438</c:v>
                      </c:pt>
                      <c:pt idx="844">
                        <c:v>0.48757323622703602</c:v>
                      </c:pt>
                      <c:pt idx="845">
                        <c:v>0.48724862933158902</c:v>
                      </c:pt>
                      <c:pt idx="846">
                        <c:v>0.48725426197052002</c:v>
                      </c:pt>
                      <c:pt idx="847">
                        <c:v>0.48701831698417702</c:v>
                      </c:pt>
                      <c:pt idx="848">
                        <c:v>0.48700839281082198</c:v>
                      </c:pt>
                      <c:pt idx="849">
                        <c:v>0.48678988218307501</c:v>
                      </c:pt>
                      <c:pt idx="850">
                        <c:v>0.48620727658271801</c:v>
                      </c:pt>
                      <c:pt idx="851">
                        <c:v>0.48594731092452997</c:v>
                      </c:pt>
                      <c:pt idx="852">
                        <c:v>0.48574924468994102</c:v>
                      </c:pt>
                      <c:pt idx="853">
                        <c:v>0.48572725057601901</c:v>
                      </c:pt>
                      <c:pt idx="854">
                        <c:v>0.48590537905693099</c:v>
                      </c:pt>
                      <c:pt idx="855">
                        <c:v>0.48602938652038602</c:v>
                      </c:pt>
                      <c:pt idx="856">
                        <c:v>0.48636358976364102</c:v>
                      </c:pt>
                      <c:pt idx="857">
                        <c:v>0.486619353294373</c:v>
                      </c:pt>
                      <c:pt idx="858">
                        <c:v>0.48674872517585799</c:v>
                      </c:pt>
                      <c:pt idx="859">
                        <c:v>0.48687916994094799</c:v>
                      </c:pt>
                      <c:pt idx="860">
                        <c:v>0.48733848333358798</c:v>
                      </c:pt>
                      <c:pt idx="861">
                        <c:v>0.48790028691291798</c:v>
                      </c:pt>
                      <c:pt idx="862">
                        <c:v>0.48843127489089999</c:v>
                      </c:pt>
                      <c:pt idx="863">
                        <c:v>0.48914238810539201</c:v>
                      </c:pt>
                      <c:pt idx="864">
                        <c:v>0.49002528190612799</c:v>
                      </c:pt>
                      <c:pt idx="865">
                        <c:v>0.49103802442550698</c:v>
                      </c:pt>
                      <c:pt idx="866">
                        <c:v>0.49189773201942399</c:v>
                      </c:pt>
                      <c:pt idx="867">
                        <c:v>0.49281257390976002</c:v>
                      </c:pt>
                      <c:pt idx="868">
                        <c:v>0.494007468223572</c:v>
                      </c:pt>
                      <c:pt idx="869">
                        <c:v>0.49515292048454301</c:v>
                      </c:pt>
                      <c:pt idx="870">
                        <c:v>0.49641987681388899</c:v>
                      </c:pt>
                      <c:pt idx="871">
                        <c:v>0.49828043580055198</c:v>
                      </c:pt>
                      <c:pt idx="872">
                        <c:v>0.49958413839340199</c:v>
                      </c:pt>
                      <c:pt idx="873">
                        <c:v>0.50048744678497303</c:v>
                      </c:pt>
                      <c:pt idx="874">
                        <c:v>0.50157004594802901</c:v>
                      </c:pt>
                      <c:pt idx="875">
                        <c:v>0.50250196456909202</c:v>
                      </c:pt>
                      <c:pt idx="876">
                        <c:v>0.50362247228622403</c:v>
                      </c:pt>
                      <c:pt idx="877">
                        <c:v>0.50489681959152199</c:v>
                      </c:pt>
                      <c:pt idx="878">
                        <c:v>0.50608479976654097</c:v>
                      </c:pt>
                      <c:pt idx="879">
                        <c:v>0.50748884677886996</c:v>
                      </c:pt>
                      <c:pt idx="880">
                        <c:v>0.50884670019149802</c:v>
                      </c:pt>
                      <c:pt idx="881">
                        <c:v>0.50995665788650502</c:v>
                      </c:pt>
                      <c:pt idx="882">
                        <c:v>0.51107430458068803</c:v>
                      </c:pt>
                      <c:pt idx="883">
                        <c:v>0.51199948787689198</c:v>
                      </c:pt>
                      <c:pt idx="884">
                        <c:v>0.51260858774185203</c:v>
                      </c:pt>
                      <c:pt idx="885">
                        <c:v>0.51352858543395996</c:v>
                      </c:pt>
                      <c:pt idx="886">
                        <c:v>0.51442342996597301</c:v>
                      </c:pt>
                      <c:pt idx="887">
                        <c:v>0.51546615362167403</c:v>
                      </c:pt>
                      <c:pt idx="888">
                        <c:v>0.51682591438293501</c:v>
                      </c:pt>
                      <c:pt idx="889">
                        <c:v>0.51784753799438499</c:v>
                      </c:pt>
                      <c:pt idx="890">
                        <c:v>0.51894897222518899</c:v>
                      </c:pt>
                      <c:pt idx="891">
                        <c:v>0.51970714330673196</c:v>
                      </c:pt>
                      <c:pt idx="892">
                        <c:v>0.51996660232543901</c:v>
                      </c:pt>
                      <c:pt idx="893">
                        <c:v>0.5205939412117</c:v>
                      </c:pt>
                      <c:pt idx="894">
                        <c:v>0.52115905284881603</c:v>
                      </c:pt>
                      <c:pt idx="895">
                        <c:v>0.52177369594573997</c:v>
                      </c:pt>
                      <c:pt idx="896">
                        <c:v>0.52257215976715099</c:v>
                      </c:pt>
                      <c:pt idx="897">
                        <c:v>0.52347874641418501</c:v>
                      </c:pt>
                      <c:pt idx="898">
                        <c:v>0.52393645048141502</c:v>
                      </c:pt>
                      <c:pt idx="899">
                        <c:v>0.52478986978530895</c:v>
                      </c:pt>
                      <c:pt idx="900">
                        <c:v>0.52581381797790505</c:v>
                      </c:pt>
                      <c:pt idx="901">
                        <c:v>0.52654355764389005</c:v>
                      </c:pt>
                      <c:pt idx="902">
                        <c:v>0.52729898691177401</c:v>
                      </c:pt>
                      <c:pt idx="903">
                        <c:v>0.52811300754547097</c:v>
                      </c:pt>
                      <c:pt idx="904">
                        <c:v>0.528736591339111</c:v>
                      </c:pt>
                      <c:pt idx="905">
                        <c:v>0.529172003269196</c:v>
                      </c:pt>
                      <c:pt idx="906">
                        <c:v>0.52968561649322499</c:v>
                      </c:pt>
                      <c:pt idx="907">
                        <c:v>0.53007793426513705</c:v>
                      </c:pt>
                      <c:pt idx="908">
                        <c:v>0.530767321586609</c:v>
                      </c:pt>
                      <c:pt idx="909">
                        <c:v>0.53177142143249501</c:v>
                      </c:pt>
                      <c:pt idx="910">
                        <c:v>0.53236013650894198</c:v>
                      </c:pt>
                      <c:pt idx="911">
                        <c:v>0.53290796279907204</c:v>
                      </c:pt>
                      <c:pt idx="912">
                        <c:v>0.53342103958129905</c:v>
                      </c:pt>
                      <c:pt idx="913">
                        <c:v>0.53347361087799094</c:v>
                      </c:pt>
                      <c:pt idx="914">
                        <c:v>0.53383541107177701</c:v>
                      </c:pt>
                      <c:pt idx="915">
                        <c:v>0.53450947999954201</c:v>
                      </c:pt>
                      <c:pt idx="916">
                        <c:v>0.53505301475524902</c:v>
                      </c:pt>
                      <c:pt idx="917">
                        <c:v>0.53555041551589999</c:v>
                      </c:pt>
                      <c:pt idx="918">
                        <c:v>0.53615123033523604</c:v>
                      </c:pt>
                      <c:pt idx="919">
                        <c:v>0.536426842212677</c:v>
                      </c:pt>
                      <c:pt idx="920">
                        <c:v>0.536393702030182</c:v>
                      </c:pt>
                      <c:pt idx="921">
                        <c:v>0.53658014535903897</c:v>
                      </c:pt>
                      <c:pt idx="922">
                        <c:v>0.53669536113739003</c:v>
                      </c:pt>
                      <c:pt idx="923">
                        <c:v>0.53681093454360995</c:v>
                      </c:pt>
                      <c:pt idx="924">
                        <c:v>0.53709578514099099</c:v>
                      </c:pt>
                      <c:pt idx="925">
                        <c:v>0.53730934858322099</c:v>
                      </c:pt>
                      <c:pt idx="926">
                        <c:v>0.53748309612274203</c:v>
                      </c:pt>
                      <c:pt idx="927">
                        <c:v>0.53745555877685502</c:v>
                      </c:pt>
                      <c:pt idx="928">
                        <c:v>0.53727668523788497</c:v>
                      </c:pt>
                      <c:pt idx="929">
                        <c:v>0.537317335605621</c:v>
                      </c:pt>
                      <c:pt idx="930">
                        <c:v>0.53735047578811601</c:v>
                      </c:pt>
                      <c:pt idx="931">
                        <c:v>0.53722274303436302</c:v>
                      </c:pt>
                      <c:pt idx="932">
                        <c:v>0.53722822666168202</c:v>
                      </c:pt>
                      <c:pt idx="933">
                        <c:v>0.53715443611144997</c:v>
                      </c:pt>
                      <c:pt idx="934">
                        <c:v>0.53676563501357999</c:v>
                      </c:pt>
                      <c:pt idx="935">
                        <c:v>0.53654444217681896</c:v>
                      </c:pt>
                      <c:pt idx="936">
                        <c:v>0.53662836551666304</c:v>
                      </c:pt>
                      <c:pt idx="937">
                        <c:v>0.53645151853561401</c:v>
                      </c:pt>
                      <c:pt idx="938">
                        <c:v>0.53609842061996504</c:v>
                      </c:pt>
                      <c:pt idx="939">
                        <c:v>0.53572344779968295</c:v>
                      </c:pt>
                      <c:pt idx="940">
                        <c:v>0.53527218103408802</c:v>
                      </c:pt>
                      <c:pt idx="941">
                        <c:v>0.53474825620651201</c:v>
                      </c:pt>
                      <c:pt idx="942">
                        <c:v>0.534107565879822</c:v>
                      </c:pt>
                      <c:pt idx="943">
                        <c:v>0.53335237503051802</c:v>
                      </c:pt>
                      <c:pt idx="944">
                        <c:v>0.53272473812103305</c:v>
                      </c:pt>
                      <c:pt idx="945">
                        <c:v>0.53197860717773404</c:v>
                      </c:pt>
                      <c:pt idx="946">
                        <c:v>0.53146898746490501</c:v>
                      </c:pt>
                      <c:pt idx="947">
                        <c:v>0.53124940395355202</c:v>
                      </c:pt>
                      <c:pt idx="948">
                        <c:v>0.53071254491805997</c:v>
                      </c:pt>
                      <c:pt idx="949">
                        <c:v>0.53017008304595903</c:v>
                      </c:pt>
                      <c:pt idx="950">
                        <c:v>0.52941453456878695</c:v>
                      </c:pt>
                      <c:pt idx="951">
                        <c:v>0.52840381860732999</c:v>
                      </c:pt>
                      <c:pt idx="952">
                        <c:v>0.52738785743713401</c:v>
                      </c:pt>
                      <c:pt idx="953">
                        <c:v>0.52633517980575595</c:v>
                      </c:pt>
                      <c:pt idx="954">
                        <c:v>0.52512741088867199</c:v>
                      </c:pt>
                      <c:pt idx="955">
                        <c:v>0.52363085746765103</c:v>
                      </c:pt>
                      <c:pt idx="956">
                        <c:v>0.52236086130142201</c:v>
                      </c:pt>
                      <c:pt idx="957">
                        <c:v>0.52098906040191695</c:v>
                      </c:pt>
                      <c:pt idx="958">
                        <c:v>0.51967930793762196</c:v>
                      </c:pt>
                      <c:pt idx="959">
                        <c:v>0.51889103651046797</c:v>
                      </c:pt>
                      <c:pt idx="960">
                        <c:v>0.51754719018936202</c:v>
                      </c:pt>
                      <c:pt idx="961">
                        <c:v>0.51576590538024902</c:v>
                      </c:pt>
                      <c:pt idx="962">
                        <c:v>0.51414179801940896</c:v>
                      </c:pt>
                      <c:pt idx="963">
                        <c:v>0.51246738433837902</c:v>
                      </c:pt>
                      <c:pt idx="964">
                        <c:v>0.51030051708221402</c:v>
                      </c:pt>
                      <c:pt idx="965">
                        <c:v>0.50858563184738204</c:v>
                      </c:pt>
                      <c:pt idx="966">
                        <c:v>0.506780564785004</c:v>
                      </c:pt>
                      <c:pt idx="967">
                        <c:v>0.50498449802398704</c:v>
                      </c:pt>
                      <c:pt idx="968">
                        <c:v>0.50309836864471402</c:v>
                      </c:pt>
                      <c:pt idx="969">
                        <c:v>0.50132161378860496</c:v>
                      </c:pt>
                      <c:pt idx="970">
                        <c:v>0.49954184889793402</c:v>
                      </c:pt>
                      <c:pt idx="971">
                        <c:v>0.498002588748932</c:v>
                      </c:pt>
                      <c:pt idx="972">
                        <c:v>0.49663722515106201</c:v>
                      </c:pt>
                      <c:pt idx="973">
                        <c:v>0.495082437992096</c:v>
                      </c:pt>
                      <c:pt idx="974">
                        <c:v>0.49381837248802202</c:v>
                      </c:pt>
                      <c:pt idx="975">
                        <c:v>0.49199223518371599</c:v>
                      </c:pt>
                      <c:pt idx="976">
                        <c:v>0.48977589607238797</c:v>
                      </c:pt>
                      <c:pt idx="977">
                        <c:v>0.48740565776825001</c:v>
                      </c:pt>
                      <c:pt idx="978">
                        <c:v>0.484529048204422</c:v>
                      </c:pt>
                      <c:pt idx="979">
                        <c:v>0.48181530833244302</c:v>
                      </c:pt>
                      <c:pt idx="980">
                        <c:v>0.478766769170761</c:v>
                      </c:pt>
                      <c:pt idx="981">
                        <c:v>0.47606426477432301</c:v>
                      </c:pt>
                      <c:pt idx="982">
                        <c:v>0.47363185882568398</c:v>
                      </c:pt>
                      <c:pt idx="983">
                        <c:v>0.47118210792541498</c:v>
                      </c:pt>
                      <c:pt idx="984">
                        <c:v>0.46896871924400302</c:v>
                      </c:pt>
                      <c:pt idx="985">
                        <c:v>0.46683111786842302</c:v>
                      </c:pt>
                      <c:pt idx="986">
                        <c:v>0.464678645133972</c:v>
                      </c:pt>
                      <c:pt idx="987">
                        <c:v>0.46285697817802401</c:v>
                      </c:pt>
                      <c:pt idx="988">
                        <c:v>0.46058309078216603</c:v>
                      </c:pt>
                      <c:pt idx="989">
                        <c:v>0.458551496267319</c:v>
                      </c:pt>
                      <c:pt idx="990">
                        <c:v>0.45680066943168601</c:v>
                      </c:pt>
                      <c:pt idx="991">
                        <c:v>0.45483461022376998</c:v>
                      </c:pt>
                      <c:pt idx="992">
                        <c:v>0.45335820317268399</c:v>
                      </c:pt>
                      <c:pt idx="993">
                        <c:v>0.45255026221275302</c:v>
                      </c:pt>
                      <c:pt idx="994">
                        <c:v>0.45127990841865501</c:v>
                      </c:pt>
                      <c:pt idx="995">
                        <c:v>0.44963267445564298</c:v>
                      </c:pt>
                      <c:pt idx="996">
                        <c:v>0.44873529672622697</c:v>
                      </c:pt>
                      <c:pt idx="997">
                        <c:v>0.44853028655052202</c:v>
                      </c:pt>
                      <c:pt idx="998">
                        <c:v>0.44766864180564903</c:v>
                      </c:pt>
                      <c:pt idx="999">
                        <c:v>0.44727998971939098</c:v>
                      </c:pt>
                      <c:pt idx="1031">
                        <c:v>0.36555939912795998</c:v>
                      </c:pt>
                      <c:pt idx="1032">
                        <c:v>0.38629657030105602</c:v>
                      </c:pt>
                      <c:pt idx="1033">
                        <c:v>0.38556617498397799</c:v>
                      </c:pt>
                      <c:pt idx="1034">
                        <c:v>0.39173436164856001</c:v>
                      </c:pt>
                      <c:pt idx="1035">
                        <c:v>0.38739076256751998</c:v>
                      </c:pt>
                      <c:pt idx="1036">
                        <c:v>0.36674809455871599</c:v>
                      </c:pt>
                      <c:pt idx="1037">
                        <c:v>0.350182294845581</c:v>
                      </c:pt>
                      <c:pt idx="1038">
                        <c:v>0.33299332857132002</c:v>
                      </c:pt>
                      <c:pt idx="1039">
                        <c:v>0.32132059335708602</c:v>
                      </c:pt>
                      <c:pt idx="1040">
                        <c:v>0.30789059400558499</c:v>
                      </c:pt>
                      <c:pt idx="1041">
                        <c:v>0.30025470256805398</c:v>
                      </c:pt>
                      <c:pt idx="1042">
                        <c:v>0.290276169776917</c:v>
                      </c:pt>
                      <c:pt idx="1043">
                        <c:v>0.30266606807708701</c:v>
                      </c:pt>
                      <c:pt idx="1044">
                        <c:v>0.286347776651382</c:v>
                      </c:pt>
                      <c:pt idx="1045">
                        <c:v>0.26490843296050998</c:v>
                      </c:pt>
                      <c:pt idx="1046">
                        <c:v>0.25070124864578203</c:v>
                      </c:pt>
                      <c:pt idx="1047">
                        <c:v>0.222845509648323</c:v>
                      </c:pt>
                      <c:pt idx="1048">
                        <c:v>0.22221119701862299</c:v>
                      </c:pt>
                      <c:pt idx="1049">
                        <c:v>0.240081787109375</c:v>
                      </c:pt>
                      <c:pt idx="1050">
                        <c:v>0.23875893652439101</c:v>
                      </c:pt>
                      <c:pt idx="1051">
                        <c:v>0.242358237504959</c:v>
                      </c:pt>
                      <c:pt idx="1052">
                        <c:v>0.23580764234066001</c:v>
                      </c:pt>
                      <c:pt idx="1053">
                        <c:v>0.214403986930847</c:v>
                      </c:pt>
                      <c:pt idx="1054">
                        <c:v>0.21069090068340299</c:v>
                      </c:pt>
                      <c:pt idx="1055">
                        <c:v>0.21450716257095301</c:v>
                      </c:pt>
                      <c:pt idx="1056">
                        <c:v>0.21182282269000999</c:v>
                      </c:pt>
                      <c:pt idx="1057">
                        <c:v>0.21338778734207201</c:v>
                      </c:pt>
                      <c:pt idx="1058">
                        <c:v>0.20905955135822299</c:v>
                      </c:pt>
                      <c:pt idx="1059">
                        <c:v>0.19757792353630099</c:v>
                      </c:pt>
                      <c:pt idx="1060">
                        <c:v>0.19468010962009399</c:v>
                      </c:pt>
                      <c:pt idx="1061">
                        <c:v>0.19811750948429099</c:v>
                      </c:pt>
                      <c:pt idx="1062">
                        <c:v>0.193436488509178</c:v>
                      </c:pt>
                      <c:pt idx="1063">
                        <c:v>0.186345249414444</c:v>
                      </c:pt>
                      <c:pt idx="1064">
                        <c:v>0.18272648751735701</c:v>
                      </c:pt>
                      <c:pt idx="1065">
                        <c:v>0.17467971146106701</c:v>
                      </c:pt>
                      <c:pt idx="1066">
                        <c:v>0.17219442129135101</c:v>
                      </c:pt>
                      <c:pt idx="1067">
                        <c:v>0.17739489674568201</c:v>
                      </c:pt>
                      <c:pt idx="1068">
                        <c:v>0.17665891349315599</c:v>
                      </c:pt>
                      <c:pt idx="1069">
                        <c:v>0.17342975735664401</c:v>
                      </c:pt>
                      <c:pt idx="1070">
                        <c:v>0.17168200016021701</c:v>
                      </c:pt>
                      <c:pt idx="1071">
                        <c:v>0.16867566108703599</c:v>
                      </c:pt>
                      <c:pt idx="1072">
                        <c:v>0.16623248159885401</c:v>
                      </c:pt>
                      <c:pt idx="1073">
                        <c:v>0.165153592824936</c:v>
                      </c:pt>
                      <c:pt idx="1074">
                        <c:v>0.16366478800773601</c:v>
                      </c:pt>
                      <c:pt idx="1075">
                        <c:v>0.162184357643127</c:v>
                      </c:pt>
                      <c:pt idx="1076">
                        <c:v>0.159366980195045</c:v>
                      </c:pt>
                      <c:pt idx="1077">
                        <c:v>0.15759257972240401</c:v>
                      </c:pt>
                      <c:pt idx="1078">
                        <c:v>0.15571928024292001</c:v>
                      </c:pt>
                      <c:pt idx="1079">
                        <c:v>0.15507313609123199</c:v>
                      </c:pt>
                      <c:pt idx="1080">
                        <c:v>0.155131980776787</c:v>
                      </c:pt>
                      <c:pt idx="1081">
                        <c:v>0.15439794957637801</c:v>
                      </c:pt>
                      <c:pt idx="1082">
                        <c:v>0.15417452156543701</c:v>
                      </c:pt>
                      <c:pt idx="1083">
                        <c:v>0.15356838703155501</c:v>
                      </c:pt>
                      <c:pt idx="1084">
                        <c:v>0.15187044441700001</c:v>
                      </c:pt>
                      <c:pt idx="1085">
                        <c:v>0.151415690779686</c:v>
                      </c:pt>
                      <c:pt idx="1086">
                        <c:v>0.152760028839111</c:v>
                      </c:pt>
                      <c:pt idx="1087">
                        <c:v>0.15135560929775199</c:v>
                      </c:pt>
                      <c:pt idx="1088">
                        <c:v>0.14862796664238001</c:v>
                      </c:pt>
                      <c:pt idx="1089">
                        <c:v>0.14689399302005801</c:v>
                      </c:pt>
                      <c:pt idx="1090">
                        <c:v>0.14322349429130601</c:v>
                      </c:pt>
                      <c:pt idx="1091">
                        <c:v>0.14262636005878401</c:v>
                      </c:pt>
                      <c:pt idx="1092">
                        <c:v>0.144822522997856</c:v>
                      </c:pt>
                      <c:pt idx="1093">
                        <c:v>0.145018756389618</c:v>
                      </c:pt>
                      <c:pt idx="1094">
                        <c:v>0.145934402942657</c:v>
                      </c:pt>
                      <c:pt idx="1095">
                        <c:v>0.14550454914569899</c:v>
                      </c:pt>
                      <c:pt idx="1096">
                        <c:v>0.143167570233345</c:v>
                      </c:pt>
                      <c:pt idx="1097">
                        <c:v>0.142445027828217</c:v>
                      </c:pt>
                      <c:pt idx="1098">
                        <c:v>0.14201462268829301</c:v>
                      </c:pt>
                      <c:pt idx="1099">
                        <c:v>0.14173388481140101</c:v>
                      </c:pt>
                      <c:pt idx="1100">
                        <c:v>0.14249823987484</c:v>
                      </c:pt>
                      <c:pt idx="1101">
                        <c:v>0.14230585098266599</c:v>
                      </c:pt>
                      <c:pt idx="1102">
                        <c:v>0.14160384237766299</c:v>
                      </c:pt>
                      <c:pt idx="1103">
                        <c:v>0.14108304679393799</c:v>
                      </c:pt>
                      <c:pt idx="1104">
                        <c:v>0.139987602829933</c:v>
                      </c:pt>
                      <c:pt idx="1105">
                        <c:v>0.13954022526741</c:v>
                      </c:pt>
                      <c:pt idx="1106">
                        <c:v>0.139556169509888</c:v>
                      </c:pt>
                      <c:pt idx="1107">
                        <c:v>0.13943396508693701</c:v>
                      </c:pt>
                      <c:pt idx="1108">
                        <c:v>0.13959027826786</c:v>
                      </c:pt>
                      <c:pt idx="1109">
                        <c:v>0.139596536755562</c:v>
                      </c:pt>
                      <c:pt idx="1110">
                        <c:v>0.13930946588516199</c:v>
                      </c:pt>
                      <c:pt idx="1111">
                        <c:v>0.13923694193363201</c:v>
                      </c:pt>
                      <c:pt idx="1112">
                        <c:v>0.13936157524585699</c:v>
                      </c:pt>
                      <c:pt idx="1113">
                        <c:v>0.13931806385517101</c:v>
                      </c:pt>
                      <c:pt idx="1114">
                        <c:v>0.13943605124950401</c:v>
                      </c:pt>
                      <c:pt idx="1115">
                        <c:v>0.13960640132427199</c:v>
                      </c:pt>
                      <c:pt idx="1116">
                        <c:v>0.140074327588081</c:v>
                      </c:pt>
                      <c:pt idx="1117">
                        <c:v>0.14099183678627</c:v>
                      </c:pt>
                      <c:pt idx="1118">
                        <c:v>0.14095894992351499</c:v>
                      </c:pt>
                      <c:pt idx="1119">
                        <c:v>0.14074388146400499</c:v>
                      </c:pt>
                      <c:pt idx="1120">
                        <c:v>0.14052678644657099</c:v>
                      </c:pt>
                      <c:pt idx="1121">
                        <c:v>0.13907775282859799</c:v>
                      </c:pt>
                      <c:pt idx="1122">
                        <c:v>0.13958074152469599</c:v>
                      </c:pt>
                      <c:pt idx="1123">
                        <c:v>0.14134320616722101</c:v>
                      </c:pt>
                      <c:pt idx="1124">
                        <c:v>0.142192542552948</c:v>
                      </c:pt>
                      <c:pt idx="1125">
                        <c:v>0.14355796575546301</c:v>
                      </c:pt>
                      <c:pt idx="1126">
                        <c:v>0.14414304494857799</c:v>
                      </c:pt>
                      <c:pt idx="1127">
                        <c:v>0.14400635659694699</c:v>
                      </c:pt>
                      <c:pt idx="1128">
                        <c:v>0.144187986850739</c:v>
                      </c:pt>
                      <c:pt idx="1129">
                        <c:v>0.14444631338119501</c:v>
                      </c:pt>
                      <c:pt idx="1130">
                        <c:v>0.144502744078636</c:v>
                      </c:pt>
                      <c:pt idx="1131">
                        <c:v>0.14421653747558599</c:v>
                      </c:pt>
                      <c:pt idx="1132">
                        <c:v>0.144412532448769</c:v>
                      </c:pt>
                      <c:pt idx="1133">
                        <c:v>0.144567430019379</c:v>
                      </c:pt>
                      <c:pt idx="1134">
                        <c:v>0.145056381821632</c:v>
                      </c:pt>
                      <c:pt idx="1135">
                        <c:v>0.14583325386047399</c:v>
                      </c:pt>
                      <c:pt idx="1136">
                        <c:v>0.14672546088695501</c:v>
                      </c:pt>
                      <c:pt idx="1137">
                        <c:v>0.14793735742569</c:v>
                      </c:pt>
                      <c:pt idx="1138">
                        <c:v>0.14876666665077201</c:v>
                      </c:pt>
                      <c:pt idx="1139">
                        <c:v>0.14992703497409801</c:v>
                      </c:pt>
                      <c:pt idx="1140">
                        <c:v>0.150290116667747</c:v>
                      </c:pt>
                      <c:pt idx="1141">
                        <c:v>0.14978127181529999</c:v>
                      </c:pt>
                      <c:pt idx="1142">
                        <c:v>0.149936333298683</c:v>
                      </c:pt>
                      <c:pt idx="1143">
                        <c:v>0.14994497597217599</c:v>
                      </c:pt>
                      <c:pt idx="1144">
                        <c:v>0.15023349225521099</c:v>
                      </c:pt>
                      <c:pt idx="1145">
                        <c:v>0.151119619607925</c:v>
                      </c:pt>
                      <c:pt idx="1146">
                        <c:v>0.151657730340958</c:v>
                      </c:pt>
                      <c:pt idx="1147">
                        <c:v>0.151792347431183</c:v>
                      </c:pt>
                      <c:pt idx="1148">
                        <c:v>0.152407437562943</c:v>
                      </c:pt>
                      <c:pt idx="1149">
                        <c:v>0.15341922640800501</c:v>
                      </c:pt>
                      <c:pt idx="1150">
                        <c:v>0.15410572290420499</c:v>
                      </c:pt>
                      <c:pt idx="1151">
                        <c:v>0.15490469336509699</c:v>
                      </c:pt>
                      <c:pt idx="1152">
                        <c:v>0.15568020939826999</c:v>
                      </c:pt>
                      <c:pt idx="1153">
                        <c:v>0.156179934740067</c:v>
                      </c:pt>
                      <c:pt idx="1154">
                        <c:v>0.15674404799938199</c:v>
                      </c:pt>
                      <c:pt idx="1155">
                        <c:v>0.15733496844768499</c:v>
                      </c:pt>
                      <c:pt idx="1156">
                        <c:v>0.15807978808879899</c:v>
                      </c:pt>
                      <c:pt idx="1157">
                        <c:v>0.15871326625347101</c:v>
                      </c:pt>
                      <c:pt idx="1158">
                        <c:v>0.15958076715469399</c:v>
                      </c:pt>
                      <c:pt idx="1159">
                        <c:v>0.16090515255928001</c:v>
                      </c:pt>
                      <c:pt idx="1160">
                        <c:v>0.162083745002747</c:v>
                      </c:pt>
                      <c:pt idx="1161">
                        <c:v>0.162588745355606</c:v>
                      </c:pt>
                      <c:pt idx="1162">
                        <c:v>0.163477122783661</c:v>
                      </c:pt>
                      <c:pt idx="1163">
                        <c:v>0.164061039686203</c:v>
                      </c:pt>
                      <c:pt idx="1164">
                        <c:v>0.16412395238876301</c:v>
                      </c:pt>
                      <c:pt idx="1165">
                        <c:v>0.164979502558708</c:v>
                      </c:pt>
                      <c:pt idx="1166">
                        <c:v>0.166196659207344</c:v>
                      </c:pt>
                      <c:pt idx="1167">
                        <c:v>0.16727451980114</c:v>
                      </c:pt>
                      <c:pt idx="1168">
                        <c:v>0.168771341443062</c:v>
                      </c:pt>
                      <c:pt idx="1169">
                        <c:v>0.169561132788658</c:v>
                      </c:pt>
                      <c:pt idx="1170">
                        <c:v>0.16997972130775499</c:v>
                      </c:pt>
                      <c:pt idx="1171">
                        <c:v>0.17065171897411299</c:v>
                      </c:pt>
                      <c:pt idx="1172">
                        <c:v>0.17100679874420199</c:v>
                      </c:pt>
                      <c:pt idx="1173">
                        <c:v>0.17181162536144301</c:v>
                      </c:pt>
                      <c:pt idx="1174">
                        <c:v>0.173024892807007</c:v>
                      </c:pt>
                      <c:pt idx="1175">
                        <c:v>0.173925295472145</c:v>
                      </c:pt>
                      <c:pt idx="1176">
                        <c:v>0.17486464977264399</c:v>
                      </c:pt>
                      <c:pt idx="1177">
                        <c:v>0.175645291805267</c:v>
                      </c:pt>
                      <c:pt idx="1178">
                        <c:v>0.17618937790393799</c:v>
                      </c:pt>
                      <c:pt idx="1179">
                        <c:v>0.17699128389358501</c:v>
                      </c:pt>
                      <c:pt idx="1180">
                        <c:v>0.177901402115822</c:v>
                      </c:pt>
                      <c:pt idx="1181">
                        <c:v>0.17867885529995001</c:v>
                      </c:pt>
                      <c:pt idx="1182">
                        <c:v>0.179502204060555</c:v>
                      </c:pt>
                      <c:pt idx="1183">
                        <c:v>0.180322229862213</c:v>
                      </c:pt>
                      <c:pt idx="1184">
                        <c:v>0.18102779984474199</c:v>
                      </c:pt>
                      <c:pt idx="1185">
                        <c:v>0.18181237578392001</c:v>
                      </c:pt>
                      <c:pt idx="1186">
                        <c:v>0.18264436721801799</c:v>
                      </c:pt>
                      <c:pt idx="1187">
                        <c:v>0.183561235666275</c:v>
                      </c:pt>
                      <c:pt idx="1188">
                        <c:v>0.18453100323677099</c:v>
                      </c:pt>
                      <c:pt idx="1189">
                        <c:v>0.18542674183845501</c:v>
                      </c:pt>
                      <c:pt idx="1190">
                        <c:v>0.18644875288009599</c:v>
                      </c:pt>
                      <c:pt idx="1191">
                        <c:v>0.18734423816204099</c:v>
                      </c:pt>
                      <c:pt idx="1192">
                        <c:v>0.188150584697723</c:v>
                      </c:pt>
                      <c:pt idx="1193">
                        <c:v>0.18884593248367301</c:v>
                      </c:pt>
                      <c:pt idx="1194">
                        <c:v>0.189397558569908</c:v>
                      </c:pt>
                      <c:pt idx="1195">
                        <c:v>0.19009137153625499</c:v>
                      </c:pt>
                      <c:pt idx="1196">
                        <c:v>0.190596774220467</c:v>
                      </c:pt>
                      <c:pt idx="1197">
                        <c:v>0.19141575694084201</c:v>
                      </c:pt>
                      <c:pt idx="1198">
                        <c:v>0.19271533191204099</c:v>
                      </c:pt>
                      <c:pt idx="1199">
                        <c:v>0.19357119500637099</c:v>
                      </c:pt>
                      <c:pt idx="1200">
                        <c:v>0.19440108537674</c:v>
                      </c:pt>
                      <c:pt idx="1201">
                        <c:v>0.19508995115757</c:v>
                      </c:pt>
                      <c:pt idx="1202">
                        <c:v>0.19535152614116699</c:v>
                      </c:pt>
                      <c:pt idx="1203">
                        <c:v>0.19588798284530601</c:v>
                      </c:pt>
                      <c:pt idx="1204">
                        <c:v>0.19642136991024001</c:v>
                      </c:pt>
                      <c:pt idx="1205">
                        <c:v>0.197148352861404</c:v>
                      </c:pt>
                      <c:pt idx="1206">
                        <c:v>0.19810122251510601</c:v>
                      </c:pt>
                      <c:pt idx="1207">
                        <c:v>0.19898037612438199</c:v>
                      </c:pt>
                      <c:pt idx="1208">
                        <c:v>0.200195387005806</c:v>
                      </c:pt>
                      <c:pt idx="1209">
                        <c:v>0.20094822347164201</c:v>
                      </c:pt>
                      <c:pt idx="1210">
                        <c:v>0.20124782621860501</c:v>
                      </c:pt>
                      <c:pt idx="1211">
                        <c:v>0.20186300575733199</c:v>
                      </c:pt>
                      <c:pt idx="1212">
                        <c:v>0.202296763658524</c:v>
                      </c:pt>
                      <c:pt idx="1213">
                        <c:v>0.20296645164489699</c:v>
                      </c:pt>
                      <c:pt idx="1214">
                        <c:v>0.20405422151088701</c:v>
                      </c:pt>
                      <c:pt idx="1215">
                        <c:v>0.20497925579547899</c:v>
                      </c:pt>
                      <c:pt idx="1216">
                        <c:v>0.20594327151775399</c:v>
                      </c:pt>
                      <c:pt idx="1217">
                        <c:v>0.206814885139465</c:v>
                      </c:pt>
                      <c:pt idx="1218">
                        <c:v>0.20763549208641099</c:v>
                      </c:pt>
                      <c:pt idx="1219">
                        <c:v>0.20843414962291701</c:v>
                      </c:pt>
                      <c:pt idx="1220">
                        <c:v>0.20912791788578</c:v>
                      </c:pt>
                      <c:pt idx="1221">
                        <c:v>0.20987607538700101</c:v>
                      </c:pt>
                      <c:pt idx="1222">
                        <c:v>0.21058949828147899</c:v>
                      </c:pt>
                      <c:pt idx="1223">
                        <c:v>0.21138735115528101</c:v>
                      </c:pt>
                      <c:pt idx="1224">
                        <c:v>0.21223148703575101</c:v>
                      </c:pt>
                      <c:pt idx="1225">
                        <c:v>0.21303309500217399</c:v>
                      </c:pt>
                      <c:pt idx="1226">
                        <c:v>0.21395754814147899</c:v>
                      </c:pt>
                      <c:pt idx="1227">
                        <c:v>0.21470655500888799</c:v>
                      </c:pt>
                      <c:pt idx="1228">
                        <c:v>0.215242475271225</c:v>
                      </c:pt>
                      <c:pt idx="1229">
                        <c:v>0.21586886048317</c:v>
                      </c:pt>
                      <c:pt idx="1230">
                        <c:v>0.21648707985877999</c:v>
                      </c:pt>
                      <c:pt idx="1231">
                        <c:v>0.21706892549991599</c:v>
                      </c:pt>
                      <c:pt idx="1232">
                        <c:v>0.21762470901012401</c:v>
                      </c:pt>
                      <c:pt idx="1233">
                        <c:v>0.21826253831386599</c:v>
                      </c:pt>
                      <c:pt idx="1234">
                        <c:v>0.21879683434963201</c:v>
                      </c:pt>
                      <c:pt idx="1235">
                        <c:v>0.21946702897548701</c:v>
                      </c:pt>
                      <c:pt idx="1236">
                        <c:v>0.22035607695579501</c:v>
                      </c:pt>
                      <c:pt idx="1237">
                        <c:v>0.221134513616562</c:v>
                      </c:pt>
                      <c:pt idx="1238">
                        <c:v>0.222233891487122</c:v>
                      </c:pt>
                      <c:pt idx="1239">
                        <c:v>0.22305753827095001</c:v>
                      </c:pt>
                      <c:pt idx="1240">
                        <c:v>0.223426729440689</c:v>
                      </c:pt>
                      <c:pt idx="1241">
                        <c:v>0.22453415393829301</c:v>
                      </c:pt>
                      <c:pt idx="1242">
                        <c:v>0.22582708299160001</c:v>
                      </c:pt>
                      <c:pt idx="1243">
                        <c:v>0.22672243416309401</c:v>
                      </c:pt>
                      <c:pt idx="1244">
                        <c:v>0.22752395272254899</c:v>
                      </c:pt>
                      <c:pt idx="1245">
                        <c:v>0.228019818663597</c:v>
                      </c:pt>
                      <c:pt idx="1246">
                        <c:v>0.22813120484352101</c:v>
                      </c:pt>
                      <c:pt idx="1247">
                        <c:v>0.22829811275005299</c:v>
                      </c:pt>
                      <c:pt idx="1248">
                        <c:v>0.228940203785896</c:v>
                      </c:pt>
                      <c:pt idx="1249">
                        <c:v>0.22988654673099501</c:v>
                      </c:pt>
                      <c:pt idx="1250">
                        <c:v>0.230581745505333</c:v>
                      </c:pt>
                      <c:pt idx="1251">
                        <c:v>0.23134380578994801</c:v>
                      </c:pt>
                      <c:pt idx="1252">
                        <c:v>0.23250201344490101</c:v>
                      </c:pt>
                      <c:pt idx="1253">
                        <c:v>0.233440637588501</c:v>
                      </c:pt>
                      <c:pt idx="1254">
                        <c:v>0.234357014298439</c:v>
                      </c:pt>
                      <c:pt idx="1255">
                        <c:v>0.23520129919052099</c:v>
                      </c:pt>
                      <c:pt idx="1256">
                        <c:v>0.235475793480873</c:v>
                      </c:pt>
                      <c:pt idx="1257">
                        <c:v>0.23585750162601499</c:v>
                      </c:pt>
                      <c:pt idx="1258">
                        <c:v>0.23665688931942</c:v>
                      </c:pt>
                      <c:pt idx="1259">
                        <c:v>0.23747766017913799</c:v>
                      </c:pt>
                      <c:pt idx="1260">
                        <c:v>0.238424181938171</c:v>
                      </c:pt>
                      <c:pt idx="1261">
                        <c:v>0.23941291868686701</c:v>
                      </c:pt>
                      <c:pt idx="1262">
                        <c:v>0.23985886573791501</c:v>
                      </c:pt>
                      <c:pt idx="1263">
                        <c:v>0.24006955325603499</c:v>
                      </c:pt>
                      <c:pt idx="1264">
                        <c:v>0.24032157659530601</c:v>
                      </c:pt>
                      <c:pt idx="1265">
                        <c:v>0.24050572514533999</c:v>
                      </c:pt>
                      <c:pt idx="1266">
                        <c:v>0.24093820154666901</c:v>
                      </c:pt>
                      <c:pt idx="1267">
                        <c:v>0.241588145494461</c:v>
                      </c:pt>
                      <c:pt idx="1268">
                        <c:v>0.24227195978164701</c:v>
                      </c:pt>
                      <c:pt idx="1269">
                        <c:v>0.24315135180950201</c:v>
                      </c:pt>
                      <c:pt idx="1270">
                        <c:v>0.244181513786316</c:v>
                      </c:pt>
                      <c:pt idx="1271">
                        <c:v>0.245103985071182</c:v>
                      </c:pt>
                      <c:pt idx="1272">
                        <c:v>0.246129035949707</c:v>
                      </c:pt>
                      <c:pt idx="1273">
                        <c:v>0.24677252769470201</c:v>
                      </c:pt>
                      <c:pt idx="1274">
                        <c:v>0.24713669717311901</c:v>
                      </c:pt>
                      <c:pt idx="1275">
                        <c:v>0.24755078554153401</c:v>
                      </c:pt>
                      <c:pt idx="1276">
                        <c:v>0.24750345945358301</c:v>
                      </c:pt>
                      <c:pt idx="1277">
                        <c:v>0.24774833023548101</c:v>
                      </c:pt>
                      <c:pt idx="1278">
                        <c:v>0.248268842697144</c:v>
                      </c:pt>
                      <c:pt idx="1279">
                        <c:v>0.24882258474826799</c:v>
                      </c:pt>
                      <c:pt idx="1280">
                        <c:v>0.24969375133514399</c:v>
                      </c:pt>
                      <c:pt idx="1281">
                        <c:v>0.25036159157753002</c:v>
                      </c:pt>
                      <c:pt idx="1282">
                        <c:v>0.25091928243637102</c:v>
                      </c:pt>
                      <c:pt idx="1283">
                        <c:v>0.25126266479492199</c:v>
                      </c:pt>
                      <c:pt idx="1284">
                        <c:v>0.25131100416183499</c:v>
                      </c:pt>
                      <c:pt idx="1285">
                        <c:v>0.25165978074073803</c:v>
                      </c:pt>
                      <c:pt idx="1286">
                        <c:v>0.25207328796386702</c:v>
                      </c:pt>
                      <c:pt idx="1287">
                        <c:v>0.25232863426208502</c:v>
                      </c:pt>
                      <c:pt idx="1288">
                        <c:v>0.25285387039184598</c:v>
                      </c:pt>
                      <c:pt idx="1289">
                        <c:v>0.25349164009094199</c:v>
                      </c:pt>
                      <c:pt idx="1290">
                        <c:v>0.25402772426605202</c:v>
                      </c:pt>
                      <c:pt idx="1291">
                        <c:v>0.254692763090134</c:v>
                      </c:pt>
                      <c:pt idx="1292">
                        <c:v>0.25513160228729198</c:v>
                      </c:pt>
                      <c:pt idx="1293">
                        <c:v>0.255085289478302</c:v>
                      </c:pt>
                      <c:pt idx="1294">
                        <c:v>0.25516971945762601</c:v>
                      </c:pt>
                      <c:pt idx="1295">
                        <c:v>0.255422502756119</c:v>
                      </c:pt>
                      <c:pt idx="1296">
                        <c:v>0.25566434860229498</c:v>
                      </c:pt>
                      <c:pt idx="1297">
                        <c:v>0.256032794713974</c:v>
                      </c:pt>
                      <c:pt idx="1298">
                        <c:v>0.255844116210938</c:v>
                      </c:pt>
                      <c:pt idx="1299">
                        <c:v>0.25534445047378501</c:v>
                      </c:pt>
                      <c:pt idx="1300">
                        <c:v>0.25523480772972101</c:v>
                      </c:pt>
                      <c:pt idx="1301">
                        <c:v>0.25538316369056702</c:v>
                      </c:pt>
                      <c:pt idx="1302">
                        <c:v>0.255902349948883</c:v>
                      </c:pt>
                      <c:pt idx="1303">
                        <c:v>0.25641465187072798</c:v>
                      </c:pt>
                      <c:pt idx="1304">
                        <c:v>0.256584942340851</c:v>
                      </c:pt>
                      <c:pt idx="1305">
                        <c:v>0.25669845938682601</c:v>
                      </c:pt>
                      <c:pt idx="1306">
                        <c:v>0.25704976916313199</c:v>
                      </c:pt>
                      <c:pt idx="1307">
                        <c:v>0.25754666328430198</c:v>
                      </c:pt>
                      <c:pt idx="1308">
                        <c:v>0.25782722234726002</c:v>
                      </c:pt>
                      <c:pt idx="1309">
                        <c:v>0.257899880409241</c:v>
                      </c:pt>
                      <c:pt idx="1310">
                        <c:v>0.25763240456581099</c:v>
                      </c:pt>
                      <c:pt idx="1311">
                        <c:v>0.25718739628791798</c:v>
                      </c:pt>
                      <c:pt idx="1312">
                        <c:v>0.25707629323005698</c:v>
                      </c:pt>
                      <c:pt idx="1313">
                        <c:v>0.257185518741608</c:v>
                      </c:pt>
                      <c:pt idx="1314">
                        <c:v>0.25720852613449102</c:v>
                      </c:pt>
                      <c:pt idx="1315">
                        <c:v>0.25690862536430398</c:v>
                      </c:pt>
                      <c:pt idx="1316">
                        <c:v>0.256587684154511</c:v>
                      </c:pt>
                      <c:pt idx="1317">
                        <c:v>0.25640973448753401</c:v>
                      </c:pt>
                      <c:pt idx="1318">
                        <c:v>0.25613594055175798</c:v>
                      </c:pt>
                      <c:pt idx="1319">
                        <c:v>0.25568097829818698</c:v>
                      </c:pt>
                      <c:pt idx="1320">
                        <c:v>0.25511521100997903</c:v>
                      </c:pt>
                      <c:pt idx="1321">
                        <c:v>0.25461578369140597</c:v>
                      </c:pt>
                      <c:pt idx="1322">
                        <c:v>0.254111528396606</c:v>
                      </c:pt>
                      <c:pt idx="1323">
                        <c:v>0.25390365719795199</c:v>
                      </c:pt>
                      <c:pt idx="1324">
                        <c:v>0.25399750471115101</c:v>
                      </c:pt>
                      <c:pt idx="1325">
                        <c:v>0.25369584560394298</c:v>
                      </c:pt>
                      <c:pt idx="1326">
                        <c:v>0.25326204299926802</c:v>
                      </c:pt>
                      <c:pt idx="1327">
                        <c:v>0.25291356444358798</c:v>
                      </c:pt>
                      <c:pt idx="1328">
                        <c:v>0.25200635194778398</c:v>
                      </c:pt>
                      <c:pt idx="1329">
                        <c:v>0.25123146176338201</c:v>
                      </c:pt>
                      <c:pt idx="1330">
                        <c:v>0.25056496262550398</c:v>
                      </c:pt>
                      <c:pt idx="1331">
                        <c:v>0.249796018004417</c:v>
                      </c:pt>
                      <c:pt idx="1332">
                        <c:v>0.24948367476463301</c:v>
                      </c:pt>
                      <c:pt idx="1333">
                        <c:v>0.24866846203803999</c:v>
                      </c:pt>
                      <c:pt idx="1334">
                        <c:v>0.24775400757789601</c:v>
                      </c:pt>
                      <c:pt idx="1335">
                        <c:v>0.24716679751873</c:v>
                      </c:pt>
                      <c:pt idx="1336">
                        <c:v>0.24620035290718101</c:v>
                      </c:pt>
                      <c:pt idx="1337">
                        <c:v>0.245527148246765</c:v>
                      </c:pt>
                      <c:pt idx="1338">
                        <c:v>0.24519367516040799</c:v>
                      </c:pt>
                      <c:pt idx="1339">
                        <c:v>0.24455773830413799</c:v>
                      </c:pt>
                      <c:pt idx="1340">
                        <c:v>0.24394716322422</c:v>
                      </c:pt>
                      <c:pt idx="1341">
                        <c:v>0.243360996246338</c:v>
                      </c:pt>
                      <c:pt idx="1342">
                        <c:v>0.24242851138114899</c:v>
                      </c:pt>
                      <c:pt idx="1343">
                        <c:v>0.24146147072315199</c:v>
                      </c:pt>
                      <c:pt idx="1344">
                        <c:v>0.24056978523731201</c:v>
                      </c:pt>
                      <c:pt idx="1345">
                        <c:v>0.239497169852257</c:v>
                      </c:pt>
                      <c:pt idx="1346">
                        <c:v>0.2385663241148</c:v>
                      </c:pt>
                      <c:pt idx="1347">
                        <c:v>0.23792806267738301</c:v>
                      </c:pt>
                      <c:pt idx="1348">
                        <c:v>0.236987128853798</c:v>
                      </c:pt>
                      <c:pt idx="1349">
                        <c:v>0.23630981147289301</c:v>
                      </c:pt>
                      <c:pt idx="1350">
                        <c:v>0.23586368560790999</c:v>
                      </c:pt>
                      <c:pt idx="1351">
                        <c:v>0.234704494476318</c:v>
                      </c:pt>
                      <c:pt idx="1352">
                        <c:v>0.234323024749756</c:v>
                      </c:pt>
                      <c:pt idx="1353">
                        <c:v>0.233743906021118</c:v>
                      </c:pt>
                      <c:pt idx="1354">
                        <c:v>0.233200877904892</c:v>
                      </c:pt>
                      <c:pt idx="1355">
                        <c:v>0.23250478506088301</c:v>
                      </c:pt>
                      <c:pt idx="1356">
                        <c:v>0.23155184090137501</c:v>
                      </c:pt>
                      <c:pt idx="1357">
                        <c:v>0.23066863417625399</c:v>
                      </c:pt>
                      <c:pt idx="1358">
                        <c:v>0.22941608726978299</c:v>
                      </c:pt>
                      <c:pt idx="1359">
                        <c:v>0.22862537205219299</c:v>
                      </c:pt>
                      <c:pt idx="1360">
                        <c:v>0.22821062803268399</c:v>
                      </c:pt>
                      <c:pt idx="1361">
                        <c:v>0.22769391536712599</c:v>
                      </c:pt>
                      <c:pt idx="1362">
                        <c:v>0.227615356445313</c:v>
                      </c:pt>
                      <c:pt idx="1363">
                        <c:v>0.22717852890491499</c:v>
                      </c:pt>
                      <c:pt idx="1364">
                        <c:v>0.22633622586727101</c:v>
                      </c:pt>
                      <c:pt idx="1365">
                        <c:v>0.22573256492614699</c:v>
                      </c:pt>
                      <c:pt idx="1366">
                        <c:v>0.22515022754669201</c:v>
                      </c:pt>
                      <c:pt idx="1367">
                        <c:v>0.224424287676811</c:v>
                      </c:pt>
                      <c:pt idx="1368">
                        <c:v>0.22373907268047299</c:v>
                      </c:pt>
                      <c:pt idx="1369">
                        <c:v>0.22318372130394001</c:v>
                      </c:pt>
                      <c:pt idx="1370">
                        <c:v>0.22233150899410201</c:v>
                      </c:pt>
                      <c:pt idx="1371">
                        <c:v>0.22200934588909099</c:v>
                      </c:pt>
                      <c:pt idx="1372">
                        <c:v>0.22244457900524101</c:v>
                      </c:pt>
                      <c:pt idx="1373">
                        <c:v>0.22205550968647</c:v>
                      </c:pt>
                      <c:pt idx="1374">
                        <c:v>0.22139081358909601</c:v>
                      </c:pt>
                      <c:pt idx="1375">
                        <c:v>0.22086508572101601</c:v>
                      </c:pt>
                      <c:pt idx="1376">
                        <c:v>0.219805538654327</c:v>
                      </c:pt>
                      <c:pt idx="1377">
                        <c:v>0.21934972703456901</c:v>
                      </c:pt>
                      <c:pt idx="1378">
                        <c:v>0.21935181319713601</c:v>
                      </c:pt>
                      <c:pt idx="1379">
                        <c:v>0.21950726211071001</c:v>
                      </c:pt>
                      <c:pt idx="1380">
                        <c:v>0.219785526394844</c:v>
                      </c:pt>
                      <c:pt idx="1381">
                        <c:v>0.220056802034378</c:v>
                      </c:pt>
                      <c:pt idx="1382">
                        <c:v>0.22081524133682301</c:v>
                      </c:pt>
                      <c:pt idx="1383">
                        <c:v>0.22115707397460899</c:v>
                      </c:pt>
                      <c:pt idx="1384">
                        <c:v>0.22108685970306399</c:v>
                      </c:pt>
                      <c:pt idx="1385">
                        <c:v>0.22167637944221499</c:v>
                      </c:pt>
                      <c:pt idx="1386">
                        <c:v>0.22207514941692399</c:v>
                      </c:pt>
                      <c:pt idx="1387">
                        <c:v>0.222175613045692</c:v>
                      </c:pt>
                      <c:pt idx="1388">
                        <c:v>0.223126426339149</c:v>
                      </c:pt>
                      <c:pt idx="1389">
                        <c:v>0.22295492887496901</c:v>
                      </c:pt>
                      <c:pt idx="1390">
                        <c:v>0.22184662520885501</c:v>
                      </c:pt>
                      <c:pt idx="1391">
                        <c:v>0.22190195322036699</c:v>
                      </c:pt>
                      <c:pt idx="1392">
                        <c:v>0.22161498665809601</c:v>
                      </c:pt>
                      <c:pt idx="1393">
                        <c:v>0.221803233027458</c:v>
                      </c:pt>
                      <c:pt idx="1394">
                        <c:v>0.22262348234653501</c:v>
                      </c:pt>
                      <c:pt idx="1395">
                        <c:v>0.22202879190444899</c:v>
                      </c:pt>
                      <c:pt idx="1396">
                        <c:v>0.221414625644684</c:v>
                      </c:pt>
                      <c:pt idx="1397">
                        <c:v>0.220820248126984</c:v>
                      </c:pt>
                      <c:pt idx="1398">
                        <c:v>0.220391631126404</c:v>
                      </c:pt>
                      <c:pt idx="1399">
                        <c:v>0.22058498859405501</c:v>
                      </c:pt>
                      <c:pt idx="1400">
                        <c:v>0.219938218593597</c:v>
                      </c:pt>
                      <c:pt idx="1401">
                        <c:v>0.218872860074043</c:v>
                      </c:pt>
                      <c:pt idx="1402">
                        <c:v>0.21790237724781</c:v>
                      </c:pt>
                      <c:pt idx="1403">
                        <c:v>0.21712823212146801</c:v>
                      </c:pt>
                      <c:pt idx="1404">
                        <c:v>0.216988310217857</c:v>
                      </c:pt>
                      <c:pt idx="1405">
                        <c:v>0.217656806111336</c:v>
                      </c:pt>
                      <c:pt idx="1406">
                        <c:v>0.21830178797245001</c:v>
                      </c:pt>
                      <c:pt idx="1407">
                        <c:v>0.21810869872569999</c:v>
                      </c:pt>
                      <c:pt idx="1408">
                        <c:v>0.21783554553985601</c:v>
                      </c:pt>
                      <c:pt idx="1409">
                        <c:v>0.21764574944973</c:v>
                      </c:pt>
                      <c:pt idx="1410">
                        <c:v>0.21745891869068101</c:v>
                      </c:pt>
                      <c:pt idx="1411">
                        <c:v>0.217426598072052</c:v>
                      </c:pt>
                      <c:pt idx="1412">
                        <c:v>0.21708640456199599</c:v>
                      </c:pt>
                      <c:pt idx="1413">
                        <c:v>0.21674115955829601</c:v>
                      </c:pt>
                      <c:pt idx="1414">
                        <c:v>0.21622693538665799</c:v>
                      </c:pt>
                      <c:pt idx="1415">
                        <c:v>0.216149196028709</c:v>
                      </c:pt>
                      <c:pt idx="1416">
                        <c:v>0.21665275096893299</c:v>
                      </c:pt>
                      <c:pt idx="1417">
                        <c:v>0.216839268803596</c:v>
                      </c:pt>
                      <c:pt idx="1418">
                        <c:v>0.21696662902832001</c:v>
                      </c:pt>
                      <c:pt idx="1419">
                        <c:v>0.21656680107116699</c:v>
                      </c:pt>
                      <c:pt idx="1420">
                        <c:v>0.217015370726585</c:v>
                      </c:pt>
                      <c:pt idx="1421">
                        <c:v>0.21802160143852201</c:v>
                      </c:pt>
                      <c:pt idx="1422">
                        <c:v>0.218309685587883</c:v>
                      </c:pt>
                      <c:pt idx="1423">
                        <c:v>0.21965050697326699</c:v>
                      </c:pt>
                      <c:pt idx="1424">
                        <c:v>0.21986567974090601</c:v>
                      </c:pt>
                      <c:pt idx="1425">
                        <c:v>0.219356149435043</c:v>
                      </c:pt>
                      <c:pt idx="1426">
                        <c:v>0.21932929754257199</c:v>
                      </c:pt>
                      <c:pt idx="1427">
                        <c:v>0.21886636316776301</c:v>
                      </c:pt>
                      <c:pt idx="1428">
                        <c:v>0.21887604892253901</c:v>
                      </c:pt>
                      <c:pt idx="1429">
                        <c:v>0.21932899951934801</c:v>
                      </c:pt>
                      <c:pt idx="1430">
                        <c:v>0.21971707046031999</c:v>
                      </c:pt>
                      <c:pt idx="1431">
                        <c:v>0.220063731074333</c:v>
                      </c:pt>
                      <c:pt idx="1432">
                        <c:v>0.219895020127296</c:v>
                      </c:pt>
                      <c:pt idx="1433">
                        <c:v>0.219548419117928</c:v>
                      </c:pt>
                      <c:pt idx="1434">
                        <c:v>0.219967991113663</c:v>
                      </c:pt>
                      <c:pt idx="1435">
                        <c:v>0.21997611224651301</c:v>
                      </c:pt>
                      <c:pt idx="1436">
                        <c:v>0.220683038234711</c:v>
                      </c:pt>
                      <c:pt idx="1437">
                        <c:v>0.22149407863616899</c:v>
                      </c:pt>
                      <c:pt idx="1438">
                        <c:v>0.22167861461639399</c:v>
                      </c:pt>
                      <c:pt idx="1439">
                        <c:v>0.22251985967159299</c:v>
                      </c:pt>
                      <c:pt idx="1440">
                        <c:v>0.2233547270298</c:v>
                      </c:pt>
                      <c:pt idx="1441">
                        <c:v>0.223170936107635</c:v>
                      </c:pt>
                      <c:pt idx="1442">
                        <c:v>0.22286549210548401</c:v>
                      </c:pt>
                      <c:pt idx="1443">
                        <c:v>0.22178344428539301</c:v>
                      </c:pt>
                      <c:pt idx="1444">
                        <c:v>0.22091029584407801</c:v>
                      </c:pt>
                      <c:pt idx="1445">
                        <c:v>0.22295191884040799</c:v>
                      </c:pt>
                      <c:pt idx="1446">
                        <c:v>0.223882406949997</c:v>
                      </c:pt>
                      <c:pt idx="1447">
                        <c:v>0.22499120235443101</c:v>
                      </c:pt>
                      <c:pt idx="1448">
                        <c:v>0.22682501375675199</c:v>
                      </c:pt>
                      <c:pt idx="1449">
                        <c:v>0.22647736966609999</c:v>
                      </c:pt>
                      <c:pt idx="1450">
                        <c:v>0.22723761200904799</c:v>
                      </c:pt>
                      <c:pt idx="1451">
                        <c:v>0.22848112881183599</c:v>
                      </c:pt>
                      <c:pt idx="1452">
                        <c:v>0.2303856164217</c:v>
                      </c:pt>
                      <c:pt idx="1453">
                        <c:v>0.232982963323593</c:v>
                      </c:pt>
                      <c:pt idx="1454">
                        <c:v>0.236271888017654</c:v>
                      </c:pt>
                      <c:pt idx="1455">
                        <c:v>0.240775302052498</c:v>
                      </c:pt>
                      <c:pt idx="1456">
                        <c:v>0.24247288703918499</c:v>
                      </c:pt>
                      <c:pt idx="1457">
                        <c:v>0.24223905801773099</c:v>
                      </c:pt>
                      <c:pt idx="1458">
                        <c:v>0.240143626928329</c:v>
                      </c:pt>
                      <c:pt idx="1459">
                        <c:v>0.236504912376404</c:v>
                      </c:pt>
                      <c:pt idx="1460">
                        <c:v>0.232917696237564</c:v>
                      </c:pt>
                      <c:pt idx="1461">
                        <c:v>0.231480747461319</c:v>
                      </c:pt>
                      <c:pt idx="1462">
                        <c:v>0.236747846007347</c:v>
                      </c:pt>
                      <c:pt idx="1463">
                        <c:v>0.24290728569030801</c:v>
                      </c:pt>
                      <c:pt idx="1464">
                        <c:v>0.242766544222832</c:v>
                      </c:pt>
                      <c:pt idx="1465">
                        <c:v>0.24017785489559201</c:v>
                      </c:pt>
                      <c:pt idx="1466">
                        <c:v>0.226649224758148</c:v>
                      </c:pt>
                      <c:pt idx="1467">
                        <c:v>0.22538772225379899</c:v>
                      </c:pt>
                      <c:pt idx="1468">
                        <c:v>0.23884187638759599</c:v>
                      </c:pt>
                      <c:pt idx="1469">
                        <c:v>0.23589380085468301</c:v>
                      </c:pt>
                      <c:pt idx="1470">
                        <c:v>0.22820159792900099</c:v>
                      </c:pt>
                      <c:pt idx="1471">
                        <c:v>0.21676373481750499</c:v>
                      </c:pt>
                      <c:pt idx="1472">
                        <c:v>0.20379035174846599</c:v>
                      </c:pt>
                      <c:pt idx="1473">
                        <c:v>0.20049662888050099</c:v>
                      </c:pt>
                      <c:pt idx="1474">
                        <c:v>0.207542389631271</c:v>
                      </c:pt>
                      <c:pt idx="1475">
                        <c:v>0.22637265920638999</c:v>
                      </c:pt>
                      <c:pt idx="1476">
                        <c:v>0.202606275677681</c:v>
                      </c:pt>
                      <c:pt idx="1477">
                        <c:v>0.16609051823616</c:v>
                      </c:pt>
                      <c:pt idx="1478">
                        <c:v>0.15744127333164201</c:v>
                      </c:pt>
                      <c:pt idx="1479">
                        <c:v>0.14649640023708299</c:v>
                      </c:pt>
                      <c:pt idx="1591">
                        <c:v>9.9367320537567097E-2</c:v>
                      </c:pt>
                      <c:pt idx="1592">
                        <c:v>9.3460679054260296E-2</c:v>
                      </c:pt>
                      <c:pt idx="1593">
                        <c:v>9.0264901518821702E-2</c:v>
                      </c:pt>
                      <c:pt idx="1594">
                        <c:v>9.2028886079788194E-2</c:v>
                      </c:pt>
                      <c:pt idx="1595">
                        <c:v>8.5308328270912198E-2</c:v>
                      </c:pt>
                      <c:pt idx="1596">
                        <c:v>7.5320884585380596E-2</c:v>
                      </c:pt>
                      <c:pt idx="1597">
                        <c:v>5.7820022106170703E-2</c:v>
                      </c:pt>
                      <c:pt idx="1598">
                        <c:v>5.7810377329587902E-2</c:v>
                      </c:pt>
                      <c:pt idx="1599">
                        <c:v>5.84844164550304E-2</c:v>
                      </c:pt>
                      <c:pt idx="1600">
                        <c:v>6.1598524451255798E-2</c:v>
                      </c:pt>
                      <c:pt idx="1601">
                        <c:v>8.8453918695449801E-2</c:v>
                      </c:pt>
                      <c:pt idx="1602">
                        <c:v>8.7504789233207703E-2</c:v>
                      </c:pt>
                      <c:pt idx="1603">
                        <c:v>6.3796080648899106E-2</c:v>
                      </c:pt>
                      <c:pt idx="1604">
                        <c:v>5.8419544249772998E-2</c:v>
                      </c:pt>
                      <c:pt idx="1605">
                        <c:v>4.2050786316394799E-2</c:v>
                      </c:pt>
                      <c:pt idx="1606">
                        <c:v>4.64320108294487E-2</c:v>
                      </c:pt>
                      <c:pt idx="1607">
                        <c:v>7.9227522015571594E-2</c:v>
                      </c:pt>
                      <c:pt idx="1608">
                        <c:v>9.2816971242427798E-2</c:v>
                      </c:pt>
                      <c:pt idx="1609">
                        <c:v>0.10243903100490601</c:v>
                      </c:pt>
                      <c:pt idx="1610">
                        <c:v>0.115393251180649</c:v>
                      </c:pt>
                      <c:pt idx="1611">
                        <c:v>0.11683606356382401</c:v>
                      </c:pt>
                      <c:pt idx="1612">
                        <c:v>0.106964334845543</c:v>
                      </c:pt>
                      <c:pt idx="1613">
                        <c:v>0.101563490927219</c:v>
                      </c:pt>
                      <c:pt idx="1614">
                        <c:v>9.8937816917896299E-2</c:v>
                      </c:pt>
                      <c:pt idx="1615">
                        <c:v>9.2235125601291698E-2</c:v>
                      </c:pt>
                      <c:pt idx="1616">
                        <c:v>7.8734293580055195E-2</c:v>
                      </c:pt>
                      <c:pt idx="1617">
                        <c:v>7.4984312057495103E-2</c:v>
                      </c:pt>
                      <c:pt idx="1618">
                        <c:v>7.4222400784492507E-2</c:v>
                      </c:pt>
                      <c:pt idx="1619">
                        <c:v>7.2465449571609497E-2</c:v>
                      </c:pt>
                      <c:pt idx="1620">
                        <c:v>7.4383705854415894E-2</c:v>
                      </c:pt>
                      <c:pt idx="1621">
                        <c:v>7.48017653822899E-2</c:v>
                      </c:pt>
                      <c:pt idx="1622">
                        <c:v>7.4422329664230305E-2</c:v>
                      </c:pt>
                      <c:pt idx="1623">
                        <c:v>7.1982115507125896E-2</c:v>
                      </c:pt>
                      <c:pt idx="1624">
                        <c:v>7.0756547152996105E-2</c:v>
                      </c:pt>
                      <c:pt idx="1625">
                        <c:v>6.9121614098548903E-2</c:v>
                      </c:pt>
                      <c:pt idx="1626">
                        <c:v>7.0117019116878496E-2</c:v>
                      </c:pt>
                      <c:pt idx="1627">
                        <c:v>7.3027156293392195E-2</c:v>
                      </c:pt>
                      <c:pt idx="1628">
                        <c:v>7.3164381086826297E-2</c:v>
                      </c:pt>
                      <c:pt idx="1629">
                        <c:v>7.2011075913906097E-2</c:v>
                      </c:pt>
                      <c:pt idx="1630">
                        <c:v>7.3725640773773193E-2</c:v>
                      </c:pt>
                      <c:pt idx="1631">
                        <c:v>7.7341631054878193E-2</c:v>
                      </c:pt>
                      <c:pt idx="1632">
                        <c:v>7.7622309327125494E-2</c:v>
                      </c:pt>
                      <c:pt idx="1633">
                        <c:v>7.86272287368774E-2</c:v>
                      </c:pt>
                      <c:pt idx="1634">
                        <c:v>7.8685991466045394E-2</c:v>
                      </c:pt>
                      <c:pt idx="1635">
                        <c:v>7.9566992819309207E-2</c:v>
                      </c:pt>
                      <c:pt idx="1636">
                        <c:v>7.7468842267990098E-2</c:v>
                      </c:pt>
                      <c:pt idx="1637">
                        <c:v>7.7089704573154394E-2</c:v>
                      </c:pt>
                      <c:pt idx="1638">
                        <c:v>8.0783747136592907E-2</c:v>
                      </c:pt>
                      <c:pt idx="1639">
                        <c:v>7.9999059438705403E-2</c:v>
                      </c:pt>
                      <c:pt idx="1640">
                        <c:v>7.3406882584095001E-2</c:v>
                      </c:pt>
                      <c:pt idx="1641">
                        <c:v>7.2042301297187805E-2</c:v>
                      </c:pt>
                      <c:pt idx="1642">
                        <c:v>7.1534328162670094E-2</c:v>
                      </c:pt>
                      <c:pt idx="1643">
                        <c:v>7.2444982826709706E-2</c:v>
                      </c:pt>
                      <c:pt idx="1644">
                        <c:v>7.9307794570922893E-2</c:v>
                      </c:pt>
                      <c:pt idx="1645">
                        <c:v>8.2292683422565502E-2</c:v>
                      </c:pt>
                      <c:pt idx="1646">
                        <c:v>8.4487602114677401E-2</c:v>
                      </c:pt>
                      <c:pt idx="1647">
                        <c:v>8.6681313812732697E-2</c:v>
                      </c:pt>
                      <c:pt idx="1648">
                        <c:v>8.4881335496902494E-2</c:v>
                      </c:pt>
                      <c:pt idx="1649">
                        <c:v>7.7944204211235005E-2</c:v>
                      </c:pt>
                      <c:pt idx="1650">
                        <c:v>7.5957521796226501E-2</c:v>
                      </c:pt>
                      <c:pt idx="1651">
                        <c:v>7.4015490710735293E-2</c:v>
                      </c:pt>
                      <c:pt idx="1652">
                        <c:v>7.2881862521171598E-2</c:v>
                      </c:pt>
                      <c:pt idx="1653">
                        <c:v>7.8347757458686801E-2</c:v>
                      </c:pt>
                      <c:pt idx="1654">
                        <c:v>8.0605901777744293E-2</c:v>
                      </c:pt>
                      <c:pt idx="1655">
                        <c:v>7.8397519886493697E-2</c:v>
                      </c:pt>
                      <c:pt idx="1656">
                        <c:v>7.9858213663101196E-2</c:v>
                      </c:pt>
                      <c:pt idx="1657">
                        <c:v>8.2023553550243405E-2</c:v>
                      </c:pt>
                      <c:pt idx="1658">
                        <c:v>8.4463290870189695E-2</c:v>
                      </c:pt>
                      <c:pt idx="1659">
                        <c:v>8.83944407105446E-2</c:v>
                      </c:pt>
                      <c:pt idx="1660">
                        <c:v>9.3835934996604906E-2</c:v>
                      </c:pt>
                      <c:pt idx="1661">
                        <c:v>0.10032016038894701</c:v>
                      </c:pt>
                      <c:pt idx="1662">
                        <c:v>0.11084761470556299</c:v>
                      </c:pt>
                      <c:pt idx="1663">
                        <c:v>0.10979343205690401</c:v>
                      </c:pt>
                      <c:pt idx="1664">
                        <c:v>0.10509262233972499</c:v>
                      </c:pt>
                      <c:pt idx="1665">
                        <c:v>0.10052228718995999</c:v>
                      </c:pt>
                      <c:pt idx="1666">
                        <c:v>8.6816340684890705E-2</c:v>
                      </c:pt>
                      <c:pt idx="1667">
                        <c:v>8.73227268457413E-2</c:v>
                      </c:pt>
                      <c:pt idx="1668">
                        <c:v>9.8054677248001099E-2</c:v>
                      </c:pt>
                      <c:pt idx="1669">
                        <c:v>9.6949659287929493E-2</c:v>
                      </c:pt>
                      <c:pt idx="1670">
                        <c:v>9.2485204339027405E-2</c:v>
                      </c:pt>
                      <c:pt idx="1671">
                        <c:v>9.2893056571483598E-2</c:v>
                      </c:pt>
                      <c:pt idx="1672">
                        <c:v>8.98002535104752E-2</c:v>
                      </c:pt>
                      <c:pt idx="1673">
                        <c:v>9.0151935815811199E-2</c:v>
                      </c:pt>
                      <c:pt idx="1674">
                        <c:v>9.7824446856975597E-2</c:v>
                      </c:pt>
                      <c:pt idx="1675">
                        <c:v>9.9746085703372997E-2</c:v>
                      </c:pt>
                      <c:pt idx="1676">
                        <c:v>9.5936007797718006E-2</c:v>
                      </c:pt>
                      <c:pt idx="1677">
                        <c:v>9.4844922423362704E-2</c:v>
                      </c:pt>
                      <c:pt idx="1678">
                        <c:v>9.4725631177425398E-2</c:v>
                      </c:pt>
                      <c:pt idx="1679">
                        <c:v>9.4544105231761905E-2</c:v>
                      </c:pt>
                      <c:pt idx="1680">
                        <c:v>9.3110062181949602E-2</c:v>
                      </c:pt>
                      <c:pt idx="1681">
                        <c:v>9.2096164822578402E-2</c:v>
                      </c:pt>
                      <c:pt idx="1682">
                        <c:v>9.13844034075737E-2</c:v>
                      </c:pt>
                      <c:pt idx="1683">
                        <c:v>8.83650332689285E-2</c:v>
                      </c:pt>
                      <c:pt idx="1684">
                        <c:v>8.8402733206749004E-2</c:v>
                      </c:pt>
                      <c:pt idx="1685">
                        <c:v>9.16571915149689E-2</c:v>
                      </c:pt>
                      <c:pt idx="1686">
                        <c:v>9.3177072703838307E-2</c:v>
                      </c:pt>
                      <c:pt idx="1687">
                        <c:v>9.5653422176837893E-2</c:v>
                      </c:pt>
                      <c:pt idx="1688">
                        <c:v>9.5789812505245195E-2</c:v>
                      </c:pt>
                      <c:pt idx="1689">
                        <c:v>9.2805288732051794E-2</c:v>
                      </c:pt>
                      <c:pt idx="1690">
                        <c:v>9.3226850032806396E-2</c:v>
                      </c:pt>
                      <c:pt idx="1691">
                        <c:v>9.4649672508239704E-2</c:v>
                      </c:pt>
                      <c:pt idx="1692">
                        <c:v>9.3528136610984802E-2</c:v>
                      </c:pt>
                      <c:pt idx="1693">
                        <c:v>9.2184498906135601E-2</c:v>
                      </c:pt>
                      <c:pt idx="1694">
                        <c:v>9.1623567044734996E-2</c:v>
                      </c:pt>
                      <c:pt idx="1695">
                        <c:v>9.1183878481388106E-2</c:v>
                      </c:pt>
                      <c:pt idx="1696">
                        <c:v>8.8111810386180905E-2</c:v>
                      </c:pt>
                      <c:pt idx="1697">
                        <c:v>8.7091840803623199E-2</c:v>
                      </c:pt>
                      <c:pt idx="1698">
                        <c:v>8.9397780597209903E-2</c:v>
                      </c:pt>
                      <c:pt idx="1699">
                        <c:v>9.0019948780536693E-2</c:v>
                      </c:pt>
                      <c:pt idx="1700">
                        <c:v>8.7558485567569705E-2</c:v>
                      </c:pt>
                      <c:pt idx="1701">
                        <c:v>8.8726863265037495E-2</c:v>
                      </c:pt>
                      <c:pt idx="1702">
                        <c:v>9.52159538865089E-2</c:v>
                      </c:pt>
                      <c:pt idx="1703">
                        <c:v>9.61002707481384E-2</c:v>
                      </c:pt>
                      <c:pt idx="1704">
                        <c:v>9.2348694801330594E-2</c:v>
                      </c:pt>
                      <c:pt idx="1705">
                        <c:v>9.5826461911201505E-2</c:v>
                      </c:pt>
                      <c:pt idx="1706">
                        <c:v>9.5137000083923298E-2</c:v>
                      </c:pt>
                      <c:pt idx="1707">
                        <c:v>9.1671675443649306E-2</c:v>
                      </c:pt>
                      <c:pt idx="1708">
                        <c:v>9.1295942664146396E-2</c:v>
                      </c:pt>
                      <c:pt idx="1709">
                        <c:v>9.3517154455184895E-2</c:v>
                      </c:pt>
                      <c:pt idx="1710">
                        <c:v>9.3414835631847395E-2</c:v>
                      </c:pt>
                      <c:pt idx="1711">
                        <c:v>9.3142688274383503E-2</c:v>
                      </c:pt>
                      <c:pt idx="1712">
                        <c:v>9.4028942286968203E-2</c:v>
                      </c:pt>
                      <c:pt idx="1713">
                        <c:v>9.6000671386718806E-2</c:v>
                      </c:pt>
                      <c:pt idx="1714">
                        <c:v>9.5794916152954102E-2</c:v>
                      </c:pt>
                      <c:pt idx="1715">
                        <c:v>9.4029799103736905E-2</c:v>
                      </c:pt>
                      <c:pt idx="1716">
                        <c:v>9.2849805951118497E-2</c:v>
                      </c:pt>
                      <c:pt idx="1717">
                        <c:v>8.9876212179660797E-2</c:v>
                      </c:pt>
                      <c:pt idx="1718">
                        <c:v>8.9489728212356595E-2</c:v>
                      </c:pt>
                      <c:pt idx="1719">
                        <c:v>9.1120764613151606E-2</c:v>
                      </c:pt>
                      <c:pt idx="1720">
                        <c:v>9.2606052756309495E-2</c:v>
                      </c:pt>
                      <c:pt idx="1721">
                        <c:v>9.4505541026592296E-2</c:v>
                      </c:pt>
                      <c:pt idx="1722">
                        <c:v>9.6866674721240997E-2</c:v>
                      </c:pt>
                      <c:pt idx="1723">
                        <c:v>9.6720017492771093E-2</c:v>
                      </c:pt>
                      <c:pt idx="1724">
                        <c:v>9.46758016943932E-2</c:v>
                      </c:pt>
                      <c:pt idx="1725">
                        <c:v>9.3515403568744701E-2</c:v>
                      </c:pt>
                      <c:pt idx="1726">
                        <c:v>9.00995507836342E-2</c:v>
                      </c:pt>
                      <c:pt idx="1727">
                        <c:v>8.97104367613792E-2</c:v>
                      </c:pt>
                      <c:pt idx="1728">
                        <c:v>9.1686360538005801E-2</c:v>
                      </c:pt>
                      <c:pt idx="1729">
                        <c:v>9.2136733233928694E-2</c:v>
                      </c:pt>
                      <c:pt idx="1730">
                        <c:v>9.2557005584240001E-2</c:v>
                      </c:pt>
                      <c:pt idx="1731">
                        <c:v>9.3407310545444502E-2</c:v>
                      </c:pt>
                      <c:pt idx="1732">
                        <c:v>9.4374068081378895E-2</c:v>
                      </c:pt>
                      <c:pt idx="1733">
                        <c:v>9.4564490020275102E-2</c:v>
                      </c:pt>
                      <c:pt idx="1734">
                        <c:v>9.4537183642387404E-2</c:v>
                      </c:pt>
                      <c:pt idx="1735">
                        <c:v>9.5168992877006503E-2</c:v>
                      </c:pt>
                      <c:pt idx="1736">
                        <c:v>9.5915235579013797E-2</c:v>
                      </c:pt>
                      <c:pt idx="1737">
                        <c:v>9.41414684057236E-2</c:v>
                      </c:pt>
                      <c:pt idx="1738">
                        <c:v>9.5041319727897602E-2</c:v>
                      </c:pt>
                      <c:pt idx="1739">
                        <c:v>9.6231602132320404E-2</c:v>
                      </c:pt>
                      <c:pt idx="1740">
                        <c:v>9.4452686607837705E-2</c:v>
                      </c:pt>
                      <c:pt idx="1741">
                        <c:v>9.4829745590686798E-2</c:v>
                      </c:pt>
                      <c:pt idx="1742">
                        <c:v>9.4439037144184099E-2</c:v>
                      </c:pt>
                      <c:pt idx="1743">
                        <c:v>9.2670522630214705E-2</c:v>
                      </c:pt>
                      <c:pt idx="1744">
                        <c:v>9.2850081622600597E-2</c:v>
                      </c:pt>
                      <c:pt idx="1745">
                        <c:v>9.5090538263320895E-2</c:v>
                      </c:pt>
                      <c:pt idx="1746">
                        <c:v>9.4974793493747697E-2</c:v>
                      </c:pt>
                      <c:pt idx="1747">
                        <c:v>9.3720391392707797E-2</c:v>
                      </c:pt>
                      <c:pt idx="1748">
                        <c:v>9.3834772706031799E-2</c:v>
                      </c:pt>
                      <c:pt idx="1749">
                        <c:v>9.3831241130828899E-2</c:v>
                      </c:pt>
                      <c:pt idx="1750">
                        <c:v>9.3415707349777194E-2</c:v>
                      </c:pt>
                      <c:pt idx="1751">
                        <c:v>9.3257918953895597E-2</c:v>
                      </c:pt>
                      <c:pt idx="1752">
                        <c:v>9.4661228358745603E-2</c:v>
                      </c:pt>
                      <c:pt idx="1753">
                        <c:v>9.3695312738418607E-2</c:v>
                      </c:pt>
                      <c:pt idx="1754">
                        <c:v>9.2807643115520505E-2</c:v>
                      </c:pt>
                      <c:pt idx="1755">
                        <c:v>9.4481006264686598E-2</c:v>
                      </c:pt>
                      <c:pt idx="1756">
                        <c:v>9.6475370228290599E-2</c:v>
                      </c:pt>
                      <c:pt idx="1757">
                        <c:v>9.7949609160423307E-2</c:v>
                      </c:pt>
                      <c:pt idx="1758">
                        <c:v>9.8619297146797194E-2</c:v>
                      </c:pt>
                      <c:pt idx="1759">
                        <c:v>9.9897958338260706E-2</c:v>
                      </c:pt>
                      <c:pt idx="1760">
                        <c:v>0.100688993930817</c:v>
                      </c:pt>
                      <c:pt idx="1761">
                        <c:v>0.101872950792313</c:v>
                      </c:pt>
                      <c:pt idx="1762">
                        <c:v>0.10442748665809599</c:v>
                      </c:pt>
                      <c:pt idx="1763">
                        <c:v>0.105479761958122</c:v>
                      </c:pt>
                      <c:pt idx="1764">
                        <c:v>0.10676797479391099</c:v>
                      </c:pt>
                      <c:pt idx="1765">
                        <c:v>0.105534218251705</c:v>
                      </c:pt>
                      <c:pt idx="1766">
                        <c:v>0.100263848900795</c:v>
                      </c:pt>
                      <c:pt idx="1767">
                        <c:v>9.9339298903942094E-2</c:v>
                      </c:pt>
                      <c:pt idx="1768">
                        <c:v>9.8984427750110598E-2</c:v>
                      </c:pt>
                      <c:pt idx="1769">
                        <c:v>9.8758466541767106E-2</c:v>
                      </c:pt>
                      <c:pt idx="1770">
                        <c:v>0.10123335570097</c:v>
                      </c:pt>
                      <c:pt idx="1771">
                        <c:v>0.10381405055522901</c:v>
                      </c:pt>
                      <c:pt idx="1772">
                        <c:v>0.10245911031961399</c:v>
                      </c:pt>
                      <c:pt idx="1773">
                        <c:v>0.10100357234478</c:v>
                      </c:pt>
                      <c:pt idx="1774">
                        <c:v>0.10228206962347</c:v>
                      </c:pt>
                      <c:pt idx="1775">
                        <c:v>0.10267657786607701</c:v>
                      </c:pt>
                      <c:pt idx="1776">
                        <c:v>0.103755481541157</c:v>
                      </c:pt>
                      <c:pt idx="1777">
                        <c:v>0.10646732896566399</c:v>
                      </c:pt>
                      <c:pt idx="1778">
                        <c:v>0.106669925153255</c:v>
                      </c:pt>
                      <c:pt idx="1779">
                        <c:v>0.105011343955994</c:v>
                      </c:pt>
                      <c:pt idx="1780">
                        <c:v>0.104584373533726</c:v>
                      </c:pt>
                      <c:pt idx="1781">
                        <c:v>0.103011451661587</c:v>
                      </c:pt>
                      <c:pt idx="1782">
                        <c:v>0.102564714848995</c:v>
                      </c:pt>
                      <c:pt idx="1783">
                        <c:v>0.103530623018742</c:v>
                      </c:pt>
                      <c:pt idx="1784">
                        <c:v>0.10362347215414</c:v>
                      </c:pt>
                      <c:pt idx="1785">
                        <c:v>0.10372737795114501</c:v>
                      </c:pt>
                      <c:pt idx="1786">
                        <c:v>0.103617638349533</c:v>
                      </c:pt>
                      <c:pt idx="1787">
                        <c:v>0.102479502558708</c:v>
                      </c:pt>
                      <c:pt idx="1788">
                        <c:v>0.102397620677948</c:v>
                      </c:pt>
                      <c:pt idx="1789">
                        <c:v>0.102235324680805</c:v>
                      </c:pt>
                      <c:pt idx="1790">
                        <c:v>0.10373842716216999</c:v>
                      </c:pt>
                      <c:pt idx="1791">
                        <c:v>0.105038814246655</c:v>
                      </c:pt>
                      <c:pt idx="1792">
                        <c:v>0.105167016386986</c:v>
                      </c:pt>
                      <c:pt idx="1793">
                        <c:v>0.10669550299644499</c:v>
                      </c:pt>
                      <c:pt idx="1794">
                        <c:v>0.108665764331818</c:v>
                      </c:pt>
                      <c:pt idx="1795">
                        <c:v>0.108716204762459</c:v>
                      </c:pt>
                      <c:pt idx="1796">
                        <c:v>0.110273458063602</c:v>
                      </c:pt>
                      <c:pt idx="1797">
                        <c:v>0.110426761209965</c:v>
                      </c:pt>
                      <c:pt idx="1798">
                        <c:v>0.10808339715004001</c:v>
                      </c:pt>
                      <c:pt idx="1799">
                        <c:v>0.107448942959309</c:v>
                      </c:pt>
                      <c:pt idx="1800">
                        <c:v>0.107206963002682</c:v>
                      </c:pt>
                      <c:pt idx="1801">
                        <c:v>0.107987239956856</c:v>
                      </c:pt>
                      <c:pt idx="1802">
                        <c:v>0.10975506901741</c:v>
                      </c:pt>
                      <c:pt idx="1803">
                        <c:v>0.110808901488781</c:v>
                      </c:pt>
                      <c:pt idx="1804">
                        <c:v>0.113654024899006</c:v>
                      </c:pt>
                      <c:pt idx="1805">
                        <c:v>0.113844081759453</c:v>
                      </c:pt>
                      <c:pt idx="1806">
                        <c:v>0.11185820400714901</c:v>
                      </c:pt>
                      <c:pt idx="1807">
                        <c:v>0.111021980643272</c:v>
                      </c:pt>
                      <c:pt idx="1808">
                        <c:v>0.108863830566406</c:v>
                      </c:pt>
                      <c:pt idx="1809">
                        <c:v>0.107507154345512</c:v>
                      </c:pt>
                      <c:pt idx="1810">
                        <c:v>0.106412038207054</c:v>
                      </c:pt>
                      <c:pt idx="1811">
                        <c:v>0.106060303747654</c:v>
                      </c:pt>
                      <c:pt idx="1812">
                        <c:v>0.107700578868389</c:v>
                      </c:pt>
                      <c:pt idx="1813">
                        <c:v>0.10902767628431299</c:v>
                      </c:pt>
                      <c:pt idx="1814">
                        <c:v>0.10983051359653501</c:v>
                      </c:pt>
                      <c:pt idx="1815">
                        <c:v>0.112519457936287</c:v>
                      </c:pt>
                      <c:pt idx="1816">
                        <c:v>0.11284326761961</c:v>
                      </c:pt>
                      <c:pt idx="1817">
                        <c:v>0.11145866662263899</c:v>
                      </c:pt>
                      <c:pt idx="1818">
                        <c:v>0.11085907369852099</c:v>
                      </c:pt>
                      <c:pt idx="1819">
                        <c:v>0.10957495123148001</c:v>
                      </c:pt>
                      <c:pt idx="1820">
                        <c:v>0.110266998410225</c:v>
                      </c:pt>
                      <c:pt idx="1821">
                        <c:v>0.111822977662086</c:v>
                      </c:pt>
                      <c:pt idx="1822">
                        <c:v>0.11287409812212</c:v>
                      </c:pt>
                      <c:pt idx="1823">
                        <c:v>0.116538003087044</c:v>
                      </c:pt>
                      <c:pt idx="1824">
                        <c:v>0.116819441318512</c:v>
                      </c:pt>
                      <c:pt idx="1825">
                        <c:v>0.113611869513988</c:v>
                      </c:pt>
                      <c:pt idx="1826">
                        <c:v>0.11327189207077</c:v>
                      </c:pt>
                      <c:pt idx="1827">
                        <c:v>0.11331018805503799</c:v>
                      </c:pt>
                      <c:pt idx="1828">
                        <c:v>0.112845912575722</c:v>
                      </c:pt>
                      <c:pt idx="1829">
                        <c:v>0.11302524805069</c:v>
                      </c:pt>
                      <c:pt idx="1830">
                        <c:v>0.113710664212704</c:v>
                      </c:pt>
                      <c:pt idx="1831">
                        <c:v>0.11448036134243</c:v>
                      </c:pt>
                      <c:pt idx="1832">
                        <c:v>0.11466199904680301</c:v>
                      </c:pt>
                      <c:pt idx="1833">
                        <c:v>0.115199074149132</c:v>
                      </c:pt>
                      <c:pt idx="1834">
                        <c:v>0.11651749163866</c:v>
                      </c:pt>
                      <c:pt idx="1835">
                        <c:v>0.11815870553255101</c:v>
                      </c:pt>
                      <c:pt idx="1836">
                        <c:v>0.118315920233727</c:v>
                      </c:pt>
                      <c:pt idx="1837">
                        <c:v>0.11716618388891201</c:v>
                      </c:pt>
                      <c:pt idx="1838">
                        <c:v>0.117358431220055</c:v>
                      </c:pt>
                      <c:pt idx="1839">
                        <c:v>0.117086134850979</c:v>
                      </c:pt>
                      <c:pt idx="1840">
                        <c:v>0.115817591547966</c:v>
                      </c:pt>
                      <c:pt idx="1841">
                        <c:v>0.11623434722423601</c:v>
                      </c:pt>
                      <c:pt idx="1842">
                        <c:v>0.118498288094997</c:v>
                      </c:pt>
                      <c:pt idx="1843">
                        <c:v>0.120408721268177</c:v>
                      </c:pt>
                      <c:pt idx="1844">
                        <c:v>0.12358629703521699</c:v>
                      </c:pt>
                      <c:pt idx="1845">
                        <c:v>0.123985275626183</c:v>
                      </c:pt>
                      <c:pt idx="1846">
                        <c:v>0.123740427196026</c:v>
                      </c:pt>
                      <c:pt idx="1847">
                        <c:v>0.123372621834278</c:v>
                      </c:pt>
                      <c:pt idx="1848">
                        <c:v>0.119796380400658</c:v>
                      </c:pt>
                      <c:pt idx="1849">
                        <c:v>0.119126796722412</c:v>
                      </c:pt>
                      <c:pt idx="1850">
                        <c:v>0.120390430092812</c:v>
                      </c:pt>
                      <c:pt idx="1851">
                        <c:v>0.12124412506818801</c:v>
                      </c:pt>
                      <c:pt idx="1852">
                        <c:v>0.124378629028797</c:v>
                      </c:pt>
                      <c:pt idx="1853">
                        <c:v>0.124081626534462</c:v>
                      </c:pt>
                      <c:pt idx="1854">
                        <c:v>0.120482988655567</c:v>
                      </c:pt>
                      <c:pt idx="1855">
                        <c:v>0.12018707394599901</c:v>
                      </c:pt>
                      <c:pt idx="1856">
                        <c:v>0.119762293994427</c:v>
                      </c:pt>
                      <c:pt idx="1857">
                        <c:v>0.119361989200115</c:v>
                      </c:pt>
                      <c:pt idx="1858">
                        <c:v>0.12152935564518</c:v>
                      </c:pt>
                      <c:pt idx="1859">
                        <c:v>0.122133016586304</c:v>
                      </c:pt>
                      <c:pt idx="1860">
                        <c:v>0.12018083781004001</c:v>
                      </c:pt>
                      <c:pt idx="1861">
                        <c:v>0.118819884955883</c:v>
                      </c:pt>
                      <c:pt idx="1862">
                        <c:v>0.118990562856197</c:v>
                      </c:pt>
                      <c:pt idx="1863">
                        <c:v>0.12023851275444</c:v>
                      </c:pt>
                      <c:pt idx="1864">
                        <c:v>0.12075436860322999</c:v>
                      </c:pt>
                      <c:pt idx="1865">
                        <c:v>0.120958566665649</c:v>
                      </c:pt>
                      <c:pt idx="1866">
                        <c:v>0.120486110448837</c:v>
                      </c:pt>
                      <c:pt idx="1867">
                        <c:v>0.118719391524792</c:v>
                      </c:pt>
                      <c:pt idx="1868">
                        <c:v>0.118747390806675</c:v>
                      </c:pt>
                      <c:pt idx="1869">
                        <c:v>0.119533859193325</c:v>
                      </c:pt>
                      <c:pt idx="1870">
                        <c:v>0.120324157178402</c:v>
                      </c:pt>
                      <c:pt idx="1871">
                        <c:v>0.122316762804985</c:v>
                      </c:pt>
                      <c:pt idx="1872">
                        <c:v>0.12351655960082999</c:v>
                      </c:pt>
                      <c:pt idx="1873">
                        <c:v>0.12501636147499101</c:v>
                      </c:pt>
                      <c:pt idx="1874">
                        <c:v>0.12484064698219299</c:v>
                      </c:pt>
                      <c:pt idx="1875">
                        <c:v>0.122889831662178</c:v>
                      </c:pt>
                      <c:pt idx="1876">
                        <c:v>0.122792631387711</c:v>
                      </c:pt>
                      <c:pt idx="1877">
                        <c:v>0.12209163606166799</c:v>
                      </c:pt>
                      <c:pt idx="1878">
                        <c:v>0.122419111430645</c:v>
                      </c:pt>
                      <c:pt idx="1879">
                        <c:v>0.12651601433754001</c:v>
                      </c:pt>
                      <c:pt idx="1880">
                        <c:v>0.126335144042969</c:v>
                      </c:pt>
                      <c:pt idx="1881">
                        <c:v>0.122211046516895</c:v>
                      </c:pt>
                      <c:pt idx="1882">
                        <c:v>0.12106510996818499</c:v>
                      </c:pt>
                      <c:pt idx="1883">
                        <c:v>0.119528628885746</c:v>
                      </c:pt>
                      <c:pt idx="1884">
                        <c:v>0.11807822436094299</c:v>
                      </c:pt>
                      <c:pt idx="1885">
                        <c:v>0.117937497794628</c:v>
                      </c:pt>
                      <c:pt idx="1886">
                        <c:v>0.119741722941399</c:v>
                      </c:pt>
                      <c:pt idx="1887">
                        <c:v>0.117686234414577</c:v>
                      </c:pt>
                      <c:pt idx="1888">
                        <c:v>0.11439808458089799</c:v>
                      </c:pt>
                      <c:pt idx="1889">
                        <c:v>0.114524498581886</c:v>
                      </c:pt>
                      <c:pt idx="1890">
                        <c:v>0.114954903721809</c:v>
                      </c:pt>
                      <c:pt idx="1891">
                        <c:v>0.112405605614185</c:v>
                      </c:pt>
                      <c:pt idx="1892">
                        <c:v>0.110856018960476</c:v>
                      </c:pt>
                      <c:pt idx="1893">
                        <c:v>0.11154605448245999</c:v>
                      </c:pt>
                      <c:pt idx="1894">
                        <c:v>0.109448783099651</c:v>
                      </c:pt>
                      <c:pt idx="1895">
                        <c:v>0.10762737691402401</c:v>
                      </c:pt>
                      <c:pt idx="1896">
                        <c:v>0.108096085488796</c:v>
                      </c:pt>
                      <c:pt idx="1897">
                        <c:v>0.106742858886719</c:v>
                      </c:pt>
                      <c:pt idx="1898">
                        <c:v>0.101606197655201</c:v>
                      </c:pt>
                      <c:pt idx="1899">
                        <c:v>0.10031975060701399</c:v>
                      </c:pt>
                      <c:pt idx="1900">
                        <c:v>0.10152832418680199</c:v>
                      </c:pt>
                      <c:pt idx="1901">
                        <c:v>0.10153528302907899</c:v>
                      </c:pt>
                      <c:pt idx="1902">
                        <c:v>0.102176755666733</c:v>
                      </c:pt>
                      <c:pt idx="1903">
                        <c:v>0.10196715593338</c:v>
                      </c:pt>
                      <c:pt idx="1904">
                        <c:v>0.101321928203106</c:v>
                      </c:pt>
                      <c:pt idx="1905">
                        <c:v>0.101191014051437</c:v>
                      </c:pt>
                      <c:pt idx="1906">
                        <c:v>0.100919105112553</c:v>
                      </c:pt>
                      <c:pt idx="1907">
                        <c:v>0.100691296160221</c:v>
                      </c:pt>
                      <c:pt idx="1908">
                        <c:v>0.10078897327184699</c:v>
                      </c:pt>
                      <c:pt idx="1909">
                        <c:v>0.100670486688614</c:v>
                      </c:pt>
                      <c:pt idx="1910">
                        <c:v>0.100885830819607</c:v>
                      </c:pt>
                      <c:pt idx="1911">
                        <c:v>0.10003572702407799</c:v>
                      </c:pt>
                      <c:pt idx="1912">
                        <c:v>9.8029963672161102E-2</c:v>
                      </c:pt>
                      <c:pt idx="1913">
                        <c:v>9.7343407571315793E-2</c:v>
                      </c:pt>
                      <c:pt idx="1914">
                        <c:v>9.5200434327125494E-2</c:v>
                      </c:pt>
                      <c:pt idx="1915">
                        <c:v>9.5403291285037994E-2</c:v>
                      </c:pt>
                      <c:pt idx="1916">
                        <c:v>0.100454606115818</c:v>
                      </c:pt>
                      <c:pt idx="1917">
                        <c:v>0.100831359624863</c:v>
                      </c:pt>
                      <c:pt idx="1918">
                        <c:v>9.8113745450973497E-2</c:v>
                      </c:pt>
                      <c:pt idx="1919">
                        <c:v>9.8222650587558705E-2</c:v>
                      </c:pt>
                      <c:pt idx="1920">
                        <c:v>9.7757287323474898E-2</c:v>
                      </c:pt>
                      <c:pt idx="1921">
                        <c:v>9.6653468906879397E-2</c:v>
                      </c:pt>
                      <c:pt idx="1922">
                        <c:v>9.8777435719966902E-2</c:v>
                      </c:pt>
                      <c:pt idx="1923">
                        <c:v>9.9805079400539398E-2</c:v>
                      </c:pt>
                      <c:pt idx="1924">
                        <c:v>9.6598289906978593E-2</c:v>
                      </c:pt>
                      <c:pt idx="1925">
                        <c:v>9.4281226396560697E-2</c:v>
                      </c:pt>
                      <c:pt idx="1926">
                        <c:v>9.4726756215095506E-2</c:v>
                      </c:pt>
                      <c:pt idx="1927">
                        <c:v>9.5237016677856404E-2</c:v>
                      </c:pt>
                      <c:pt idx="1928">
                        <c:v>9.4127967953681904E-2</c:v>
                      </c:pt>
                      <c:pt idx="1929">
                        <c:v>9.3072533607482896E-2</c:v>
                      </c:pt>
                      <c:pt idx="1930">
                        <c:v>9.2421501874923706E-2</c:v>
                      </c:pt>
                      <c:pt idx="1931">
                        <c:v>9.0269930660724598E-2</c:v>
                      </c:pt>
                      <c:pt idx="1932">
                        <c:v>8.8360160589218098E-2</c:v>
                      </c:pt>
                      <c:pt idx="1933">
                        <c:v>8.7125696241855594E-2</c:v>
                      </c:pt>
                      <c:pt idx="1934">
                        <c:v>8.7469831109046894E-2</c:v>
                      </c:pt>
                      <c:pt idx="1935">
                        <c:v>8.7522998452186598E-2</c:v>
                      </c:pt>
                      <c:pt idx="1936">
                        <c:v>8.7719894945621504E-2</c:v>
                      </c:pt>
                      <c:pt idx="1937">
                        <c:v>9.0918354690074907E-2</c:v>
                      </c:pt>
                      <c:pt idx="1938">
                        <c:v>9.1529466211795807E-2</c:v>
                      </c:pt>
                      <c:pt idx="1939">
                        <c:v>8.9913062751293196E-2</c:v>
                      </c:pt>
                      <c:pt idx="1940">
                        <c:v>8.8253043591976194E-2</c:v>
                      </c:pt>
                      <c:pt idx="1941">
                        <c:v>8.50629061460495E-2</c:v>
                      </c:pt>
                      <c:pt idx="1942">
                        <c:v>8.5350915789604201E-2</c:v>
                      </c:pt>
                      <c:pt idx="1943">
                        <c:v>8.7554633617401095E-2</c:v>
                      </c:pt>
                      <c:pt idx="1944">
                        <c:v>8.6954325437545804E-2</c:v>
                      </c:pt>
                      <c:pt idx="1945">
                        <c:v>8.8276773691177396E-2</c:v>
                      </c:pt>
                      <c:pt idx="1946">
                        <c:v>8.7344504892826094E-2</c:v>
                      </c:pt>
                      <c:pt idx="1947">
                        <c:v>8.1147015094757094E-2</c:v>
                      </c:pt>
                      <c:pt idx="1948">
                        <c:v>7.8676290810108199E-2</c:v>
                      </c:pt>
                      <c:pt idx="1949">
                        <c:v>7.7713273465633406E-2</c:v>
                      </c:pt>
                      <c:pt idx="1950">
                        <c:v>7.7925845980644198E-2</c:v>
                      </c:pt>
                      <c:pt idx="1951">
                        <c:v>8.1340566277503995E-2</c:v>
                      </c:pt>
                      <c:pt idx="1952">
                        <c:v>8.0987893044948606E-2</c:v>
                      </c:pt>
                      <c:pt idx="1953">
                        <c:v>7.9507805407047299E-2</c:v>
                      </c:pt>
                      <c:pt idx="1954">
                        <c:v>7.8835517168045002E-2</c:v>
                      </c:pt>
                      <c:pt idx="1955">
                        <c:v>7.5961507856845897E-2</c:v>
                      </c:pt>
                      <c:pt idx="1956">
                        <c:v>7.3475196957588196E-2</c:v>
                      </c:pt>
                      <c:pt idx="1957">
                        <c:v>7.3480933904647799E-2</c:v>
                      </c:pt>
                      <c:pt idx="1958">
                        <c:v>7.1721918880939498E-2</c:v>
                      </c:pt>
                      <c:pt idx="1959">
                        <c:v>6.4843058586120605E-2</c:v>
                      </c:pt>
                      <c:pt idx="1960">
                        <c:v>6.3427232205867795E-2</c:v>
                      </c:pt>
                      <c:pt idx="1961">
                        <c:v>6.5950907766819E-2</c:v>
                      </c:pt>
                      <c:pt idx="1962">
                        <c:v>6.7006342113017994E-2</c:v>
                      </c:pt>
                      <c:pt idx="1963">
                        <c:v>7.20216929912567E-2</c:v>
                      </c:pt>
                      <c:pt idx="1964">
                        <c:v>7.4282974004745497E-2</c:v>
                      </c:pt>
                      <c:pt idx="1965">
                        <c:v>7.2721689939498901E-2</c:v>
                      </c:pt>
                      <c:pt idx="1966">
                        <c:v>7.2516284883022294E-2</c:v>
                      </c:pt>
                      <c:pt idx="1967">
                        <c:v>7.3943078517913804E-2</c:v>
                      </c:pt>
                      <c:pt idx="1968">
                        <c:v>7.2818830609321594E-2</c:v>
                      </c:pt>
                      <c:pt idx="1969">
                        <c:v>6.6591948270797702E-2</c:v>
                      </c:pt>
                      <c:pt idx="1970">
                        <c:v>6.6331759095191997E-2</c:v>
                      </c:pt>
                      <c:pt idx="1971">
                        <c:v>6.7893557250499698E-2</c:v>
                      </c:pt>
                      <c:pt idx="1972">
                        <c:v>7.1011453866958604E-2</c:v>
                      </c:pt>
                      <c:pt idx="1973">
                        <c:v>7.3096171021461501E-2</c:v>
                      </c:pt>
                      <c:pt idx="1974">
                        <c:v>7.7891357243061093E-2</c:v>
                      </c:pt>
                      <c:pt idx="1975">
                        <c:v>8.4162726998329204E-2</c:v>
                      </c:pt>
                      <c:pt idx="1976">
                        <c:v>8.3668559789657607E-2</c:v>
                      </c:pt>
                      <c:pt idx="1977">
                        <c:v>8.3130389451980605E-2</c:v>
                      </c:pt>
                      <c:pt idx="1978">
                        <c:v>8.4319949150085394E-2</c:v>
                      </c:pt>
                      <c:pt idx="1979">
                        <c:v>8.4705941379070296E-2</c:v>
                      </c:pt>
                      <c:pt idx="1980">
                        <c:v>8.0672815442085294E-2</c:v>
                      </c:pt>
                      <c:pt idx="1981">
                        <c:v>7.7819168567657498E-2</c:v>
                      </c:pt>
                      <c:pt idx="1982">
                        <c:v>7.7022939920425401E-2</c:v>
                      </c:pt>
                      <c:pt idx="1983">
                        <c:v>7.7036373317241696E-2</c:v>
                      </c:pt>
                      <c:pt idx="1984">
                        <c:v>7.4512585997581496E-2</c:v>
                      </c:pt>
                      <c:pt idx="1985">
                        <c:v>7.27650821208954E-2</c:v>
                      </c:pt>
                      <c:pt idx="1986">
                        <c:v>7.5673408806324005E-2</c:v>
                      </c:pt>
                      <c:pt idx="1987">
                        <c:v>7.5086764991283403E-2</c:v>
                      </c:pt>
                      <c:pt idx="1988">
                        <c:v>6.9074034690856906E-2</c:v>
                      </c:pt>
                      <c:pt idx="1989">
                        <c:v>6.8401291966438293E-2</c:v>
                      </c:pt>
                      <c:pt idx="1990">
                        <c:v>7.2744123637676197E-2</c:v>
                      </c:pt>
                      <c:pt idx="1991">
                        <c:v>7.1248225867748302E-2</c:v>
                      </c:pt>
                      <c:pt idx="1992">
                        <c:v>6.6740453243255601E-2</c:v>
                      </c:pt>
                      <c:pt idx="1993">
                        <c:v>6.59457892179489E-2</c:v>
                      </c:pt>
                      <c:pt idx="1994">
                        <c:v>6.4402721822261796E-2</c:v>
                      </c:pt>
                      <c:pt idx="1995">
                        <c:v>6.3269749283790602E-2</c:v>
                      </c:pt>
                      <c:pt idx="1996">
                        <c:v>6.5426066517829895E-2</c:v>
                      </c:pt>
                      <c:pt idx="1997">
                        <c:v>6.5752930939197499E-2</c:v>
                      </c:pt>
                      <c:pt idx="1998">
                        <c:v>6.3674487173557295E-2</c:v>
                      </c:pt>
                      <c:pt idx="1999">
                        <c:v>6.2833838164806394E-2</c:v>
                      </c:pt>
                      <c:pt idx="2000">
                        <c:v>6.3701465725898701E-2</c:v>
                      </c:pt>
                      <c:pt idx="2001">
                        <c:v>6.3472628593444796E-2</c:v>
                      </c:pt>
                      <c:pt idx="2002">
                        <c:v>6.1283458024263403E-2</c:v>
                      </c:pt>
                      <c:pt idx="2003">
                        <c:v>6.1407741159200703E-2</c:v>
                      </c:pt>
                      <c:pt idx="2004">
                        <c:v>6.3921429216861697E-2</c:v>
                      </c:pt>
                      <c:pt idx="2005">
                        <c:v>6.3768841326236697E-2</c:v>
                      </c:pt>
                      <c:pt idx="2006">
                        <c:v>6.1447534710168797E-2</c:v>
                      </c:pt>
                      <c:pt idx="2007">
                        <c:v>6.3113890588283497E-2</c:v>
                      </c:pt>
                      <c:pt idx="2008">
                        <c:v>6.5407052636146504E-2</c:v>
                      </c:pt>
                      <c:pt idx="2009">
                        <c:v>6.8258330225944505E-2</c:v>
                      </c:pt>
                      <c:pt idx="2010">
                        <c:v>7.5768172740936293E-2</c:v>
                      </c:pt>
                      <c:pt idx="2011">
                        <c:v>7.8619524836540194E-2</c:v>
                      </c:pt>
                      <c:pt idx="2012">
                        <c:v>8.0006949603557601E-2</c:v>
                      </c:pt>
                      <c:pt idx="2013">
                        <c:v>7.9249009490013095E-2</c:v>
                      </c:pt>
                      <c:pt idx="2014">
                        <c:v>7.4981041252613095E-2</c:v>
                      </c:pt>
                      <c:pt idx="2015">
                        <c:v>7.2415821254253401E-2</c:v>
                      </c:pt>
                      <c:pt idx="2016">
                        <c:v>6.8473726511001601E-2</c:v>
                      </c:pt>
                      <c:pt idx="2017">
                        <c:v>6.4949303865432698E-2</c:v>
                      </c:pt>
                      <c:pt idx="2018">
                        <c:v>6.1586890369653702E-2</c:v>
                      </c:pt>
                      <c:pt idx="2019">
                        <c:v>5.9243030846118899E-2</c:v>
                      </c:pt>
                      <c:pt idx="2020">
                        <c:v>5.8449953794479398E-2</c:v>
                      </c:pt>
                      <c:pt idx="2021">
                        <c:v>5.4385535418987302E-2</c:v>
                      </c:pt>
                      <c:pt idx="2022">
                        <c:v>4.67799715697765E-2</c:v>
                      </c:pt>
                      <c:pt idx="2023">
                        <c:v>4.5886356383562102E-2</c:v>
                      </c:pt>
                      <c:pt idx="2024">
                        <c:v>4.45074997842312E-2</c:v>
                      </c:pt>
                      <c:pt idx="2025">
                        <c:v>4.5549314469099003E-2</c:v>
                      </c:pt>
                      <c:pt idx="2026">
                        <c:v>5.5424079298973097E-2</c:v>
                      </c:pt>
                      <c:pt idx="2027">
                        <c:v>6.1373271048069E-2</c:v>
                      </c:pt>
                      <c:pt idx="2028">
                        <c:v>6.8557433784007998E-2</c:v>
                      </c:pt>
                      <c:pt idx="2029">
                        <c:v>6.9653838872909504E-2</c:v>
                      </c:pt>
                      <c:pt idx="2030">
                        <c:v>6.8618029356002794E-2</c:v>
                      </c:pt>
                      <c:pt idx="2031">
                        <c:v>6.4503900706767994E-2</c:v>
                      </c:pt>
                      <c:pt idx="2032">
                        <c:v>4.7550410032272297E-2</c:v>
                      </c:pt>
                      <c:pt idx="2033">
                        <c:v>4.3786674737930298E-2</c:v>
                      </c:pt>
                      <c:pt idx="2034">
                        <c:v>4.6131741255521802E-2</c:v>
                      </c:pt>
                      <c:pt idx="2035">
                        <c:v>5.0423905253410298E-2</c:v>
                      </c:pt>
                      <c:pt idx="2036">
                        <c:v>6.2446821480989498E-2</c:v>
                      </c:pt>
                      <c:pt idx="2037">
                        <c:v>7.2152800858020796E-2</c:v>
                      </c:pt>
                      <c:pt idx="2038">
                        <c:v>8.6858876049518599E-2</c:v>
                      </c:pt>
                      <c:pt idx="2039">
                        <c:v>9.0868696570396396E-2</c:v>
                      </c:pt>
                      <c:pt idx="2040">
                        <c:v>8.8567197322845501E-2</c:v>
                      </c:pt>
                      <c:pt idx="2041">
                        <c:v>8.9205570518970503E-2</c:v>
                      </c:pt>
                      <c:pt idx="2042">
                        <c:v>8.8460087776184096E-2</c:v>
                      </c:pt>
                      <c:pt idx="2043">
                        <c:v>7.8821882605552701E-2</c:v>
                      </c:pt>
                      <c:pt idx="2044">
                        <c:v>6.1045099049806602E-2</c:v>
                      </c:pt>
                      <c:pt idx="2045">
                        <c:v>5.46100959181786E-2</c:v>
                      </c:pt>
                      <c:pt idx="2046">
                        <c:v>4.06820438802242E-2</c:v>
                      </c:pt>
                      <c:pt idx="2047">
                        <c:v>3.6739226430654498E-2</c:v>
                      </c:pt>
                      <c:pt idx="2048">
                        <c:v>5.4139096289873102E-2</c:v>
                      </c:pt>
                      <c:pt idx="2049">
                        <c:v>5.67379742860794E-2</c:v>
                      </c:pt>
                      <c:pt idx="2050">
                        <c:v>5.2633304148912402E-2</c:v>
                      </c:pt>
                      <c:pt idx="2051">
                        <c:v>5.1201175898313502E-2</c:v>
                      </c:pt>
                      <c:pt idx="2052">
                        <c:v>4.1873399168252903E-2</c:v>
                      </c:pt>
                      <c:pt idx="2053">
                        <c:v>4.4281691312789903E-2</c:v>
                      </c:pt>
                      <c:pt idx="2054">
                        <c:v>6.1947196722030598E-2</c:v>
                      </c:pt>
                      <c:pt idx="2055">
                        <c:v>6.2978319823741899E-2</c:v>
                      </c:pt>
                      <c:pt idx="2056">
                        <c:v>5.5973056703805903E-2</c:v>
                      </c:pt>
                      <c:pt idx="2057">
                        <c:v>5.8473546057939502E-2</c:v>
                      </c:pt>
                      <c:pt idx="2058">
                        <c:v>5.3366612643003498E-2</c:v>
                      </c:pt>
                      <c:pt idx="2059">
                        <c:v>5.42187206447124E-2</c:v>
                      </c:pt>
                      <c:pt idx="2060">
                        <c:v>7.9125314950942993E-2</c:v>
                      </c:pt>
                      <c:pt idx="2061">
                        <c:v>8.2210443913936601E-2</c:v>
                      </c:pt>
                      <c:pt idx="2062">
                        <c:v>7.0007957518100697E-2</c:v>
                      </c:pt>
                      <c:pt idx="2063">
                        <c:v>5.9111885726451902E-2</c:v>
                      </c:pt>
                      <c:pt idx="2064">
                        <c:v>3.6089986562728903E-2</c:v>
                      </c:pt>
                      <c:pt idx="2065">
                        <c:v>2.4311140179634101E-2</c:v>
                      </c:pt>
                      <c:pt idx="2066">
                        <c:v>7.9754274338483793E-3</c:v>
                      </c:pt>
                      <c:pt idx="2067">
                        <c:v>3.0108981300145401E-3</c:v>
                      </c:pt>
                      <c:pt idx="2068">
                        <c:v>1.7579667270183601E-2</c:v>
                      </c:pt>
                      <c:pt idx="2069">
                        <c:v>1.54219139367342E-2</c:v>
                      </c:pt>
                      <c:pt idx="2070">
                        <c:v>1.84162484947592E-3</c:v>
                      </c:pt>
                      <c:pt idx="2071">
                        <c:v>1.33133912459016E-2</c:v>
                      </c:pt>
                      <c:pt idx="2072">
                        <c:v>3.92027199268341E-2</c:v>
                      </c:pt>
                      <c:pt idx="2073">
                        <c:v>4.44441325962543E-2</c:v>
                      </c:pt>
                      <c:pt idx="2074">
                        <c:v>6.1928674578666701E-2</c:v>
                      </c:pt>
                      <c:pt idx="2075">
                        <c:v>6.2392137944698299E-2</c:v>
                      </c:pt>
                      <c:pt idx="2076">
                        <c:v>2.46996078640223E-2</c:v>
                      </c:pt>
                      <c:pt idx="2077">
                        <c:v>1.8028290942311301E-2</c:v>
                      </c:pt>
                      <c:pt idx="2078">
                        <c:v>3.8318619132041903E-2</c:v>
                      </c:pt>
                      <c:pt idx="2079">
                        <c:v>2.9036141932010699E-2</c:v>
                      </c:pt>
                      <c:pt idx="2080">
                        <c:v>4.1609136387705803E-3</c:v>
                      </c:pt>
                      <c:pt idx="2081">
                        <c:v>0</c:v>
                      </c:pt>
                      <c:pt idx="2082">
                        <c:v>0</c:v>
                      </c:pt>
                      <c:pt idx="2083">
                        <c:v>0</c:v>
                      </c:pt>
                      <c:pt idx="2084">
                        <c:v>0</c:v>
                      </c:pt>
                      <c:pt idx="2085">
                        <c:v>1.03179109282792E-3</c:v>
                      </c:pt>
                      <c:pt idx="2086">
                        <c:v>0</c:v>
                      </c:pt>
                      <c:pt idx="2087">
                        <c:v>0</c:v>
                      </c:pt>
                      <c:pt idx="2088">
                        <c:v>0</c:v>
                      </c:pt>
                      <c:pt idx="2089">
                        <c:v>0</c:v>
                      </c:pt>
                      <c:pt idx="2090">
                        <c:v>9.0281581506133097E-3</c:v>
                      </c:pt>
                      <c:pt idx="2091">
                        <c:v>1.92607473582029E-2</c:v>
                      </c:pt>
                      <c:pt idx="2092">
                        <c:v>6.8431809544563293E-2</c:v>
                      </c:pt>
                      <c:pt idx="2093">
                        <c:v>6.05751611292362E-2</c:v>
                      </c:pt>
                      <c:pt idx="2094">
                        <c:v>0</c:v>
                      </c:pt>
                      <c:pt idx="2095">
                        <c:v>0</c:v>
                      </c:pt>
                      <c:pt idx="2096">
                        <c:v>0</c:v>
                      </c:pt>
                      <c:pt idx="2097">
                        <c:v>0</c:v>
                      </c:pt>
                      <c:pt idx="2098">
                        <c:v>3.7329129874706303E-2</c:v>
                      </c:pt>
                      <c:pt idx="2099">
                        <c:v>5.8649178594350801E-2</c:v>
                      </c:pt>
                      <c:pt idx="2100">
                        <c:v>2.9989839531481301E-3</c:v>
                      </c:pt>
                      <c:pt idx="2101">
                        <c:v>0</c:v>
                      </c:pt>
                      <c:pt idx="2102">
                        <c:v>9.3803331255912798E-3</c:v>
                      </c:pt>
                      <c:pt idx="2103">
                        <c:v>4.6830056235194198E-3</c:v>
                      </c:pt>
                      <c:pt idx="2104">
                        <c:v>3.4676335752010297E-2</c:v>
                      </c:pt>
                      <c:pt idx="2105">
                        <c:v>6.0385197401046802E-2</c:v>
                      </c:pt>
                      <c:pt idx="2106">
                        <c:v>3.1635291874408701E-2</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3.4669041633606E-3</c:v>
                      </c:pt>
                      <c:pt idx="2123">
                        <c:v>4.06225621700287E-2</c:v>
                      </c:pt>
                      <c:pt idx="2124">
                        <c:v>0.11186897009611101</c:v>
                      </c:pt>
                      <c:pt idx="2125">
                        <c:v>0.22289671003818501</c:v>
                      </c:pt>
                      <c:pt idx="2126">
                        <c:v>0.17315174639225001</c:v>
                      </c:pt>
                      <c:pt idx="2127">
                        <c:v>2.4403454735875098E-2</c:v>
                      </c:pt>
                      <c:pt idx="2128">
                        <c:v>0</c:v>
                      </c:pt>
                      <c:pt idx="2129">
                        <c:v>0</c:v>
                      </c:pt>
                      <c:pt idx="2130">
                        <c:v>0</c:v>
                      </c:pt>
                      <c:pt idx="2131">
                        <c:v>0.114642433822155</c:v>
                      </c:pt>
                      <c:pt idx="2132">
                        <c:v>0.15108229219913499</c:v>
                      </c:pt>
                      <c:pt idx="2133">
                        <c:v>6.0848064720630597E-2</c:v>
                      </c:pt>
                      <c:pt idx="2134">
                        <c:v>0</c:v>
                      </c:pt>
                      <c:pt idx="2135">
                        <c:v>3.05313635617495E-2</c:v>
                      </c:pt>
                      <c:pt idx="2136">
                        <c:v>6.0483429580926902E-2</c:v>
                      </c:pt>
                      <c:pt idx="2137">
                        <c:v>0.18751686811447099</c:v>
                      </c:pt>
                      <c:pt idx="2138">
                        <c:v>0.16752795875072499</c:v>
                      </c:pt>
                      <c:pt idx="2139">
                        <c:v>0</c:v>
                      </c:pt>
                      <c:pt idx="2140">
                        <c:v>0</c:v>
                      </c:pt>
                      <c:pt idx="2141">
                        <c:v>0</c:v>
                      </c:pt>
                      <c:pt idx="2142">
                        <c:v>0</c:v>
                      </c:pt>
                      <c:pt idx="2143">
                        <c:v>0.442640900611877</c:v>
                      </c:pt>
                      <c:pt idx="2144">
                        <c:v>0.30585873126983598</c:v>
                      </c:pt>
                      <c:pt idx="2145">
                        <c:v>0</c:v>
                      </c:pt>
                      <c:pt idx="2146">
                        <c:v>0</c:v>
                      </c:pt>
                      <c:pt idx="2147">
                        <c:v>0</c:v>
                      </c:pt>
                      <c:pt idx="2148">
                        <c:v>0</c:v>
                      </c:pt>
                      <c:pt idx="2149">
                        <c:v>0</c:v>
                      </c:pt>
                      <c:pt idx="2150">
                        <c:v>0</c:v>
                      </c:pt>
                    </c:numCache>
                  </c:numRef>
                </c:yVal>
                <c:smooth val="1"/>
                <c:extLst xmlns:c15="http://schemas.microsoft.com/office/drawing/2012/chart">
                  <c:ext xmlns:c16="http://schemas.microsoft.com/office/drawing/2014/chart" uri="{C3380CC4-5D6E-409C-BE32-E72D297353CC}">
                    <c16:uniqueId val="{00000007-F6AD-4BFE-B03A-4E9C8BB4610D}"/>
                  </c:ext>
                </c:extLst>
              </c15:ser>
            </c15:filteredScatterSeries>
            <c15:filteredScatterSeries>
              <c15:ser>
                <c:idx val="8"/>
                <c:order val="8"/>
                <c:tx>
                  <c:v>WorldView2_Grass_Yellow</c:v>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extLst xmlns:c15="http://schemas.microsoft.com/office/drawing/2012/chart">
                      <c:ext xmlns:c15="http://schemas.microsoft.com/office/drawing/2012/chart" uri="{02D57815-91ED-43cb-92C2-25804820EDAC}">
                        <c15:formulaRef>
                          <c15:sqref>Reflectance_Data!$AQ$46:$AQ$53</c15:sqref>
                        </c15:formulaRef>
                      </c:ext>
                    </c:extLst>
                    <c:numCache>
                      <c:formatCode>General</c:formatCode>
                      <c:ptCount val="8"/>
                      <c:pt idx="0">
                        <c:v>427</c:v>
                      </c:pt>
                      <c:pt idx="1">
                        <c:v>478</c:v>
                      </c:pt>
                      <c:pt idx="2">
                        <c:v>546</c:v>
                      </c:pt>
                      <c:pt idx="3">
                        <c:v>608</c:v>
                      </c:pt>
                      <c:pt idx="4">
                        <c:v>659</c:v>
                      </c:pt>
                      <c:pt idx="5">
                        <c:v>724</c:v>
                      </c:pt>
                      <c:pt idx="6">
                        <c:v>831</c:v>
                      </c:pt>
                      <c:pt idx="7">
                        <c:v>908</c:v>
                      </c:pt>
                    </c:numCache>
                  </c:numRef>
                </c:xVal>
                <c:yVal>
                  <c:numRef>
                    <c:extLst xmlns:c15="http://schemas.microsoft.com/office/drawing/2012/chart">
                      <c:ext xmlns:c15="http://schemas.microsoft.com/office/drawing/2012/chart" uri="{02D57815-91ED-43cb-92C2-25804820EDAC}">
                        <c15:formulaRef>
                          <c15:sqref>Reflectance_Data!$AR$46:$AR$53</c15:sqref>
                        </c15:formulaRef>
                      </c:ext>
                    </c:extLst>
                    <c:numCache>
                      <c:formatCode>0.00</c:formatCode>
                      <c:ptCount val="8"/>
                      <c:pt idx="0">
                        <c:v>7.9249419412522948E-2</c:v>
                      </c:pt>
                      <c:pt idx="1">
                        <c:v>0.12023114315310468</c:v>
                      </c:pt>
                      <c:pt idx="2">
                        <c:v>0.17288156609300154</c:v>
                      </c:pt>
                      <c:pt idx="3">
                        <c:v>0.22166768022072611</c:v>
                      </c:pt>
                      <c:pt idx="4">
                        <c:v>0.26366466918929682</c:v>
                      </c:pt>
                      <c:pt idx="5">
                        <c:v>0.31971948539338468</c:v>
                      </c:pt>
                      <c:pt idx="6">
                        <c:v>0.40253497948165701</c:v>
                      </c:pt>
                      <c:pt idx="7">
                        <c:v>0.45781083869677719</c:v>
                      </c:pt>
                    </c:numCache>
                  </c:numRef>
                </c:yVal>
                <c:smooth val="1"/>
                <c:extLst xmlns:c15="http://schemas.microsoft.com/office/drawing/2012/chart">
                  <c:ext xmlns:c16="http://schemas.microsoft.com/office/drawing/2014/chart" uri="{C3380CC4-5D6E-409C-BE32-E72D297353CC}">
                    <c16:uniqueId val="{00000008-F6AD-4BFE-B03A-4E9C8BB4610D}"/>
                  </c:ext>
                </c:extLst>
              </c15:ser>
            </c15:filteredScatterSeries>
            <c15:filteredScatterSeries>
              <c15:ser>
                <c:idx val="9"/>
                <c:order val="9"/>
                <c:tx>
                  <c:v>WorldView2_Grass_Green</c:v>
                </c:tx>
                <c:spPr>
                  <a:ln w="19050"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xVal>
                  <c:numRef>
                    <c:extLst xmlns:c15="http://schemas.microsoft.com/office/drawing/2012/chart">
                      <c:ext xmlns:c15="http://schemas.microsoft.com/office/drawing/2012/chart" uri="{02D57815-91ED-43cb-92C2-25804820EDAC}">
                        <c15:formulaRef>
                          <c15:sqref>Reflectance_Data!$AQ$46:$AQ$53</c15:sqref>
                        </c15:formulaRef>
                      </c:ext>
                    </c:extLst>
                    <c:numCache>
                      <c:formatCode>General</c:formatCode>
                      <c:ptCount val="8"/>
                      <c:pt idx="0">
                        <c:v>427</c:v>
                      </c:pt>
                      <c:pt idx="1">
                        <c:v>478</c:v>
                      </c:pt>
                      <c:pt idx="2">
                        <c:v>546</c:v>
                      </c:pt>
                      <c:pt idx="3">
                        <c:v>608</c:v>
                      </c:pt>
                      <c:pt idx="4">
                        <c:v>659</c:v>
                      </c:pt>
                      <c:pt idx="5">
                        <c:v>724</c:v>
                      </c:pt>
                      <c:pt idx="6">
                        <c:v>831</c:v>
                      </c:pt>
                      <c:pt idx="7">
                        <c:v>908</c:v>
                      </c:pt>
                    </c:numCache>
                  </c:numRef>
                </c:xVal>
                <c:yVal>
                  <c:numRef>
                    <c:extLst xmlns:c15="http://schemas.microsoft.com/office/drawing/2012/chart">
                      <c:ext xmlns:c15="http://schemas.microsoft.com/office/drawing/2012/chart" uri="{02D57815-91ED-43cb-92C2-25804820EDAC}">
                        <c15:formulaRef>
                          <c15:sqref>Reflectance_Data!$AS$46:$AS$53</c15:sqref>
                        </c15:formulaRef>
                      </c:ext>
                    </c:extLst>
                    <c:numCache>
                      <c:formatCode>0.00</c:formatCode>
                      <c:ptCount val="8"/>
                      <c:pt idx="0">
                        <c:v>3.6669969066696353E-2</c:v>
                      </c:pt>
                      <c:pt idx="1">
                        <c:v>4.9177883834135336E-2</c:v>
                      </c:pt>
                      <c:pt idx="2">
                        <c:v>9.2059276998043033E-2</c:v>
                      </c:pt>
                      <c:pt idx="3">
                        <c:v>9.5795307403955698E-2</c:v>
                      </c:pt>
                      <c:pt idx="4">
                        <c:v>9.1614833132165382E-2</c:v>
                      </c:pt>
                      <c:pt idx="5">
                        <c:v>0.24084115827955846</c:v>
                      </c:pt>
                      <c:pt idx="6">
                        <c:v>0.35214947527196228</c:v>
                      </c:pt>
                      <c:pt idx="7">
                        <c:v>0.37410379898163582</c:v>
                      </c:pt>
                    </c:numCache>
                  </c:numRef>
                </c:yVal>
                <c:smooth val="1"/>
                <c:extLst xmlns:c15="http://schemas.microsoft.com/office/drawing/2012/chart">
                  <c:ext xmlns:c16="http://schemas.microsoft.com/office/drawing/2014/chart" uri="{C3380CC4-5D6E-409C-BE32-E72D297353CC}">
                    <c16:uniqueId val="{00000009-F6AD-4BFE-B03A-4E9C8BB4610D}"/>
                  </c:ext>
                </c:extLst>
              </c15:ser>
            </c15:filteredScatterSeries>
            <c15:filteredScatterSeries>
              <c15:ser>
                <c:idx val="10"/>
                <c:order val="10"/>
                <c:tx>
                  <c:v>WorldView2_Holly_Bush_10cm</c:v>
                </c:tx>
                <c:spPr>
                  <a:ln w="19050"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xVal>
                  <c:numRef>
                    <c:extLst xmlns:c15="http://schemas.microsoft.com/office/drawing/2012/chart">
                      <c:ext xmlns:c15="http://schemas.microsoft.com/office/drawing/2012/chart" uri="{02D57815-91ED-43cb-92C2-25804820EDAC}">
                        <c15:formulaRef>
                          <c15:sqref>Reflectance_Data!$AQ$46:$AQ$53</c15:sqref>
                        </c15:formulaRef>
                      </c:ext>
                    </c:extLst>
                    <c:numCache>
                      <c:formatCode>General</c:formatCode>
                      <c:ptCount val="8"/>
                      <c:pt idx="0">
                        <c:v>427</c:v>
                      </c:pt>
                      <c:pt idx="1">
                        <c:v>478</c:v>
                      </c:pt>
                      <c:pt idx="2">
                        <c:v>546</c:v>
                      </c:pt>
                      <c:pt idx="3">
                        <c:v>608</c:v>
                      </c:pt>
                      <c:pt idx="4">
                        <c:v>659</c:v>
                      </c:pt>
                      <c:pt idx="5">
                        <c:v>724</c:v>
                      </c:pt>
                      <c:pt idx="6">
                        <c:v>831</c:v>
                      </c:pt>
                      <c:pt idx="7">
                        <c:v>908</c:v>
                      </c:pt>
                    </c:numCache>
                  </c:numRef>
                </c:xVal>
                <c:yVal>
                  <c:numRef>
                    <c:extLst xmlns:c15="http://schemas.microsoft.com/office/drawing/2012/chart">
                      <c:ext xmlns:c15="http://schemas.microsoft.com/office/drawing/2012/chart" uri="{02D57815-91ED-43cb-92C2-25804820EDAC}">
                        <c15:formulaRef>
                          <c15:sqref>Reflectance_Data!$AT$46:$AT$53</c15:sqref>
                        </c15:formulaRef>
                      </c:ext>
                    </c:extLst>
                    <c:numCache>
                      <c:formatCode>0.00</c:formatCode>
                      <c:ptCount val="8"/>
                      <c:pt idx="0">
                        <c:v>1.5744603889168433E-2</c:v>
                      </c:pt>
                      <c:pt idx="1">
                        <c:v>1.7495651958418675E-2</c:v>
                      </c:pt>
                      <c:pt idx="2">
                        <c:v>3.4075927933756738E-2</c:v>
                      </c:pt>
                      <c:pt idx="3">
                        <c:v>2.5982371364266444E-2</c:v>
                      </c:pt>
                      <c:pt idx="4">
                        <c:v>2.0647244100443649E-2</c:v>
                      </c:pt>
                      <c:pt idx="5">
                        <c:v>0.2359474444898163</c:v>
                      </c:pt>
                      <c:pt idx="6">
                        <c:v>0.552580326044259</c:v>
                      </c:pt>
                      <c:pt idx="7">
                        <c:v>0.58526837889866168</c:v>
                      </c:pt>
                    </c:numCache>
                  </c:numRef>
                </c:yVal>
                <c:smooth val="1"/>
                <c:extLst xmlns:c15="http://schemas.microsoft.com/office/drawing/2012/chart">
                  <c:ext xmlns:c16="http://schemas.microsoft.com/office/drawing/2014/chart" uri="{C3380CC4-5D6E-409C-BE32-E72D297353CC}">
                    <c16:uniqueId val="{0000000A-F6AD-4BFE-B03A-4E9C8BB4610D}"/>
                  </c:ext>
                </c:extLst>
              </c15:ser>
            </c15:filteredScatterSeries>
            <c15:filteredScatterSeries>
              <c15:ser>
                <c:idx val="11"/>
                <c:order val="11"/>
                <c:tx>
                  <c:v>WorldView2_Water</c:v>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numRef>
                    <c:extLst xmlns:c15="http://schemas.microsoft.com/office/drawing/2012/chart">
                      <c:ext xmlns:c15="http://schemas.microsoft.com/office/drawing/2012/chart" uri="{02D57815-91ED-43cb-92C2-25804820EDAC}">
                        <c15:formulaRef>
                          <c15:sqref>Reflectance_Data!$AQ$46:$AQ$53</c15:sqref>
                        </c15:formulaRef>
                      </c:ext>
                    </c:extLst>
                    <c:numCache>
                      <c:formatCode>General</c:formatCode>
                      <c:ptCount val="8"/>
                      <c:pt idx="0">
                        <c:v>427</c:v>
                      </c:pt>
                      <c:pt idx="1">
                        <c:v>478</c:v>
                      </c:pt>
                      <c:pt idx="2">
                        <c:v>546</c:v>
                      </c:pt>
                      <c:pt idx="3">
                        <c:v>608</c:v>
                      </c:pt>
                      <c:pt idx="4">
                        <c:v>659</c:v>
                      </c:pt>
                      <c:pt idx="5">
                        <c:v>724</c:v>
                      </c:pt>
                      <c:pt idx="6">
                        <c:v>831</c:v>
                      </c:pt>
                      <c:pt idx="7">
                        <c:v>908</c:v>
                      </c:pt>
                    </c:numCache>
                  </c:numRef>
                </c:xVal>
                <c:yVal>
                  <c:numRef>
                    <c:extLst xmlns:c15="http://schemas.microsoft.com/office/drawing/2012/chart">
                      <c:ext xmlns:c15="http://schemas.microsoft.com/office/drawing/2012/chart" uri="{02D57815-91ED-43cb-92C2-25804820EDAC}">
                        <c15:formulaRef>
                          <c15:sqref>Reflectance_Data!$AW$46:$AW$53</c15:sqref>
                        </c15:formulaRef>
                      </c:ext>
                    </c:extLst>
                    <c:numCache>
                      <c:formatCode>0.00</c:formatCode>
                      <c:ptCount val="8"/>
                      <c:pt idx="0">
                        <c:v>4.504240297202794E-2</c:v>
                      </c:pt>
                      <c:pt idx="1">
                        <c:v>4.8437605871528878E-2</c:v>
                      </c:pt>
                      <c:pt idx="2">
                        <c:v>6.5740769755252657E-2</c:v>
                      </c:pt>
                      <c:pt idx="3">
                        <c:v>7.6016664887085944E-2</c:v>
                      </c:pt>
                      <c:pt idx="4">
                        <c:v>7.4546363021506634E-2</c:v>
                      </c:pt>
                      <c:pt idx="5">
                        <c:v>9.7709620507752046E-2</c:v>
                      </c:pt>
                      <c:pt idx="6">
                        <c:v>8.2571260912829084E-2</c:v>
                      </c:pt>
                      <c:pt idx="7">
                        <c:v>5.2414252352650445E-2</c:v>
                      </c:pt>
                    </c:numCache>
                  </c:numRef>
                </c:yVal>
                <c:smooth val="1"/>
                <c:extLst xmlns:c15="http://schemas.microsoft.com/office/drawing/2012/chart">
                  <c:ext xmlns:c16="http://schemas.microsoft.com/office/drawing/2014/chart" uri="{C3380CC4-5D6E-409C-BE32-E72D297353CC}">
                    <c16:uniqueId val="{0000000B-F6AD-4BFE-B03A-4E9C8BB4610D}"/>
                  </c:ext>
                </c:extLst>
              </c15:ser>
            </c15:filteredScatterSeries>
            <c15:filteredScatterSeries>
              <c15:ser>
                <c:idx val="12"/>
                <c:order val="12"/>
                <c:tx>
                  <c:v>WorldView_Parking_Lot</c:v>
                </c:tx>
                <c:spPr>
                  <a:ln w="19050"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xVal>
                  <c:numRef>
                    <c:extLst xmlns:c15="http://schemas.microsoft.com/office/drawing/2012/chart">
                      <c:ext xmlns:c15="http://schemas.microsoft.com/office/drawing/2012/chart" uri="{02D57815-91ED-43cb-92C2-25804820EDAC}">
                        <c15:formulaRef>
                          <c15:sqref>Reflectance_Data!$AQ$46:$AQ$53</c15:sqref>
                        </c15:formulaRef>
                      </c:ext>
                    </c:extLst>
                    <c:numCache>
                      <c:formatCode>General</c:formatCode>
                      <c:ptCount val="8"/>
                      <c:pt idx="0">
                        <c:v>427</c:v>
                      </c:pt>
                      <c:pt idx="1">
                        <c:v>478</c:v>
                      </c:pt>
                      <c:pt idx="2">
                        <c:v>546</c:v>
                      </c:pt>
                      <c:pt idx="3">
                        <c:v>608</c:v>
                      </c:pt>
                      <c:pt idx="4">
                        <c:v>659</c:v>
                      </c:pt>
                      <c:pt idx="5">
                        <c:v>724</c:v>
                      </c:pt>
                      <c:pt idx="6">
                        <c:v>831</c:v>
                      </c:pt>
                      <c:pt idx="7">
                        <c:v>908</c:v>
                      </c:pt>
                    </c:numCache>
                  </c:numRef>
                </c:xVal>
                <c:yVal>
                  <c:numRef>
                    <c:extLst xmlns:c15="http://schemas.microsoft.com/office/drawing/2012/chart">
                      <c:ext xmlns:c15="http://schemas.microsoft.com/office/drawing/2012/chart" uri="{02D57815-91ED-43cb-92C2-25804820EDAC}">
                        <c15:formulaRef>
                          <c15:sqref>Reflectance_Data!$AX$46:$AX$53</c15:sqref>
                        </c15:formulaRef>
                      </c:ext>
                    </c:extLst>
                    <c:numCache>
                      <c:formatCode>0.00</c:formatCode>
                      <c:ptCount val="8"/>
                      <c:pt idx="0">
                        <c:v>6.1292730834124225E-2</c:v>
                      </c:pt>
                      <c:pt idx="1">
                        <c:v>6.1934285537629828E-2</c:v>
                      </c:pt>
                      <c:pt idx="2">
                        <c:v>6.3316627812217655E-2</c:v>
                      </c:pt>
                      <c:pt idx="3">
                        <c:v>6.4788256700222313E-2</c:v>
                      </c:pt>
                      <c:pt idx="4">
                        <c:v>6.4907034645315081E-2</c:v>
                      </c:pt>
                      <c:pt idx="5">
                        <c:v>6.5056206067887742E-2</c:v>
                      </c:pt>
                      <c:pt idx="6">
                        <c:v>6.5020063093730388E-2</c:v>
                      </c:pt>
                      <c:pt idx="7">
                        <c:v>6.3665209838780018E-2</c:v>
                      </c:pt>
                    </c:numCache>
                  </c:numRef>
                </c:yVal>
                <c:smooth val="1"/>
                <c:extLst xmlns:c15="http://schemas.microsoft.com/office/drawing/2012/chart">
                  <c:ext xmlns:c16="http://schemas.microsoft.com/office/drawing/2014/chart" uri="{C3380CC4-5D6E-409C-BE32-E72D297353CC}">
                    <c16:uniqueId val="{0000000C-F6AD-4BFE-B03A-4E9C8BB4610D}"/>
                  </c:ext>
                </c:extLst>
              </c15:ser>
            </c15:filteredScatterSeries>
            <c15:filteredScatterSeries>
              <c15:ser>
                <c:idx val="13"/>
                <c:order val="13"/>
                <c:tx>
                  <c:v>KAEFS_Grass_Yellow</c:v>
                </c:tx>
                <c:spPr>
                  <a:ln w="19050"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xVal>
                  <c:numRef>
                    <c:extLst xmlns:c15="http://schemas.microsoft.com/office/drawing/2012/chart">
                      <c:ext xmlns:c15="http://schemas.microsoft.com/office/drawing/2012/chart" uri="{02D57815-91ED-43cb-92C2-25804820EDAC}">
                        <c15:formulaRef>
                          <c15:sqref>Reflectance_Data!$A$4:$A$2154</c15:sqref>
                        </c15:formulaRef>
                      </c:ext>
                    </c:extLst>
                    <c:numCache>
                      <c:formatCode>General</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001">
                        <c:v>1351</c:v>
                      </c:pt>
                      <c:pt idx="1002">
                        <c:v>1352</c:v>
                      </c:pt>
                      <c:pt idx="1003">
                        <c:v>1353</c:v>
                      </c:pt>
                      <c:pt idx="1004">
                        <c:v>1354</c:v>
                      </c:pt>
                      <c:pt idx="1005">
                        <c:v>1355</c:v>
                      </c:pt>
                      <c:pt idx="1006">
                        <c:v>1356</c:v>
                      </c:pt>
                      <c:pt idx="1007">
                        <c:v>1357</c:v>
                      </c:pt>
                      <c:pt idx="1008">
                        <c:v>1358</c:v>
                      </c:pt>
                      <c:pt idx="1009">
                        <c:v>1359</c:v>
                      </c:pt>
                      <c:pt idx="1010">
                        <c:v>1360</c:v>
                      </c:pt>
                      <c:pt idx="1011">
                        <c:v>1361</c:v>
                      </c:pt>
                      <c:pt idx="1012">
                        <c:v>1362</c:v>
                      </c:pt>
                      <c:pt idx="1013">
                        <c:v>1363</c:v>
                      </c:pt>
                      <c:pt idx="1014">
                        <c:v>1364</c:v>
                      </c:pt>
                      <c:pt idx="1015">
                        <c:v>1365</c:v>
                      </c:pt>
                      <c:pt idx="1016">
                        <c:v>1366</c:v>
                      </c:pt>
                      <c:pt idx="1017">
                        <c:v>1367</c:v>
                      </c:pt>
                      <c:pt idx="1018">
                        <c:v>1368</c:v>
                      </c:pt>
                      <c:pt idx="1019">
                        <c:v>1369</c:v>
                      </c:pt>
                      <c:pt idx="1020">
                        <c:v>1370</c:v>
                      </c:pt>
                      <c:pt idx="1021">
                        <c:v>1371</c:v>
                      </c:pt>
                      <c:pt idx="1022">
                        <c:v>1372</c:v>
                      </c:pt>
                      <c:pt idx="1023">
                        <c:v>1373</c:v>
                      </c:pt>
                      <c:pt idx="1024">
                        <c:v>1374</c:v>
                      </c:pt>
                      <c:pt idx="1025">
                        <c:v>1375</c:v>
                      </c:pt>
                      <c:pt idx="1026">
                        <c:v>1376</c:v>
                      </c:pt>
                      <c:pt idx="1027">
                        <c:v>1377</c:v>
                      </c:pt>
                      <c:pt idx="1028">
                        <c:v>1378</c:v>
                      </c:pt>
                      <c:pt idx="1029">
                        <c:v>1379</c:v>
                      </c:pt>
                      <c:pt idx="1030">
                        <c:v>1380</c:v>
                      </c:pt>
                      <c:pt idx="1031">
                        <c:v>1381</c:v>
                      </c:pt>
                      <c:pt idx="1032">
                        <c:v>1382</c:v>
                      </c:pt>
                      <c:pt idx="1033">
                        <c:v>1383</c:v>
                      </c:pt>
                      <c:pt idx="1034">
                        <c:v>1384</c:v>
                      </c:pt>
                      <c:pt idx="1035">
                        <c:v>1385</c:v>
                      </c:pt>
                      <c:pt idx="1036">
                        <c:v>1386</c:v>
                      </c:pt>
                      <c:pt idx="1037">
                        <c:v>1387</c:v>
                      </c:pt>
                      <c:pt idx="1038">
                        <c:v>1388</c:v>
                      </c:pt>
                      <c:pt idx="1039">
                        <c:v>1389</c:v>
                      </c:pt>
                      <c:pt idx="1040">
                        <c:v>1390</c:v>
                      </c:pt>
                      <c:pt idx="1041">
                        <c:v>1391</c:v>
                      </c:pt>
                      <c:pt idx="1042">
                        <c:v>1392</c:v>
                      </c:pt>
                      <c:pt idx="1043">
                        <c:v>1393</c:v>
                      </c:pt>
                      <c:pt idx="1044">
                        <c:v>1394</c:v>
                      </c:pt>
                      <c:pt idx="1045">
                        <c:v>1395</c:v>
                      </c:pt>
                      <c:pt idx="1046">
                        <c:v>1396</c:v>
                      </c:pt>
                      <c:pt idx="1047">
                        <c:v>1397</c:v>
                      </c:pt>
                      <c:pt idx="1048">
                        <c:v>1398</c:v>
                      </c:pt>
                      <c:pt idx="1049">
                        <c:v>1399</c:v>
                      </c:pt>
                      <c:pt idx="1050">
                        <c:v>1400</c:v>
                      </c:pt>
                      <c:pt idx="1051">
                        <c:v>1401</c:v>
                      </c:pt>
                      <c:pt idx="1052">
                        <c:v>1402</c:v>
                      </c:pt>
                      <c:pt idx="1053">
                        <c:v>1403</c:v>
                      </c:pt>
                      <c:pt idx="1054">
                        <c:v>1404</c:v>
                      </c:pt>
                      <c:pt idx="1055">
                        <c:v>1405</c:v>
                      </c:pt>
                      <c:pt idx="1056">
                        <c:v>1406</c:v>
                      </c:pt>
                      <c:pt idx="1057">
                        <c:v>1407</c:v>
                      </c:pt>
                      <c:pt idx="1058">
                        <c:v>1408</c:v>
                      </c:pt>
                      <c:pt idx="1059">
                        <c:v>1409</c:v>
                      </c:pt>
                      <c:pt idx="1060">
                        <c:v>1410</c:v>
                      </c:pt>
                      <c:pt idx="1061">
                        <c:v>1411</c:v>
                      </c:pt>
                      <c:pt idx="1062">
                        <c:v>1412</c:v>
                      </c:pt>
                      <c:pt idx="1063">
                        <c:v>1413</c:v>
                      </c:pt>
                      <c:pt idx="1064">
                        <c:v>1414</c:v>
                      </c:pt>
                      <c:pt idx="1065">
                        <c:v>1415</c:v>
                      </c:pt>
                      <c:pt idx="1066">
                        <c:v>1416</c:v>
                      </c:pt>
                      <c:pt idx="1067">
                        <c:v>1417</c:v>
                      </c:pt>
                      <c:pt idx="1068">
                        <c:v>1418</c:v>
                      </c:pt>
                      <c:pt idx="1069">
                        <c:v>1419</c:v>
                      </c:pt>
                      <c:pt idx="1070">
                        <c:v>1420</c:v>
                      </c:pt>
                      <c:pt idx="1071">
                        <c:v>1421</c:v>
                      </c:pt>
                      <c:pt idx="1072">
                        <c:v>1422</c:v>
                      </c:pt>
                      <c:pt idx="1073">
                        <c:v>1423</c:v>
                      </c:pt>
                      <c:pt idx="1074">
                        <c:v>1424</c:v>
                      </c:pt>
                      <c:pt idx="1075">
                        <c:v>1425</c:v>
                      </c:pt>
                      <c:pt idx="1076">
                        <c:v>1426</c:v>
                      </c:pt>
                      <c:pt idx="1077">
                        <c:v>1427</c:v>
                      </c:pt>
                      <c:pt idx="1078">
                        <c:v>1428</c:v>
                      </c:pt>
                      <c:pt idx="1079">
                        <c:v>1429</c:v>
                      </c:pt>
                      <c:pt idx="1080">
                        <c:v>1430</c:v>
                      </c:pt>
                      <c:pt idx="1081">
                        <c:v>1431</c:v>
                      </c:pt>
                      <c:pt idx="1082">
                        <c:v>1432</c:v>
                      </c:pt>
                      <c:pt idx="1083">
                        <c:v>1433</c:v>
                      </c:pt>
                      <c:pt idx="1084">
                        <c:v>1434</c:v>
                      </c:pt>
                      <c:pt idx="1085">
                        <c:v>1435</c:v>
                      </c:pt>
                      <c:pt idx="1086">
                        <c:v>1436</c:v>
                      </c:pt>
                      <c:pt idx="1087">
                        <c:v>1437</c:v>
                      </c:pt>
                      <c:pt idx="1088">
                        <c:v>1438</c:v>
                      </c:pt>
                      <c:pt idx="1089">
                        <c:v>1439</c:v>
                      </c:pt>
                      <c:pt idx="1090">
                        <c:v>1440</c:v>
                      </c:pt>
                      <c:pt idx="1091">
                        <c:v>1441</c:v>
                      </c:pt>
                      <c:pt idx="1092">
                        <c:v>1442</c:v>
                      </c:pt>
                      <c:pt idx="1093">
                        <c:v>1443</c:v>
                      </c:pt>
                      <c:pt idx="1094">
                        <c:v>1444</c:v>
                      </c:pt>
                      <c:pt idx="1095">
                        <c:v>1445</c:v>
                      </c:pt>
                      <c:pt idx="1096">
                        <c:v>1446</c:v>
                      </c:pt>
                      <c:pt idx="1097">
                        <c:v>1447</c:v>
                      </c:pt>
                      <c:pt idx="1098">
                        <c:v>1448</c:v>
                      </c:pt>
                      <c:pt idx="1099">
                        <c:v>1449</c:v>
                      </c:pt>
                      <c:pt idx="1100">
                        <c:v>1450</c:v>
                      </c:pt>
                      <c:pt idx="1101">
                        <c:v>1451</c:v>
                      </c:pt>
                      <c:pt idx="1102">
                        <c:v>1452</c:v>
                      </c:pt>
                      <c:pt idx="1103">
                        <c:v>1453</c:v>
                      </c:pt>
                      <c:pt idx="1104">
                        <c:v>1454</c:v>
                      </c:pt>
                      <c:pt idx="1105">
                        <c:v>1455</c:v>
                      </c:pt>
                      <c:pt idx="1106">
                        <c:v>1456</c:v>
                      </c:pt>
                      <c:pt idx="1107">
                        <c:v>1457</c:v>
                      </c:pt>
                      <c:pt idx="1108">
                        <c:v>1458</c:v>
                      </c:pt>
                      <c:pt idx="1109">
                        <c:v>1459</c:v>
                      </c:pt>
                      <c:pt idx="1110">
                        <c:v>1460</c:v>
                      </c:pt>
                      <c:pt idx="1111">
                        <c:v>1461</c:v>
                      </c:pt>
                      <c:pt idx="1112">
                        <c:v>1462</c:v>
                      </c:pt>
                      <c:pt idx="1113">
                        <c:v>1463</c:v>
                      </c:pt>
                      <c:pt idx="1114">
                        <c:v>1464</c:v>
                      </c:pt>
                      <c:pt idx="1115">
                        <c:v>1465</c:v>
                      </c:pt>
                      <c:pt idx="1116">
                        <c:v>1466</c:v>
                      </c:pt>
                      <c:pt idx="1117">
                        <c:v>1467</c:v>
                      </c:pt>
                      <c:pt idx="1118">
                        <c:v>1468</c:v>
                      </c:pt>
                      <c:pt idx="1119">
                        <c:v>1469</c:v>
                      </c:pt>
                      <c:pt idx="1120">
                        <c:v>1470</c:v>
                      </c:pt>
                      <c:pt idx="1121">
                        <c:v>1471</c:v>
                      </c:pt>
                      <c:pt idx="1122">
                        <c:v>1472</c:v>
                      </c:pt>
                      <c:pt idx="1123">
                        <c:v>1473</c:v>
                      </c:pt>
                      <c:pt idx="1124">
                        <c:v>1474</c:v>
                      </c:pt>
                      <c:pt idx="1125">
                        <c:v>1475</c:v>
                      </c:pt>
                      <c:pt idx="1126">
                        <c:v>1476</c:v>
                      </c:pt>
                      <c:pt idx="1127">
                        <c:v>1477</c:v>
                      </c:pt>
                      <c:pt idx="1128">
                        <c:v>1478</c:v>
                      </c:pt>
                      <c:pt idx="1129">
                        <c:v>1479</c:v>
                      </c:pt>
                      <c:pt idx="1130">
                        <c:v>1480</c:v>
                      </c:pt>
                      <c:pt idx="1131">
                        <c:v>1481</c:v>
                      </c:pt>
                      <c:pt idx="1132">
                        <c:v>1482</c:v>
                      </c:pt>
                      <c:pt idx="1133">
                        <c:v>1483</c:v>
                      </c:pt>
                      <c:pt idx="1134">
                        <c:v>1484</c:v>
                      </c:pt>
                      <c:pt idx="1135">
                        <c:v>1485</c:v>
                      </c:pt>
                      <c:pt idx="1136">
                        <c:v>1486</c:v>
                      </c:pt>
                      <c:pt idx="1137">
                        <c:v>1487</c:v>
                      </c:pt>
                      <c:pt idx="1138">
                        <c:v>1488</c:v>
                      </c:pt>
                      <c:pt idx="1139">
                        <c:v>1489</c:v>
                      </c:pt>
                      <c:pt idx="1140">
                        <c:v>1490</c:v>
                      </c:pt>
                      <c:pt idx="1141">
                        <c:v>1491</c:v>
                      </c:pt>
                      <c:pt idx="1142">
                        <c:v>1492</c:v>
                      </c:pt>
                      <c:pt idx="1143">
                        <c:v>1493</c:v>
                      </c:pt>
                      <c:pt idx="1144">
                        <c:v>1494</c:v>
                      </c:pt>
                      <c:pt idx="1145">
                        <c:v>1495</c:v>
                      </c:pt>
                      <c:pt idx="1146">
                        <c:v>1496</c:v>
                      </c:pt>
                      <c:pt idx="1147">
                        <c:v>1497</c:v>
                      </c:pt>
                      <c:pt idx="1148">
                        <c:v>1498</c:v>
                      </c:pt>
                      <c:pt idx="1149">
                        <c:v>1499</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pt idx="1451">
                        <c:v>1801</c:v>
                      </c:pt>
                      <c:pt idx="1452">
                        <c:v>1802</c:v>
                      </c:pt>
                      <c:pt idx="1453">
                        <c:v>1803</c:v>
                      </c:pt>
                      <c:pt idx="1454">
                        <c:v>1804</c:v>
                      </c:pt>
                      <c:pt idx="1455">
                        <c:v>1805</c:v>
                      </c:pt>
                      <c:pt idx="1456">
                        <c:v>1806</c:v>
                      </c:pt>
                      <c:pt idx="1457">
                        <c:v>1807</c:v>
                      </c:pt>
                      <c:pt idx="1458">
                        <c:v>1808</c:v>
                      </c:pt>
                      <c:pt idx="1459">
                        <c:v>1809</c:v>
                      </c:pt>
                      <c:pt idx="1460">
                        <c:v>1810</c:v>
                      </c:pt>
                      <c:pt idx="1461">
                        <c:v>1811</c:v>
                      </c:pt>
                      <c:pt idx="1462">
                        <c:v>1812</c:v>
                      </c:pt>
                      <c:pt idx="1463">
                        <c:v>1813</c:v>
                      </c:pt>
                      <c:pt idx="1464">
                        <c:v>1814</c:v>
                      </c:pt>
                      <c:pt idx="1465">
                        <c:v>1815</c:v>
                      </c:pt>
                      <c:pt idx="1466">
                        <c:v>1816</c:v>
                      </c:pt>
                      <c:pt idx="1467">
                        <c:v>1817</c:v>
                      </c:pt>
                      <c:pt idx="1468">
                        <c:v>1818</c:v>
                      </c:pt>
                      <c:pt idx="1469">
                        <c:v>1819</c:v>
                      </c:pt>
                      <c:pt idx="1470">
                        <c:v>1820</c:v>
                      </c:pt>
                      <c:pt idx="1471">
                        <c:v>1821</c:v>
                      </c:pt>
                      <c:pt idx="1472">
                        <c:v>1822</c:v>
                      </c:pt>
                      <c:pt idx="1473">
                        <c:v>1823</c:v>
                      </c:pt>
                      <c:pt idx="1474">
                        <c:v>1824</c:v>
                      </c:pt>
                      <c:pt idx="1475">
                        <c:v>1825</c:v>
                      </c:pt>
                      <c:pt idx="1476">
                        <c:v>1826</c:v>
                      </c:pt>
                      <c:pt idx="1477">
                        <c:v>1827</c:v>
                      </c:pt>
                      <c:pt idx="1478">
                        <c:v>1828</c:v>
                      </c:pt>
                      <c:pt idx="1479">
                        <c:v>1829</c:v>
                      </c:pt>
                      <c:pt idx="1480">
                        <c:v>1830</c:v>
                      </c:pt>
                      <c:pt idx="1481">
                        <c:v>1831</c:v>
                      </c:pt>
                      <c:pt idx="1482">
                        <c:v>1832</c:v>
                      </c:pt>
                      <c:pt idx="1483">
                        <c:v>1833</c:v>
                      </c:pt>
                      <c:pt idx="1484">
                        <c:v>1834</c:v>
                      </c:pt>
                      <c:pt idx="1485">
                        <c:v>1835</c:v>
                      </c:pt>
                      <c:pt idx="1486">
                        <c:v>1836</c:v>
                      </c:pt>
                      <c:pt idx="1487">
                        <c:v>1837</c:v>
                      </c:pt>
                      <c:pt idx="1488">
                        <c:v>1838</c:v>
                      </c:pt>
                      <c:pt idx="1489">
                        <c:v>1839</c:v>
                      </c:pt>
                      <c:pt idx="1490">
                        <c:v>1840</c:v>
                      </c:pt>
                      <c:pt idx="1491">
                        <c:v>1841</c:v>
                      </c:pt>
                      <c:pt idx="1492">
                        <c:v>1842</c:v>
                      </c:pt>
                      <c:pt idx="1493">
                        <c:v>1843</c:v>
                      </c:pt>
                      <c:pt idx="1494">
                        <c:v>1844</c:v>
                      </c:pt>
                      <c:pt idx="1495">
                        <c:v>1845</c:v>
                      </c:pt>
                      <c:pt idx="1496">
                        <c:v>1846</c:v>
                      </c:pt>
                      <c:pt idx="1497">
                        <c:v>1847</c:v>
                      </c:pt>
                      <c:pt idx="1498">
                        <c:v>1848</c:v>
                      </c:pt>
                      <c:pt idx="1499">
                        <c:v>1849</c:v>
                      </c:pt>
                      <c:pt idx="1500">
                        <c:v>1850</c:v>
                      </c:pt>
                      <c:pt idx="1501">
                        <c:v>1851</c:v>
                      </c:pt>
                      <c:pt idx="1502">
                        <c:v>1852</c:v>
                      </c:pt>
                      <c:pt idx="1503">
                        <c:v>1853</c:v>
                      </c:pt>
                      <c:pt idx="1504">
                        <c:v>1854</c:v>
                      </c:pt>
                      <c:pt idx="1505">
                        <c:v>1855</c:v>
                      </c:pt>
                      <c:pt idx="1506">
                        <c:v>1856</c:v>
                      </c:pt>
                      <c:pt idx="1507">
                        <c:v>1857</c:v>
                      </c:pt>
                      <c:pt idx="1508">
                        <c:v>1858</c:v>
                      </c:pt>
                      <c:pt idx="1509">
                        <c:v>1859</c:v>
                      </c:pt>
                      <c:pt idx="1510">
                        <c:v>1860</c:v>
                      </c:pt>
                      <c:pt idx="1511">
                        <c:v>1861</c:v>
                      </c:pt>
                      <c:pt idx="1512">
                        <c:v>1862</c:v>
                      </c:pt>
                      <c:pt idx="1513">
                        <c:v>1863</c:v>
                      </c:pt>
                      <c:pt idx="1514">
                        <c:v>1864</c:v>
                      </c:pt>
                      <c:pt idx="1515">
                        <c:v>1865</c:v>
                      </c:pt>
                      <c:pt idx="1516">
                        <c:v>1866</c:v>
                      </c:pt>
                      <c:pt idx="1517">
                        <c:v>1867</c:v>
                      </c:pt>
                      <c:pt idx="1518">
                        <c:v>1868</c:v>
                      </c:pt>
                      <c:pt idx="1519">
                        <c:v>1869</c:v>
                      </c:pt>
                      <c:pt idx="1520">
                        <c:v>1870</c:v>
                      </c:pt>
                      <c:pt idx="1521">
                        <c:v>1871</c:v>
                      </c:pt>
                      <c:pt idx="1522">
                        <c:v>1872</c:v>
                      </c:pt>
                      <c:pt idx="1523">
                        <c:v>1873</c:v>
                      </c:pt>
                      <c:pt idx="1524">
                        <c:v>1874</c:v>
                      </c:pt>
                      <c:pt idx="1525">
                        <c:v>1875</c:v>
                      </c:pt>
                      <c:pt idx="1526">
                        <c:v>1876</c:v>
                      </c:pt>
                      <c:pt idx="1527">
                        <c:v>1877</c:v>
                      </c:pt>
                      <c:pt idx="1528">
                        <c:v>1878</c:v>
                      </c:pt>
                      <c:pt idx="1529">
                        <c:v>1879</c:v>
                      </c:pt>
                      <c:pt idx="1530">
                        <c:v>1880</c:v>
                      </c:pt>
                      <c:pt idx="1531">
                        <c:v>1881</c:v>
                      </c:pt>
                      <c:pt idx="1532">
                        <c:v>1882</c:v>
                      </c:pt>
                      <c:pt idx="1533">
                        <c:v>1883</c:v>
                      </c:pt>
                      <c:pt idx="1534">
                        <c:v>1884</c:v>
                      </c:pt>
                      <c:pt idx="1535">
                        <c:v>1885</c:v>
                      </c:pt>
                      <c:pt idx="1536">
                        <c:v>1886</c:v>
                      </c:pt>
                      <c:pt idx="1537">
                        <c:v>1887</c:v>
                      </c:pt>
                      <c:pt idx="1538">
                        <c:v>1888</c:v>
                      </c:pt>
                      <c:pt idx="1539">
                        <c:v>1889</c:v>
                      </c:pt>
                      <c:pt idx="1540">
                        <c:v>1890</c:v>
                      </c:pt>
                      <c:pt idx="1541">
                        <c:v>1891</c:v>
                      </c:pt>
                      <c:pt idx="1542">
                        <c:v>1892</c:v>
                      </c:pt>
                      <c:pt idx="1543">
                        <c:v>1893</c:v>
                      </c:pt>
                      <c:pt idx="1544">
                        <c:v>1894</c:v>
                      </c:pt>
                      <c:pt idx="1545">
                        <c:v>1895</c:v>
                      </c:pt>
                      <c:pt idx="1546">
                        <c:v>1896</c:v>
                      </c:pt>
                      <c:pt idx="1547">
                        <c:v>1897</c:v>
                      </c:pt>
                      <c:pt idx="1548">
                        <c:v>1898</c:v>
                      </c:pt>
                      <c:pt idx="1549">
                        <c:v>1899</c:v>
                      </c:pt>
                      <c:pt idx="1550">
                        <c:v>1900</c:v>
                      </c:pt>
                      <c:pt idx="1551">
                        <c:v>1901</c:v>
                      </c:pt>
                      <c:pt idx="1552">
                        <c:v>1902</c:v>
                      </c:pt>
                      <c:pt idx="1553">
                        <c:v>1903</c:v>
                      </c:pt>
                      <c:pt idx="1554">
                        <c:v>1904</c:v>
                      </c:pt>
                      <c:pt idx="1555">
                        <c:v>1905</c:v>
                      </c:pt>
                      <c:pt idx="1556">
                        <c:v>1906</c:v>
                      </c:pt>
                      <c:pt idx="1557">
                        <c:v>1907</c:v>
                      </c:pt>
                      <c:pt idx="1558">
                        <c:v>1908</c:v>
                      </c:pt>
                      <c:pt idx="1559">
                        <c:v>1909</c:v>
                      </c:pt>
                      <c:pt idx="1560">
                        <c:v>1910</c:v>
                      </c:pt>
                      <c:pt idx="1561">
                        <c:v>1911</c:v>
                      </c:pt>
                      <c:pt idx="1562">
                        <c:v>1912</c:v>
                      </c:pt>
                      <c:pt idx="1563">
                        <c:v>1913</c:v>
                      </c:pt>
                      <c:pt idx="1564">
                        <c:v>1914</c:v>
                      </c:pt>
                      <c:pt idx="1565">
                        <c:v>1915</c:v>
                      </c:pt>
                      <c:pt idx="1566">
                        <c:v>1916</c:v>
                      </c:pt>
                      <c:pt idx="1567">
                        <c:v>1917</c:v>
                      </c:pt>
                      <c:pt idx="1568">
                        <c:v>1918</c:v>
                      </c:pt>
                      <c:pt idx="1569">
                        <c:v>1919</c:v>
                      </c:pt>
                      <c:pt idx="1570">
                        <c:v>1920</c:v>
                      </c:pt>
                      <c:pt idx="1571">
                        <c:v>1921</c:v>
                      </c:pt>
                      <c:pt idx="1572">
                        <c:v>1922</c:v>
                      </c:pt>
                      <c:pt idx="1573">
                        <c:v>1923</c:v>
                      </c:pt>
                      <c:pt idx="1574">
                        <c:v>1924</c:v>
                      </c:pt>
                      <c:pt idx="1575">
                        <c:v>1925</c:v>
                      </c:pt>
                      <c:pt idx="1576">
                        <c:v>1926</c:v>
                      </c:pt>
                      <c:pt idx="1577">
                        <c:v>1927</c:v>
                      </c:pt>
                      <c:pt idx="1578">
                        <c:v>1928</c:v>
                      </c:pt>
                      <c:pt idx="1579">
                        <c:v>1929</c:v>
                      </c:pt>
                      <c:pt idx="1580">
                        <c:v>1930</c:v>
                      </c:pt>
                      <c:pt idx="1581">
                        <c:v>1931</c:v>
                      </c:pt>
                      <c:pt idx="1582">
                        <c:v>1932</c:v>
                      </c:pt>
                      <c:pt idx="1583">
                        <c:v>1933</c:v>
                      </c:pt>
                      <c:pt idx="1584">
                        <c:v>1934</c:v>
                      </c:pt>
                      <c:pt idx="1585">
                        <c:v>1935</c:v>
                      </c:pt>
                      <c:pt idx="1586">
                        <c:v>1936</c:v>
                      </c:pt>
                      <c:pt idx="1587">
                        <c:v>1937</c:v>
                      </c:pt>
                      <c:pt idx="1588">
                        <c:v>1938</c:v>
                      </c:pt>
                      <c:pt idx="1589">
                        <c:v>1939</c:v>
                      </c:pt>
                      <c:pt idx="1590">
                        <c:v>1940</c:v>
                      </c:pt>
                      <c:pt idx="1591">
                        <c:v>1941</c:v>
                      </c:pt>
                      <c:pt idx="1592">
                        <c:v>1942</c:v>
                      </c:pt>
                      <c:pt idx="1593">
                        <c:v>1943</c:v>
                      </c:pt>
                      <c:pt idx="1594">
                        <c:v>1944</c:v>
                      </c:pt>
                      <c:pt idx="1595">
                        <c:v>1945</c:v>
                      </c:pt>
                      <c:pt idx="1596">
                        <c:v>1946</c:v>
                      </c:pt>
                      <c:pt idx="1597">
                        <c:v>1947</c:v>
                      </c:pt>
                      <c:pt idx="1598">
                        <c:v>1948</c:v>
                      </c:pt>
                      <c:pt idx="1599">
                        <c:v>1949</c:v>
                      </c:pt>
                      <c:pt idx="1600">
                        <c:v>1950</c:v>
                      </c:pt>
                      <c:pt idx="1601">
                        <c:v>1951</c:v>
                      </c:pt>
                      <c:pt idx="1602">
                        <c:v>1952</c:v>
                      </c:pt>
                      <c:pt idx="1603">
                        <c:v>1953</c:v>
                      </c:pt>
                      <c:pt idx="1604">
                        <c:v>1954</c:v>
                      </c:pt>
                      <c:pt idx="1605">
                        <c:v>1955</c:v>
                      </c:pt>
                      <c:pt idx="1606">
                        <c:v>1956</c:v>
                      </c:pt>
                      <c:pt idx="1607">
                        <c:v>1957</c:v>
                      </c:pt>
                      <c:pt idx="1608">
                        <c:v>1958</c:v>
                      </c:pt>
                      <c:pt idx="1609">
                        <c:v>1959</c:v>
                      </c:pt>
                      <c:pt idx="1610">
                        <c:v>1960</c:v>
                      </c:pt>
                      <c:pt idx="1611">
                        <c:v>1961</c:v>
                      </c:pt>
                      <c:pt idx="1612">
                        <c:v>1962</c:v>
                      </c:pt>
                      <c:pt idx="1613">
                        <c:v>1963</c:v>
                      </c:pt>
                      <c:pt idx="1614">
                        <c:v>1964</c:v>
                      </c:pt>
                      <c:pt idx="1615">
                        <c:v>1965</c:v>
                      </c:pt>
                      <c:pt idx="1616">
                        <c:v>1966</c:v>
                      </c:pt>
                      <c:pt idx="1617">
                        <c:v>1967</c:v>
                      </c:pt>
                      <c:pt idx="1618">
                        <c:v>1968</c:v>
                      </c:pt>
                      <c:pt idx="1619">
                        <c:v>1969</c:v>
                      </c:pt>
                      <c:pt idx="1620">
                        <c:v>1970</c:v>
                      </c:pt>
                      <c:pt idx="1621">
                        <c:v>1971</c:v>
                      </c:pt>
                      <c:pt idx="1622">
                        <c:v>1972</c:v>
                      </c:pt>
                      <c:pt idx="1623">
                        <c:v>1973</c:v>
                      </c:pt>
                      <c:pt idx="1624">
                        <c:v>1974</c:v>
                      </c:pt>
                      <c:pt idx="1625">
                        <c:v>1975</c:v>
                      </c:pt>
                      <c:pt idx="1626">
                        <c:v>1976</c:v>
                      </c:pt>
                      <c:pt idx="1627">
                        <c:v>1977</c:v>
                      </c:pt>
                      <c:pt idx="1628">
                        <c:v>1978</c:v>
                      </c:pt>
                      <c:pt idx="1629">
                        <c:v>1979</c:v>
                      </c:pt>
                      <c:pt idx="1630">
                        <c:v>1980</c:v>
                      </c:pt>
                      <c:pt idx="1631">
                        <c:v>1981</c:v>
                      </c:pt>
                      <c:pt idx="1632">
                        <c:v>1982</c:v>
                      </c:pt>
                      <c:pt idx="1633">
                        <c:v>1983</c:v>
                      </c:pt>
                      <c:pt idx="1634">
                        <c:v>1984</c:v>
                      </c:pt>
                      <c:pt idx="1635">
                        <c:v>1985</c:v>
                      </c:pt>
                      <c:pt idx="1636">
                        <c:v>1986</c:v>
                      </c:pt>
                      <c:pt idx="1637">
                        <c:v>1987</c:v>
                      </c:pt>
                      <c:pt idx="1638">
                        <c:v>1988</c:v>
                      </c:pt>
                      <c:pt idx="1639">
                        <c:v>1989</c:v>
                      </c:pt>
                      <c:pt idx="1640">
                        <c:v>1990</c:v>
                      </c:pt>
                      <c:pt idx="1641">
                        <c:v>1991</c:v>
                      </c:pt>
                      <c:pt idx="1642">
                        <c:v>1992</c:v>
                      </c:pt>
                      <c:pt idx="1643">
                        <c:v>1993</c:v>
                      </c:pt>
                      <c:pt idx="1644">
                        <c:v>1994</c:v>
                      </c:pt>
                      <c:pt idx="1645">
                        <c:v>1995</c:v>
                      </c:pt>
                      <c:pt idx="1646">
                        <c:v>1996</c:v>
                      </c:pt>
                      <c:pt idx="1647">
                        <c:v>1997</c:v>
                      </c:pt>
                      <c:pt idx="1648">
                        <c:v>1998</c:v>
                      </c:pt>
                      <c:pt idx="1649">
                        <c:v>1999</c:v>
                      </c:pt>
                      <c:pt idx="1650">
                        <c:v>2000</c:v>
                      </c:pt>
                      <c:pt idx="1651">
                        <c:v>2001</c:v>
                      </c:pt>
                      <c:pt idx="1652">
                        <c:v>2002</c:v>
                      </c:pt>
                      <c:pt idx="1653">
                        <c:v>2003</c:v>
                      </c:pt>
                      <c:pt idx="1654">
                        <c:v>2004</c:v>
                      </c:pt>
                      <c:pt idx="1655">
                        <c:v>2005</c:v>
                      </c:pt>
                      <c:pt idx="1656">
                        <c:v>2006</c:v>
                      </c:pt>
                      <c:pt idx="1657">
                        <c:v>2007</c:v>
                      </c:pt>
                      <c:pt idx="1658">
                        <c:v>2008</c:v>
                      </c:pt>
                      <c:pt idx="1659">
                        <c:v>2009</c:v>
                      </c:pt>
                      <c:pt idx="1660">
                        <c:v>2010</c:v>
                      </c:pt>
                      <c:pt idx="1661">
                        <c:v>2011</c:v>
                      </c:pt>
                      <c:pt idx="1662">
                        <c:v>2012</c:v>
                      </c:pt>
                      <c:pt idx="1663">
                        <c:v>2013</c:v>
                      </c:pt>
                      <c:pt idx="1664">
                        <c:v>2014</c:v>
                      </c:pt>
                      <c:pt idx="1665">
                        <c:v>2015</c:v>
                      </c:pt>
                      <c:pt idx="1666">
                        <c:v>2016</c:v>
                      </c:pt>
                      <c:pt idx="1667">
                        <c:v>2017</c:v>
                      </c:pt>
                      <c:pt idx="1668">
                        <c:v>2018</c:v>
                      </c:pt>
                      <c:pt idx="1669">
                        <c:v>2019</c:v>
                      </c:pt>
                      <c:pt idx="1670">
                        <c:v>2020</c:v>
                      </c:pt>
                      <c:pt idx="1671">
                        <c:v>2021</c:v>
                      </c:pt>
                      <c:pt idx="1672">
                        <c:v>2022</c:v>
                      </c:pt>
                      <c:pt idx="1673">
                        <c:v>2023</c:v>
                      </c:pt>
                      <c:pt idx="1674">
                        <c:v>2024</c:v>
                      </c:pt>
                      <c:pt idx="1675">
                        <c:v>2025</c:v>
                      </c:pt>
                      <c:pt idx="1676">
                        <c:v>2026</c:v>
                      </c:pt>
                      <c:pt idx="1677">
                        <c:v>2027</c:v>
                      </c:pt>
                      <c:pt idx="1678">
                        <c:v>2028</c:v>
                      </c:pt>
                      <c:pt idx="1679">
                        <c:v>2029</c:v>
                      </c:pt>
                      <c:pt idx="1680">
                        <c:v>2030</c:v>
                      </c:pt>
                      <c:pt idx="1681">
                        <c:v>2031</c:v>
                      </c:pt>
                      <c:pt idx="1682">
                        <c:v>2032</c:v>
                      </c:pt>
                      <c:pt idx="1683">
                        <c:v>2033</c:v>
                      </c:pt>
                      <c:pt idx="1684">
                        <c:v>2034</c:v>
                      </c:pt>
                      <c:pt idx="1685">
                        <c:v>2035</c:v>
                      </c:pt>
                      <c:pt idx="1686">
                        <c:v>2036</c:v>
                      </c:pt>
                      <c:pt idx="1687">
                        <c:v>2037</c:v>
                      </c:pt>
                      <c:pt idx="1688">
                        <c:v>2038</c:v>
                      </c:pt>
                      <c:pt idx="1689">
                        <c:v>2039</c:v>
                      </c:pt>
                      <c:pt idx="1690">
                        <c:v>2040</c:v>
                      </c:pt>
                      <c:pt idx="1691">
                        <c:v>2041</c:v>
                      </c:pt>
                      <c:pt idx="1692">
                        <c:v>2042</c:v>
                      </c:pt>
                      <c:pt idx="1693">
                        <c:v>2043</c:v>
                      </c:pt>
                      <c:pt idx="1694">
                        <c:v>2044</c:v>
                      </c:pt>
                      <c:pt idx="1695">
                        <c:v>2045</c:v>
                      </c:pt>
                      <c:pt idx="1696">
                        <c:v>2046</c:v>
                      </c:pt>
                      <c:pt idx="1697">
                        <c:v>2047</c:v>
                      </c:pt>
                      <c:pt idx="1698">
                        <c:v>2048</c:v>
                      </c:pt>
                      <c:pt idx="1699">
                        <c:v>2049</c:v>
                      </c:pt>
                      <c:pt idx="1700">
                        <c:v>2050</c:v>
                      </c:pt>
                      <c:pt idx="1701">
                        <c:v>2051</c:v>
                      </c:pt>
                      <c:pt idx="1702">
                        <c:v>2052</c:v>
                      </c:pt>
                      <c:pt idx="1703">
                        <c:v>2053</c:v>
                      </c:pt>
                      <c:pt idx="1704">
                        <c:v>2054</c:v>
                      </c:pt>
                      <c:pt idx="1705">
                        <c:v>2055</c:v>
                      </c:pt>
                      <c:pt idx="1706">
                        <c:v>2056</c:v>
                      </c:pt>
                      <c:pt idx="1707">
                        <c:v>2057</c:v>
                      </c:pt>
                      <c:pt idx="1708">
                        <c:v>2058</c:v>
                      </c:pt>
                      <c:pt idx="1709">
                        <c:v>2059</c:v>
                      </c:pt>
                      <c:pt idx="1710">
                        <c:v>2060</c:v>
                      </c:pt>
                      <c:pt idx="1711">
                        <c:v>2061</c:v>
                      </c:pt>
                      <c:pt idx="1712">
                        <c:v>2062</c:v>
                      </c:pt>
                      <c:pt idx="1713">
                        <c:v>2063</c:v>
                      </c:pt>
                      <c:pt idx="1714">
                        <c:v>2064</c:v>
                      </c:pt>
                      <c:pt idx="1715">
                        <c:v>2065</c:v>
                      </c:pt>
                      <c:pt idx="1716">
                        <c:v>2066</c:v>
                      </c:pt>
                      <c:pt idx="1717">
                        <c:v>2067</c:v>
                      </c:pt>
                      <c:pt idx="1718">
                        <c:v>2068</c:v>
                      </c:pt>
                      <c:pt idx="1719">
                        <c:v>2069</c:v>
                      </c:pt>
                      <c:pt idx="1720">
                        <c:v>2070</c:v>
                      </c:pt>
                      <c:pt idx="1721">
                        <c:v>2071</c:v>
                      </c:pt>
                      <c:pt idx="1722">
                        <c:v>2072</c:v>
                      </c:pt>
                      <c:pt idx="1723">
                        <c:v>2073</c:v>
                      </c:pt>
                      <c:pt idx="1724">
                        <c:v>2074</c:v>
                      </c:pt>
                      <c:pt idx="1725">
                        <c:v>2075</c:v>
                      </c:pt>
                      <c:pt idx="1726">
                        <c:v>2076</c:v>
                      </c:pt>
                      <c:pt idx="1727">
                        <c:v>2077</c:v>
                      </c:pt>
                      <c:pt idx="1728">
                        <c:v>2078</c:v>
                      </c:pt>
                      <c:pt idx="1729">
                        <c:v>2079</c:v>
                      </c:pt>
                      <c:pt idx="1730">
                        <c:v>2080</c:v>
                      </c:pt>
                      <c:pt idx="1731">
                        <c:v>2081</c:v>
                      </c:pt>
                      <c:pt idx="1732">
                        <c:v>2082</c:v>
                      </c:pt>
                      <c:pt idx="1733">
                        <c:v>2083</c:v>
                      </c:pt>
                      <c:pt idx="1734">
                        <c:v>2084</c:v>
                      </c:pt>
                      <c:pt idx="1735">
                        <c:v>2085</c:v>
                      </c:pt>
                      <c:pt idx="1736">
                        <c:v>2086</c:v>
                      </c:pt>
                      <c:pt idx="1737">
                        <c:v>2087</c:v>
                      </c:pt>
                      <c:pt idx="1738">
                        <c:v>2088</c:v>
                      </c:pt>
                      <c:pt idx="1739">
                        <c:v>2089</c:v>
                      </c:pt>
                      <c:pt idx="1740">
                        <c:v>2090</c:v>
                      </c:pt>
                      <c:pt idx="1741">
                        <c:v>2091</c:v>
                      </c:pt>
                      <c:pt idx="1742">
                        <c:v>2092</c:v>
                      </c:pt>
                      <c:pt idx="1743">
                        <c:v>2093</c:v>
                      </c:pt>
                      <c:pt idx="1744">
                        <c:v>2094</c:v>
                      </c:pt>
                      <c:pt idx="1745">
                        <c:v>2095</c:v>
                      </c:pt>
                      <c:pt idx="1746">
                        <c:v>2096</c:v>
                      </c:pt>
                      <c:pt idx="1747">
                        <c:v>2097</c:v>
                      </c:pt>
                      <c:pt idx="1748">
                        <c:v>2098</c:v>
                      </c:pt>
                      <c:pt idx="1749">
                        <c:v>2099</c:v>
                      </c:pt>
                      <c:pt idx="1750">
                        <c:v>2100</c:v>
                      </c:pt>
                      <c:pt idx="1751">
                        <c:v>2101</c:v>
                      </c:pt>
                      <c:pt idx="1752">
                        <c:v>2102</c:v>
                      </c:pt>
                      <c:pt idx="1753">
                        <c:v>2103</c:v>
                      </c:pt>
                      <c:pt idx="1754">
                        <c:v>2104</c:v>
                      </c:pt>
                      <c:pt idx="1755">
                        <c:v>2105</c:v>
                      </c:pt>
                      <c:pt idx="1756">
                        <c:v>2106</c:v>
                      </c:pt>
                      <c:pt idx="1757">
                        <c:v>2107</c:v>
                      </c:pt>
                      <c:pt idx="1758">
                        <c:v>2108</c:v>
                      </c:pt>
                      <c:pt idx="1759">
                        <c:v>2109</c:v>
                      </c:pt>
                      <c:pt idx="1760">
                        <c:v>2110</c:v>
                      </c:pt>
                      <c:pt idx="1761">
                        <c:v>2111</c:v>
                      </c:pt>
                      <c:pt idx="1762">
                        <c:v>2112</c:v>
                      </c:pt>
                      <c:pt idx="1763">
                        <c:v>2113</c:v>
                      </c:pt>
                      <c:pt idx="1764">
                        <c:v>2114</c:v>
                      </c:pt>
                      <c:pt idx="1765">
                        <c:v>2115</c:v>
                      </c:pt>
                      <c:pt idx="1766">
                        <c:v>2116</c:v>
                      </c:pt>
                      <c:pt idx="1767">
                        <c:v>2117</c:v>
                      </c:pt>
                      <c:pt idx="1768">
                        <c:v>2118</c:v>
                      </c:pt>
                      <c:pt idx="1769">
                        <c:v>2119</c:v>
                      </c:pt>
                      <c:pt idx="1770">
                        <c:v>2120</c:v>
                      </c:pt>
                      <c:pt idx="1771">
                        <c:v>2121</c:v>
                      </c:pt>
                      <c:pt idx="1772">
                        <c:v>2122</c:v>
                      </c:pt>
                      <c:pt idx="1773">
                        <c:v>2123</c:v>
                      </c:pt>
                      <c:pt idx="1774">
                        <c:v>2124</c:v>
                      </c:pt>
                      <c:pt idx="1775">
                        <c:v>2125</c:v>
                      </c:pt>
                      <c:pt idx="1776">
                        <c:v>2126</c:v>
                      </c:pt>
                      <c:pt idx="1777">
                        <c:v>2127</c:v>
                      </c:pt>
                      <c:pt idx="1778">
                        <c:v>2128</c:v>
                      </c:pt>
                      <c:pt idx="1779">
                        <c:v>2129</c:v>
                      </c:pt>
                      <c:pt idx="1780">
                        <c:v>2130</c:v>
                      </c:pt>
                      <c:pt idx="1781">
                        <c:v>2131</c:v>
                      </c:pt>
                      <c:pt idx="1782">
                        <c:v>2132</c:v>
                      </c:pt>
                      <c:pt idx="1783">
                        <c:v>2133</c:v>
                      </c:pt>
                      <c:pt idx="1784">
                        <c:v>2134</c:v>
                      </c:pt>
                      <c:pt idx="1785">
                        <c:v>2135</c:v>
                      </c:pt>
                      <c:pt idx="1786">
                        <c:v>2136</c:v>
                      </c:pt>
                      <c:pt idx="1787">
                        <c:v>2137</c:v>
                      </c:pt>
                      <c:pt idx="1788">
                        <c:v>2138</c:v>
                      </c:pt>
                      <c:pt idx="1789">
                        <c:v>2139</c:v>
                      </c:pt>
                      <c:pt idx="1790">
                        <c:v>2140</c:v>
                      </c:pt>
                      <c:pt idx="1791">
                        <c:v>2141</c:v>
                      </c:pt>
                      <c:pt idx="1792">
                        <c:v>2142</c:v>
                      </c:pt>
                      <c:pt idx="1793">
                        <c:v>2143</c:v>
                      </c:pt>
                      <c:pt idx="1794">
                        <c:v>2144</c:v>
                      </c:pt>
                      <c:pt idx="1795">
                        <c:v>2145</c:v>
                      </c:pt>
                      <c:pt idx="1796">
                        <c:v>2146</c:v>
                      </c:pt>
                      <c:pt idx="1797">
                        <c:v>2147</c:v>
                      </c:pt>
                      <c:pt idx="1798">
                        <c:v>2148</c:v>
                      </c:pt>
                      <c:pt idx="1799">
                        <c:v>2149</c:v>
                      </c:pt>
                      <c:pt idx="1800">
                        <c:v>2150</c:v>
                      </c:pt>
                      <c:pt idx="1801">
                        <c:v>2151</c:v>
                      </c:pt>
                      <c:pt idx="1802">
                        <c:v>2152</c:v>
                      </c:pt>
                      <c:pt idx="1803">
                        <c:v>2153</c:v>
                      </c:pt>
                      <c:pt idx="1804">
                        <c:v>2154</c:v>
                      </c:pt>
                      <c:pt idx="1805">
                        <c:v>2155</c:v>
                      </c:pt>
                      <c:pt idx="1806">
                        <c:v>2156</c:v>
                      </c:pt>
                      <c:pt idx="1807">
                        <c:v>2157</c:v>
                      </c:pt>
                      <c:pt idx="1808">
                        <c:v>2158</c:v>
                      </c:pt>
                      <c:pt idx="1809">
                        <c:v>2159</c:v>
                      </c:pt>
                      <c:pt idx="1810">
                        <c:v>2160</c:v>
                      </c:pt>
                      <c:pt idx="1811">
                        <c:v>2161</c:v>
                      </c:pt>
                      <c:pt idx="1812">
                        <c:v>2162</c:v>
                      </c:pt>
                      <c:pt idx="1813">
                        <c:v>2163</c:v>
                      </c:pt>
                      <c:pt idx="1814">
                        <c:v>2164</c:v>
                      </c:pt>
                      <c:pt idx="1815">
                        <c:v>2165</c:v>
                      </c:pt>
                      <c:pt idx="1816">
                        <c:v>2166</c:v>
                      </c:pt>
                      <c:pt idx="1817">
                        <c:v>2167</c:v>
                      </c:pt>
                      <c:pt idx="1818">
                        <c:v>2168</c:v>
                      </c:pt>
                      <c:pt idx="1819">
                        <c:v>2169</c:v>
                      </c:pt>
                      <c:pt idx="1820">
                        <c:v>2170</c:v>
                      </c:pt>
                      <c:pt idx="1821">
                        <c:v>2171</c:v>
                      </c:pt>
                      <c:pt idx="1822">
                        <c:v>2172</c:v>
                      </c:pt>
                      <c:pt idx="1823">
                        <c:v>2173</c:v>
                      </c:pt>
                      <c:pt idx="1824">
                        <c:v>2174</c:v>
                      </c:pt>
                      <c:pt idx="1825">
                        <c:v>2175</c:v>
                      </c:pt>
                      <c:pt idx="1826">
                        <c:v>2176</c:v>
                      </c:pt>
                      <c:pt idx="1827">
                        <c:v>2177</c:v>
                      </c:pt>
                      <c:pt idx="1828">
                        <c:v>2178</c:v>
                      </c:pt>
                      <c:pt idx="1829">
                        <c:v>2179</c:v>
                      </c:pt>
                      <c:pt idx="1830">
                        <c:v>2180</c:v>
                      </c:pt>
                      <c:pt idx="1831">
                        <c:v>2181</c:v>
                      </c:pt>
                      <c:pt idx="1832">
                        <c:v>2182</c:v>
                      </c:pt>
                      <c:pt idx="1833">
                        <c:v>2183</c:v>
                      </c:pt>
                      <c:pt idx="1834">
                        <c:v>2184</c:v>
                      </c:pt>
                      <c:pt idx="1835">
                        <c:v>2185</c:v>
                      </c:pt>
                      <c:pt idx="1836">
                        <c:v>2186</c:v>
                      </c:pt>
                      <c:pt idx="1837">
                        <c:v>2187</c:v>
                      </c:pt>
                      <c:pt idx="1838">
                        <c:v>2188</c:v>
                      </c:pt>
                      <c:pt idx="1839">
                        <c:v>2189</c:v>
                      </c:pt>
                      <c:pt idx="1840">
                        <c:v>2190</c:v>
                      </c:pt>
                      <c:pt idx="1841">
                        <c:v>2191</c:v>
                      </c:pt>
                      <c:pt idx="1842">
                        <c:v>2192</c:v>
                      </c:pt>
                      <c:pt idx="1843">
                        <c:v>2193</c:v>
                      </c:pt>
                      <c:pt idx="1844">
                        <c:v>2194</c:v>
                      </c:pt>
                      <c:pt idx="1845">
                        <c:v>2195</c:v>
                      </c:pt>
                      <c:pt idx="1846">
                        <c:v>2196</c:v>
                      </c:pt>
                      <c:pt idx="1847">
                        <c:v>2197</c:v>
                      </c:pt>
                      <c:pt idx="1848">
                        <c:v>2198</c:v>
                      </c:pt>
                      <c:pt idx="1849">
                        <c:v>2199</c:v>
                      </c:pt>
                      <c:pt idx="1850">
                        <c:v>2200</c:v>
                      </c:pt>
                      <c:pt idx="1851">
                        <c:v>2201</c:v>
                      </c:pt>
                      <c:pt idx="1852">
                        <c:v>2202</c:v>
                      </c:pt>
                      <c:pt idx="1853">
                        <c:v>2203</c:v>
                      </c:pt>
                      <c:pt idx="1854">
                        <c:v>2204</c:v>
                      </c:pt>
                      <c:pt idx="1855">
                        <c:v>2205</c:v>
                      </c:pt>
                      <c:pt idx="1856">
                        <c:v>2206</c:v>
                      </c:pt>
                      <c:pt idx="1857">
                        <c:v>2207</c:v>
                      </c:pt>
                      <c:pt idx="1858">
                        <c:v>2208</c:v>
                      </c:pt>
                      <c:pt idx="1859">
                        <c:v>2209</c:v>
                      </c:pt>
                      <c:pt idx="1860">
                        <c:v>2210</c:v>
                      </c:pt>
                      <c:pt idx="1861">
                        <c:v>2211</c:v>
                      </c:pt>
                      <c:pt idx="1862">
                        <c:v>2212</c:v>
                      </c:pt>
                      <c:pt idx="1863">
                        <c:v>2213</c:v>
                      </c:pt>
                      <c:pt idx="1864">
                        <c:v>2214</c:v>
                      </c:pt>
                      <c:pt idx="1865">
                        <c:v>2215</c:v>
                      </c:pt>
                      <c:pt idx="1866">
                        <c:v>2216</c:v>
                      </c:pt>
                      <c:pt idx="1867">
                        <c:v>2217</c:v>
                      </c:pt>
                      <c:pt idx="1868">
                        <c:v>2218</c:v>
                      </c:pt>
                      <c:pt idx="1869">
                        <c:v>2219</c:v>
                      </c:pt>
                      <c:pt idx="1870">
                        <c:v>2220</c:v>
                      </c:pt>
                      <c:pt idx="1871">
                        <c:v>2221</c:v>
                      </c:pt>
                      <c:pt idx="1872">
                        <c:v>2222</c:v>
                      </c:pt>
                      <c:pt idx="1873">
                        <c:v>2223</c:v>
                      </c:pt>
                      <c:pt idx="1874">
                        <c:v>2224</c:v>
                      </c:pt>
                      <c:pt idx="1875">
                        <c:v>2225</c:v>
                      </c:pt>
                      <c:pt idx="1876">
                        <c:v>2226</c:v>
                      </c:pt>
                      <c:pt idx="1877">
                        <c:v>2227</c:v>
                      </c:pt>
                      <c:pt idx="1878">
                        <c:v>2228</c:v>
                      </c:pt>
                      <c:pt idx="1879">
                        <c:v>2229</c:v>
                      </c:pt>
                      <c:pt idx="1880">
                        <c:v>2230</c:v>
                      </c:pt>
                      <c:pt idx="1881">
                        <c:v>2231</c:v>
                      </c:pt>
                      <c:pt idx="1882">
                        <c:v>2232</c:v>
                      </c:pt>
                      <c:pt idx="1883">
                        <c:v>2233</c:v>
                      </c:pt>
                      <c:pt idx="1884">
                        <c:v>2234</c:v>
                      </c:pt>
                      <c:pt idx="1885">
                        <c:v>2235</c:v>
                      </c:pt>
                      <c:pt idx="1886">
                        <c:v>2236</c:v>
                      </c:pt>
                      <c:pt idx="1887">
                        <c:v>2237</c:v>
                      </c:pt>
                      <c:pt idx="1888">
                        <c:v>2238</c:v>
                      </c:pt>
                      <c:pt idx="1889">
                        <c:v>2239</c:v>
                      </c:pt>
                      <c:pt idx="1890">
                        <c:v>2240</c:v>
                      </c:pt>
                      <c:pt idx="1891">
                        <c:v>2241</c:v>
                      </c:pt>
                      <c:pt idx="1892">
                        <c:v>2242</c:v>
                      </c:pt>
                      <c:pt idx="1893">
                        <c:v>2243</c:v>
                      </c:pt>
                      <c:pt idx="1894">
                        <c:v>2244</c:v>
                      </c:pt>
                      <c:pt idx="1895">
                        <c:v>2245</c:v>
                      </c:pt>
                      <c:pt idx="1896">
                        <c:v>2246</c:v>
                      </c:pt>
                      <c:pt idx="1897">
                        <c:v>2247</c:v>
                      </c:pt>
                      <c:pt idx="1898">
                        <c:v>2248</c:v>
                      </c:pt>
                      <c:pt idx="1899">
                        <c:v>2249</c:v>
                      </c:pt>
                      <c:pt idx="1900">
                        <c:v>2250</c:v>
                      </c:pt>
                      <c:pt idx="1901">
                        <c:v>2251</c:v>
                      </c:pt>
                      <c:pt idx="1902">
                        <c:v>2252</c:v>
                      </c:pt>
                      <c:pt idx="1903">
                        <c:v>2253</c:v>
                      </c:pt>
                      <c:pt idx="1904">
                        <c:v>2254</c:v>
                      </c:pt>
                      <c:pt idx="1905">
                        <c:v>2255</c:v>
                      </c:pt>
                      <c:pt idx="1906">
                        <c:v>2256</c:v>
                      </c:pt>
                      <c:pt idx="1907">
                        <c:v>2257</c:v>
                      </c:pt>
                      <c:pt idx="1908">
                        <c:v>2258</c:v>
                      </c:pt>
                      <c:pt idx="1909">
                        <c:v>2259</c:v>
                      </c:pt>
                      <c:pt idx="1910">
                        <c:v>2260</c:v>
                      </c:pt>
                      <c:pt idx="1911">
                        <c:v>2261</c:v>
                      </c:pt>
                      <c:pt idx="1912">
                        <c:v>2262</c:v>
                      </c:pt>
                      <c:pt idx="1913">
                        <c:v>2263</c:v>
                      </c:pt>
                      <c:pt idx="1914">
                        <c:v>2264</c:v>
                      </c:pt>
                      <c:pt idx="1915">
                        <c:v>2265</c:v>
                      </c:pt>
                      <c:pt idx="1916">
                        <c:v>2266</c:v>
                      </c:pt>
                      <c:pt idx="1917">
                        <c:v>2267</c:v>
                      </c:pt>
                      <c:pt idx="1918">
                        <c:v>2268</c:v>
                      </c:pt>
                      <c:pt idx="1919">
                        <c:v>2269</c:v>
                      </c:pt>
                      <c:pt idx="1920">
                        <c:v>2270</c:v>
                      </c:pt>
                      <c:pt idx="1921">
                        <c:v>2271</c:v>
                      </c:pt>
                      <c:pt idx="1922">
                        <c:v>2272</c:v>
                      </c:pt>
                      <c:pt idx="1923">
                        <c:v>2273</c:v>
                      </c:pt>
                      <c:pt idx="1924">
                        <c:v>2274</c:v>
                      </c:pt>
                      <c:pt idx="1925">
                        <c:v>2275</c:v>
                      </c:pt>
                      <c:pt idx="1926">
                        <c:v>2276</c:v>
                      </c:pt>
                      <c:pt idx="1927">
                        <c:v>2277</c:v>
                      </c:pt>
                      <c:pt idx="1928">
                        <c:v>2278</c:v>
                      </c:pt>
                      <c:pt idx="1929">
                        <c:v>2279</c:v>
                      </c:pt>
                      <c:pt idx="1930">
                        <c:v>2280</c:v>
                      </c:pt>
                      <c:pt idx="1931">
                        <c:v>2281</c:v>
                      </c:pt>
                      <c:pt idx="1932">
                        <c:v>2282</c:v>
                      </c:pt>
                      <c:pt idx="1933">
                        <c:v>2283</c:v>
                      </c:pt>
                      <c:pt idx="1934">
                        <c:v>2284</c:v>
                      </c:pt>
                      <c:pt idx="1935">
                        <c:v>2285</c:v>
                      </c:pt>
                      <c:pt idx="1936">
                        <c:v>2286</c:v>
                      </c:pt>
                      <c:pt idx="1937">
                        <c:v>2287</c:v>
                      </c:pt>
                      <c:pt idx="1938">
                        <c:v>2288</c:v>
                      </c:pt>
                      <c:pt idx="1939">
                        <c:v>2289</c:v>
                      </c:pt>
                      <c:pt idx="1940">
                        <c:v>2290</c:v>
                      </c:pt>
                      <c:pt idx="1941">
                        <c:v>2291</c:v>
                      </c:pt>
                      <c:pt idx="1942">
                        <c:v>2292</c:v>
                      </c:pt>
                      <c:pt idx="1943">
                        <c:v>2293</c:v>
                      </c:pt>
                      <c:pt idx="1944">
                        <c:v>2294</c:v>
                      </c:pt>
                      <c:pt idx="1945">
                        <c:v>2295</c:v>
                      </c:pt>
                      <c:pt idx="1946">
                        <c:v>2296</c:v>
                      </c:pt>
                      <c:pt idx="1947">
                        <c:v>2297</c:v>
                      </c:pt>
                      <c:pt idx="1948">
                        <c:v>2298</c:v>
                      </c:pt>
                      <c:pt idx="1949">
                        <c:v>2299</c:v>
                      </c:pt>
                      <c:pt idx="1950">
                        <c:v>2300</c:v>
                      </c:pt>
                      <c:pt idx="1951">
                        <c:v>2301</c:v>
                      </c:pt>
                      <c:pt idx="1952">
                        <c:v>2302</c:v>
                      </c:pt>
                      <c:pt idx="1953">
                        <c:v>2303</c:v>
                      </c:pt>
                      <c:pt idx="1954">
                        <c:v>2304</c:v>
                      </c:pt>
                      <c:pt idx="1955">
                        <c:v>2305</c:v>
                      </c:pt>
                      <c:pt idx="1956">
                        <c:v>2306</c:v>
                      </c:pt>
                      <c:pt idx="1957">
                        <c:v>2307</c:v>
                      </c:pt>
                      <c:pt idx="1958">
                        <c:v>2308</c:v>
                      </c:pt>
                      <c:pt idx="1959">
                        <c:v>2309</c:v>
                      </c:pt>
                      <c:pt idx="1960">
                        <c:v>2310</c:v>
                      </c:pt>
                      <c:pt idx="1961">
                        <c:v>2311</c:v>
                      </c:pt>
                      <c:pt idx="1962">
                        <c:v>2312</c:v>
                      </c:pt>
                      <c:pt idx="1963">
                        <c:v>2313</c:v>
                      </c:pt>
                      <c:pt idx="1964">
                        <c:v>2314</c:v>
                      </c:pt>
                      <c:pt idx="1965">
                        <c:v>2315</c:v>
                      </c:pt>
                      <c:pt idx="1966">
                        <c:v>2316</c:v>
                      </c:pt>
                      <c:pt idx="1967">
                        <c:v>2317</c:v>
                      </c:pt>
                      <c:pt idx="1968">
                        <c:v>2318</c:v>
                      </c:pt>
                      <c:pt idx="1969">
                        <c:v>2319</c:v>
                      </c:pt>
                      <c:pt idx="1970">
                        <c:v>2320</c:v>
                      </c:pt>
                      <c:pt idx="1971">
                        <c:v>2321</c:v>
                      </c:pt>
                      <c:pt idx="1972">
                        <c:v>2322</c:v>
                      </c:pt>
                      <c:pt idx="1973">
                        <c:v>2323</c:v>
                      </c:pt>
                      <c:pt idx="1974">
                        <c:v>2324</c:v>
                      </c:pt>
                      <c:pt idx="1975">
                        <c:v>2325</c:v>
                      </c:pt>
                      <c:pt idx="1976">
                        <c:v>2326</c:v>
                      </c:pt>
                      <c:pt idx="1977">
                        <c:v>2327</c:v>
                      </c:pt>
                      <c:pt idx="1978">
                        <c:v>2328</c:v>
                      </c:pt>
                      <c:pt idx="1979">
                        <c:v>2329</c:v>
                      </c:pt>
                      <c:pt idx="1980">
                        <c:v>2330</c:v>
                      </c:pt>
                      <c:pt idx="1981">
                        <c:v>2331</c:v>
                      </c:pt>
                      <c:pt idx="1982">
                        <c:v>2332</c:v>
                      </c:pt>
                      <c:pt idx="1983">
                        <c:v>2333</c:v>
                      </c:pt>
                      <c:pt idx="1984">
                        <c:v>2334</c:v>
                      </c:pt>
                      <c:pt idx="1985">
                        <c:v>2335</c:v>
                      </c:pt>
                      <c:pt idx="1986">
                        <c:v>2336</c:v>
                      </c:pt>
                      <c:pt idx="1987">
                        <c:v>2337</c:v>
                      </c:pt>
                      <c:pt idx="1988">
                        <c:v>2338</c:v>
                      </c:pt>
                      <c:pt idx="1989">
                        <c:v>2339</c:v>
                      </c:pt>
                      <c:pt idx="1990">
                        <c:v>2340</c:v>
                      </c:pt>
                      <c:pt idx="1991">
                        <c:v>2341</c:v>
                      </c:pt>
                      <c:pt idx="1992">
                        <c:v>2342</c:v>
                      </c:pt>
                      <c:pt idx="1993">
                        <c:v>2343</c:v>
                      </c:pt>
                      <c:pt idx="1994">
                        <c:v>2344</c:v>
                      </c:pt>
                      <c:pt idx="1995">
                        <c:v>2345</c:v>
                      </c:pt>
                      <c:pt idx="1996">
                        <c:v>2346</c:v>
                      </c:pt>
                      <c:pt idx="1997">
                        <c:v>2347</c:v>
                      </c:pt>
                      <c:pt idx="1998">
                        <c:v>2348</c:v>
                      </c:pt>
                      <c:pt idx="1999">
                        <c:v>2349</c:v>
                      </c:pt>
                      <c:pt idx="2000">
                        <c:v>2350</c:v>
                      </c:pt>
                      <c:pt idx="2001">
                        <c:v>2351</c:v>
                      </c:pt>
                      <c:pt idx="2002">
                        <c:v>2352</c:v>
                      </c:pt>
                      <c:pt idx="2003">
                        <c:v>2353</c:v>
                      </c:pt>
                      <c:pt idx="2004">
                        <c:v>2354</c:v>
                      </c:pt>
                      <c:pt idx="2005">
                        <c:v>2355</c:v>
                      </c:pt>
                      <c:pt idx="2006">
                        <c:v>2356</c:v>
                      </c:pt>
                      <c:pt idx="2007">
                        <c:v>2357</c:v>
                      </c:pt>
                      <c:pt idx="2008">
                        <c:v>2358</c:v>
                      </c:pt>
                      <c:pt idx="2009">
                        <c:v>2359</c:v>
                      </c:pt>
                      <c:pt idx="2010">
                        <c:v>2360</c:v>
                      </c:pt>
                      <c:pt idx="2011">
                        <c:v>2361</c:v>
                      </c:pt>
                      <c:pt idx="2012">
                        <c:v>2362</c:v>
                      </c:pt>
                      <c:pt idx="2013">
                        <c:v>2363</c:v>
                      </c:pt>
                      <c:pt idx="2014">
                        <c:v>2364</c:v>
                      </c:pt>
                      <c:pt idx="2015">
                        <c:v>2365</c:v>
                      </c:pt>
                      <c:pt idx="2016">
                        <c:v>2366</c:v>
                      </c:pt>
                      <c:pt idx="2017">
                        <c:v>2367</c:v>
                      </c:pt>
                      <c:pt idx="2018">
                        <c:v>2368</c:v>
                      </c:pt>
                      <c:pt idx="2019">
                        <c:v>2369</c:v>
                      </c:pt>
                      <c:pt idx="2020">
                        <c:v>2370</c:v>
                      </c:pt>
                      <c:pt idx="2021">
                        <c:v>2371</c:v>
                      </c:pt>
                      <c:pt idx="2022">
                        <c:v>2372</c:v>
                      </c:pt>
                      <c:pt idx="2023">
                        <c:v>2373</c:v>
                      </c:pt>
                      <c:pt idx="2024">
                        <c:v>2374</c:v>
                      </c:pt>
                      <c:pt idx="2025">
                        <c:v>2375</c:v>
                      </c:pt>
                      <c:pt idx="2026">
                        <c:v>2376</c:v>
                      </c:pt>
                      <c:pt idx="2027">
                        <c:v>2377</c:v>
                      </c:pt>
                      <c:pt idx="2028">
                        <c:v>2378</c:v>
                      </c:pt>
                      <c:pt idx="2029">
                        <c:v>2379</c:v>
                      </c:pt>
                      <c:pt idx="2030">
                        <c:v>2380</c:v>
                      </c:pt>
                      <c:pt idx="2031">
                        <c:v>2381</c:v>
                      </c:pt>
                      <c:pt idx="2032">
                        <c:v>2382</c:v>
                      </c:pt>
                      <c:pt idx="2033">
                        <c:v>2383</c:v>
                      </c:pt>
                      <c:pt idx="2034">
                        <c:v>2384</c:v>
                      </c:pt>
                      <c:pt idx="2035">
                        <c:v>2385</c:v>
                      </c:pt>
                      <c:pt idx="2036">
                        <c:v>2386</c:v>
                      </c:pt>
                      <c:pt idx="2037">
                        <c:v>2387</c:v>
                      </c:pt>
                      <c:pt idx="2038">
                        <c:v>2388</c:v>
                      </c:pt>
                      <c:pt idx="2039">
                        <c:v>2389</c:v>
                      </c:pt>
                      <c:pt idx="2040">
                        <c:v>2390</c:v>
                      </c:pt>
                      <c:pt idx="2041">
                        <c:v>2391</c:v>
                      </c:pt>
                      <c:pt idx="2042">
                        <c:v>2392</c:v>
                      </c:pt>
                      <c:pt idx="2043">
                        <c:v>2393</c:v>
                      </c:pt>
                      <c:pt idx="2044">
                        <c:v>2394</c:v>
                      </c:pt>
                      <c:pt idx="2045">
                        <c:v>2395</c:v>
                      </c:pt>
                      <c:pt idx="2046">
                        <c:v>2396</c:v>
                      </c:pt>
                      <c:pt idx="2047">
                        <c:v>2397</c:v>
                      </c:pt>
                      <c:pt idx="2048">
                        <c:v>2398</c:v>
                      </c:pt>
                      <c:pt idx="2049">
                        <c:v>2399</c:v>
                      </c:pt>
                      <c:pt idx="2050">
                        <c:v>2400</c:v>
                      </c:pt>
                      <c:pt idx="2051">
                        <c:v>2401</c:v>
                      </c:pt>
                      <c:pt idx="2052">
                        <c:v>2402</c:v>
                      </c:pt>
                      <c:pt idx="2053">
                        <c:v>2403</c:v>
                      </c:pt>
                      <c:pt idx="2054">
                        <c:v>2404</c:v>
                      </c:pt>
                      <c:pt idx="2055">
                        <c:v>2405</c:v>
                      </c:pt>
                      <c:pt idx="2056">
                        <c:v>2406</c:v>
                      </c:pt>
                      <c:pt idx="2057">
                        <c:v>2407</c:v>
                      </c:pt>
                      <c:pt idx="2058">
                        <c:v>2408</c:v>
                      </c:pt>
                      <c:pt idx="2059">
                        <c:v>2409</c:v>
                      </c:pt>
                      <c:pt idx="2060">
                        <c:v>2410</c:v>
                      </c:pt>
                      <c:pt idx="2061">
                        <c:v>2411</c:v>
                      </c:pt>
                      <c:pt idx="2062">
                        <c:v>2412</c:v>
                      </c:pt>
                      <c:pt idx="2063">
                        <c:v>2413</c:v>
                      </c:pt>
                      <c:pt idx="2064">
                        <c:v>2414</c:v>
                      </c:pt>
                      <c:pt idx="2065">
                        <c:v>2415</c:v>
                      </c:pt>
                      <c:pt idx="2066">
                        <c:v>2416</c:v>
                      </c:pt>
                      <c:pt idx="2067">
                        <c:v>2417</c:v>
                      </c:pt>
                      <c:pt idx="2068">
                        <c:v>2418</c:v>
                      </c:pt>
                      <c:pt idx="2069">
                        <c:v>2419</c:v>
                      </c:pt>
                      <c:pt idx="2070">
                        <c:v>2420</c:v>
                      </c:pt>
                      <c:pt idx="2071">
                        <c:v>2421</c:v>
                      </c:pt>
                      <c:pt idx="2072">
                        <c:v>2422</c:v>
                      </c:pt>
                      <c:pt idx="2073">
                        <c:v>2423</c:v>
                      </c:pt>
                      <c:pt idx="2074">
                        <c:v>2424</c:v>
                      </c:pt>
                      <c:pt idx="2075">
                        <c:v>2425</c:v>
                      </c:pt>
                      <c:pt idx="2076">
                        <c:v>2426</c:v>
                      </c:pt>
                      <c:pt idx="2077">
                        <c:v>2427</c:v>
                      </c:pt>
                      <c:pt idx="2078">
                        <c:v>2428</c:v>
                      </c:pt>
                      <c:pt idx="2079">
                        <c:v>2429</c:v>
                      </c:pt>
                      <c:pt idx="2080">
                        <c:v>2430</c:v>
                      </c:pt>
                      <c:pt idx="2081">
                        <c:v>2431</c:v>
                      </c:pt>
                      <c:pt idx="2082">
                        <c:v>2432</c:v>
                      </c:pt>
                      <c:pt idx="2083">
                        <c:v>2433</c:v>
                      </c:pt>
                      <c:pt idx="2084">
                        <c:v>2434</c:v>
                      </c:pt>
                      <c:pt idx="2085">
                        <c:v>2435</c:v>
                      </c:pt>
                      <c:pt idx="2086">
                        <c:v>2436</c:v>
                      </c:pt>
                      <c:pt idx="2087">
                        <c:v>2437</c:v>
                      </c:pt>
                      <c:pt idx="2088">
                        <c:v>2438</c:v>
                      </c:pt>
                      <c:pt idx="2089">
                        <c:v>2439</c:v>
                      </c:pt>
                      <c:pt idx="2090">
                        <c:v>2440</c:v>
                      </c:pt>
                      <c:pt idx="2091">
                        <c:v>2441</c:v>
                      </c:pt>
                      <c:pt idx="2092">
                        <c:v>2442</c:v>
                      </c:pt>
                      <c:pt idx="2093">
                        <c:v>2443</c:v>
                      </c:pt>
                      <c:pt idx="2094">
                        <c:v>2444</c:v>
                      </c:pt>
                      <c:pt idx="2095">
                        <c:v>2445</c:v>
                      </c:pt>
                      <c:pt idx="2096">
                        <c:v>2446</c:v>
                      </c:pt>
                      <c:pt idx="2097">
                        <c:v>2447</c:v>
                      </c:pt>
                      <c:pt idx="2098">
                        <c:v>2448</c:v>
                      </c:pt>
                      <c:pt idx="2099">
                        <c:v>2449</c:v>
                      </c:pt>
                      <c:pt idx="2100">
                        <c:v>2450</c:v>
                      </c:pt>
                      <c:pt idx="2101">
                        <c:v>2451</c:v>
                      </c:pt>
                      <c:pt idx="2102">
                        <c:v>2452</c:v>
                      </c:pt>
                      <c:pt idx="2103">
                        <c:v>2453</c:v>
                      </c:pt>
                      <c:pt idx="2104">
                        <c:v>2454</c:v>
                      </c:pt>
                      <c:pt idx="2105">
                        <c:v>2455</c:v>
                      </c:pt>
                      <c:pt idx="2106">
                        <c:v>2456</c:v>
                      </c:pt>
                      <c:pt idx="2107">
                        <c:v>2457</c:v>
                      </c:pt>
                      <c:pt idx="2108">
                        <c:v>2458</c:v>
                      </c:pt>
                      <c:pt idx="2109">
                        <c:v>2459</c:v>
                      </c:pt>
                      <c:pt idx="2110">
                        <c:v>2460</c:v>
                      </c:pt>
                      <c:pt idx="2111">
                        <c:v>2461</c:v>
                      </c:pt>
                      <c:pt idx="2112">
                        <c:v>2462</c:v>
                      </c:pt>
                      <c:pt idx="2113">
                        <c:v>2463</c:v>
                      </c:pt>
                      <c:pt idx="2114">
                        <c:v>2464</c:v>
                      </c:pt>
                      <c:pt idx="2115">
                        <c:v>2465</c:v>
                      </c:pt>
                      <c:pt idx="2116">
                        <c:v>2466</c:v>
                      </c:pt>
                      <c:pt idx="2117">
                        <c:v>2467</c:v>
                      </c:pt>
                      <c:pt idx="2118">
                        <c:v>2468</c:v>
                      </c:pt>
                      <c:pt idx="2119">
                        <c:v>2469</c:v>
                      </c:pt>
                      <c:pt idx="2120">
                        <c:v>2470</c:v>
                      </c:pt>
                      <c:pt idx="2121">
                        <c:v>2471</c:v>
                      </c:pt>
                      <c:pt idx="2122">
                        <c:v>2472</c:v>
                      </c:pt>
                      <c:pt idx="2123">
                        <c:v>2473</c:v>
                      </c:pt>
                      <c:pt idx="2124">
                        <c:v>2474</c:v>
                      </c:pt>
                      <c:pt idx="2125">
                        <c:v>2475</c:v>
                      </c:pt>
                      <c:pt idx="2126">
                        <c:v>2476</c:v>
                      </c:pt>
                      <c:pt idx="2127">
                        <c:v>2477</c:v>
                      </c:pt>
                      <c:pt idx="2128">
                        <c:v>2478</c:v>
                      </c:pt>
                      <c:pt idx="2129">
                        <c:v>2479</c:v>
                      </c:pt>
                      <c:pt idx="2130">
                        <c:v>2480</c:v>
                      </c:pt>
                      <c:pt idx="2131">
                        <c:v>2481</c:v>
                      </c:pt>
                      <c:pt idx="2132">
                        <c:v>2482</c:v>
                      </c:pt>
                      <c:pt idx="2133">
                        <c:v>2483</c:v>
                      </c:pt>
                      <c:pt idx="2134">
                        <c:v>2484</c:v>
                      </c:pt>
                      <c:pt idx="2135">
                        <c:v>2485</c:v>
                      </c:pt>
                      <c:pt idx="2136">
                        <c:v>2486</c:v>
                      </c:pt>
                      <c:pt idx="2137">
                        <c:v>2487</c:v>
                      </c:pt>
                      <c:pt idx="2138">
                        <c:v>2488</c:v>
                      </c:pt>
                      <c:pt idx="2139">
                        <c:v>2489</c:v>
                      </c:pt>
                      <c:pt idx="2140">
                        <c:v>2490</c:v>
                      </c:pt>
                      <c:pt idx="2141">
                        <c:v>2491</c:v>
                      </c:pt>
                      <c:pt idx="2142">
                        <c:v>2492</c:v>
                      </c:pt>
                      <c:pt idx="2143">
                        <c:v>2493</c:v>
                      </c:pt>
                      <c:pt idx="2144">
                        <c:v>2494</c:v>
                      </c:pt>
                      <c:pt idx="2145">
                        <c:v>2495</c:v>
                      </c:pt>
                      <c:pt idx="2146">
                        <c:v>2496</c:v>
                      </c:pt>
                      <c:pt idx="2147">
                        <c:v>2497</c:v>
                      </c:pt>
                      <c:pt idx="2148">
                        <c:v>2498</c:v>
                      </c:pt>
                      <c:pt idx="2149">
                        <c:v>2499</c:v>
                      </c:pt>
                      <c:pt idx="2150">
                        <c:v>2500</c:v>
                      </c:pt>
                    </c:numCache>
                  </c:numRef>
                </c:xVal>
                <c:yVal>
                  <c:numRef>
                    <c:extLst xmlns:c15="http://schemas.microsoft.com/office/drawing/2012/chart">
                      <c:ext xmlns:c15="http://schemas.microsoft.com/office/drawing/2012/chart" uri="{02D57815-91ED-43cb-92C2-25804820EDAC}">
                        <c15:formulaRef>
                          <c15:sqref>Reflectance_Data!$AF$4:$AF$2154</c15:sqref>
                        </c15:formulaRef>
                      </c:ext>
                    </c:extLst>
                    <c:numCache>
                      <c:formatCode>General</c:formatCode>
                      <c:ptCount val="2151"/>
                      <c:pt idx="0">
                        <c:v>3.1591437757015201E-2</c:v>
                      </c:pt>
                      <c:pt idx="1">
                        <c:v>3.1113805249333399E-2</c:v>
                      </c:pt>
                      <c:pt idx="2">
                        <c:v>3.11203915625811E-2</c:v>
                      </c:pt>
                      <c:pt idx="3">
                        <c:v>3.1722247600555399E-2</c:v>
                      </c:pt>
                      <c:pt idx="4">
                        <c:v>3.1135227531194701E-2</c:v>
                      </c:pt>
                      <c:pt idx="5">
                        <c:v>3.1647868454456302E-2</c:v>
                      </c:pt>
                      <c:pt idx="6">
                        <c:v>3.2207742333412198E-2</c:v>
                      </c:pt>
                      <c:pt idx="7">
                        <c:v>3.2080177217721897E-2</c:v>
                      </c:pt>
                      <c:pt idx="8">
                        <c:v>3.2465714961290401E-2</c:v>
                      </c:pt>
                      <c:pt idx="9">
                        <c:v>3.2310549169778803E-2</c:v>
                      </c:pt>
                      <c:pt idx="10">
                        <c:v>3.2210525125265101E-2</c:v>
                      </c:pt>
                      <c:pt idx="11">
                        <c:v>3.2867472618818297E-2</c:v>
                      </c:pt>
                      <c:pt idx="12">
                        <c:v>3.3486351370811497E-2</c:v>
                      </c:pt>
                      <c:pt idx="13">
                        <c:v>3.3539414405822802E-2</c:v>
                      </c:pt>
                      <c:pt idx="14">
                        <c:v>3.3379200845956802E-2</c:v>
                      </c:pt>
                      <c:pt idx="15">
                        <c:v>3.3743262290954597E-2</c:v>
                      </c:pt>
                      <c:pt idx="16">
                        <c:v>3.39769124984741E-2</c:v>
                      </c:pt>
                      <c:pt idx="17">
                        <c:v>3.4124486148357398E-2</c:v>
                      </c:pt>
                      <c:pt idx="18">
                        <c:v>3.4325953572988503E-2</c:v>
                      </c:pt>
                      <c:pt idx="19">
                        <c:v>3.4740082919597598E-2</c:v>
                      </c:pt>
                      <c:pt idx="20">
                        <c:v>3.5092219710350002E-2</c:v>
                      </c:pt>
                      <c:pt idx="21">
                        <c:v>3.5148464143276201E-2</c:v>
                      </c:pt>
                      <c:pt idx="22">
                        <c:v>3.4977115690708202E-2</c:v>
                      </c:pt>
                      <c:pt idx="23">
                        <c:v>3.53651307523251E-2</c:v>
                      </c:pt>
                      <c:pt idx="24">
                        <c:v>3.5744398832321202E-2</c:v>
                      </c:pt>
                      <c:pt idx="25">
                        <c:v>3.59270982444286E-2</c:v>
                      </c:pt>
                      <c:pt idx="26">
                        <c:v>3.5988125950098003E-2</c:v>
                      </c:pt>
                      <c:pt idx="27">
                        <c:v>3.65485735237598E-2</c:v>
                      </c:pt>
                      <c:pt idx="28">
                        <c:v>3.7034492939710603E-2</c:v>
                      </c:pt>
                      <c:pt idx="29">
                        <c:v>3.7259340286254897E-2</c:v>
                      </c:pt>
                      <c:pt idx="30">
                        <c:v>3.7420466542243999E-2</c:v>
                      </c:pt>
                      <c:pt idx="31">
                        <c:v>3.74862775206566E-2</c:v>
                      </c:pt>
                      <c:pt idx="32">
                        <c:v>3.7741135805845302E-2</c:v>
                      </c:pt>
                      <c:pt idx="33">
                        <c:v>3.8238748908042901E-2</c:v>
                      </c:pt>
                      <c:pt idx="34">
                        <c:v>3.86022813618183E-2</c:v>
                      </c:pt>
                      <c:pt idx="35">
                        <c:v>3.8885377347469302E-2</c:v>
                      </c:pt>
                      <c:pt idx="36">
                        <c:v>3.9193972945213297E-2</c:v>
                      </c:pt>
                      <c:pt idx="37">
                        <c:v>3.9613034576177597E-2</c:v>
                      </c:pt>
                      <c:pt idx="38">
                        <c:v>4.0099050849676098E-2</c:v>
                      </c:pt>
                      <c:pt idx="39">
                        <c:v>4.0488939732313198E-2</c:v>
                      </c:pt>
                      <c:pt idx="40">
                        <c:v>4.0717847645282697E-2</c:v>
                      </c:pt>
                      <c:pt idx="41">
                        <c:v>4.0843341499566997E-2</c:v>
                      </c:pt>
                      <c:pt idx="42">
                        <c:v>4.1311960667371798E-2</c:v>
                      </c:pt>
                      <c:pt idx="43">
                        <c:v>4.1644174605608E-2</c:v>
                      </c:pt>
                      <c:pt idx="44">
                        <c:v>4.1874948889017098E-2</c:v>
                      </c:pt>
                      <c:pt idx="45">
                        <c:v>4.2569760233163799E-2</c:v>
                      </c:pt>
                      <c:pt idx="46">
                        <c:v>4.2890612035989803E-2</c:v>
                      </c:pt>
                      <c:pt idx="47">
                        <c:v>4.3007608503103298E-2</c:v>
                      </c:pt>
                      <c:pt idx="48">
                        <c:v>4.3214149773120901E-2</c:v>
                      </c:pt>
                      <c:pt idx="49">
                        <c:v>4.3687388300895698E-2</c:v>
                      </c:pt>
                      <c:pt idx="50">
                        <c:v>4.4189006090164198E-2</c:v>
                      </c:pt>
                      <c:pt idx="51">
                        <c:v>4.4644434005022E-2</c:v>
                      </c:pt>
                      <c:pt idx="52">
                        <c:v>4.4994629919529003E-2</c:v>
                      </c:pt>
                      <c:pt idx="53">
                        <c:v>4.4944301247596699E-2</c:v>
                      </c:pt>
                      <c:pt idx="54">
                        <c:v>4.5266389846801799E-2</c:v>
                      </c:pt>
                      <c:pt idx="55">
                        <c:v>4.5797653496265397E-2</c:v>
                      </c:pt>
                      <c:pt idx="56">
                        <c:v>4.57965880632401E-2</c:v>
                      </c:pt>
                      <c:pt idx="57">
                        <c:v>4.64103370904922E-2</c:v>
                      </c:pt>
                      <c:pt idx="58">
                        <c:v>4.6865426003933001E-2</c:v>
                      </c:pt>
                      <c:pt idx="59">
                        <c:v>4.68914359807968E-2</c:v>
                      </c:pt>
                      <c:pt idx="60">
                        <c:v>4.7473154962062801E-2</c:v>
                      </c:pt>
                      <c:pt idx="61">
                        <c:v>4.7879651188850403E-2</c:v>
                      </c:pt>
                      <c:pt idx="62">
                        <c:v>4.8092342913150801E-2</c:v>
                      </c:pt>
                      <c:pt idx="63">
                        <c:v>4.8309363424777998E-2</c:v>
                      </c:pt>
                      <c:pt idx="64">
                        <c:v>4.87788394093513E-2</c:v>
                      </c:pt>
                      <c:pt idx="65">
                        <c:v>4.9119558185339002E-2</c:v>
                      </c:pt>
                      <c:pt idx="66">
                        <c:v>4.9415778368711499E-2</c:v>
                      </c:pt>
                      <c:pt idx="67">
                        <c:v>4.9958765506744399E-2</c:v>
                      </c:pt>
                      <c:pt idx="68">
                        <c:v>5.01597076654434E-2</c:v>
                      </c:pt>
                      <c:pt idx="69">
                        <c:v>5.0334736704826397E-2</c:v>
                      </c:pt>
                      <c:pt idx="70">
                        <c:v>5.0706535577773999E-2</c:v>
                      </c:pt>
                      <c:pt idx="71">
                        <c:v>5.12351542711258E-2</c:v>
                      </c:pt>
                      <c:pt idx="72">
                        <c:v>5.1467519253492397E-2</c:v>
                      </c:pt>
                      <c:pt idx="73">
                        <c:v>5.1694858819246299E-2</c:v>
                      </c:pt>
                      <c:pt idx="74">
                        <c:v>5.2172843366861302E-2</c:v>
                      </c:pt>
                      <c:pt idx="75">
                        <c:v>5.2403446286916698E-2</c:v>
                      </c:pt>
                      <c:pt idx="76">
                        <c:v>5.2707027643918998E-2</c:v>
                      </c:pt>
                      <c:pt idx="77">
                        <c:v>5.3065046668052701E-2</c:v>
                      </c:pt>
                      <c:pt idx="78">
                        <c:v>5.3306389600038501E-2</c:v>
                      </c:pt>
                      <c:pt idx="79">
                        <c:v>5.3650069981813403E-2</c:v>
                      </c:pt>
                      <c:pt idx="80">
                        <c:v>5.3982730954885497E-2</c:v>
                      </c:pt>
                      <c:pt idx="81">
                        <c:v>5.4314922541379901E-2</c:v>
                      </c:pt>
                      <c:pt idx="82">
                        <c:v>5.4843313992023503E-2</c:v>
                      </c:pt>
                      <c:pt idx="83">
                        <c:v>5.5281572043895701E-2</c:v>
                      </c:pt>
                      <c:pt idx="84">
                        <c:v>5.5579252541065202E-2</c:v>
                      </c:pt>
                      <c:pt idx="85">
                        <c:v>5.5807296186685597E-2</c:v>
                      </c:pt>
                      <c:pt idx="86">
                        <c:v>5.6209139525890399E-2</c:v>
                      </c:pt>
                      <c:pt idx="87">
                        <c:v>5.6473340839147602E-2</c:v>
                      </c:pt>
                      <c:pt idx="88">
                        <c:v>5.6703612208366401E-2</c:v>
                      </c:pt>
                      <c:pt idx="89">
                        <c:v>5.7127304375171703E-2</c:v>
                      </c:pt>
                      <c:pt idx="90">
                        <c:v>5.7391136884689303E-2</c:v>
                      </c:pt>
                      <c:pt idx="91">
                        <c:v>5.7743437588214902E-2</c:v>
                      </c:pt>
                      <c:pt idx="92">
                        <c:v>5.8194421231746701E-2</c:v>
                      </c:pt>
                      <c:pt idx="93">
                        <c:v>5.8438252657651901E-2</c:v>
                      </c:pt>
                      <c:pt idx="94">
                        <c:v>5.8756239712238298E-2</c:v>
                      </c:pt>
                      <c:pt idx="95">
                        <c:v>5.9087648987770101E-2</c:v>
                      </c:pt>
                      <c:pt idx="96">
                        <c:v>5.9373188763856902E-2</c:v>
                      </c:pt>
                      <c:pt idx="97">
                        <c:v>5.9768144041299799E-2</c:v>
                      </c:pt>
                      <c:pt idx="98">
                        <c:v>6.0130517929792397E-2</c:v>
                      </c:pt>
                      <c:pt idx="99">
                        <c:v>6.0455136001110098E-2</c:v>
                      </c:pt>
                      <c:pt idx="100">
                        <c:v>6.07952512800694E-2</c:v>
                      </c:pt>
                      <c:pt idx="101">
                        <c:v>6.1123061925172799E-2</c:v>
                      </c:pt>
                      <c:pt idx="102">
                        <c:v>6.14302568137646E-2</c:v>
                      </c:pt>
                      <c:pt idx="103">
                        <c:v>6.1724938452243798E-2</c:v>
                      </c:pt>
                      <c:pt idx="104">
                        <c:v>6.2033209949731799E-2</c:v>
                      </c:pt>
                      <c:pt idx="105">
                        <c:v>6.2373459339141797E-2</c:v>
                      </c:pt>
                      <c:pt idx="106">
                        <c:v>6.2752515077590901E-2</c:v>
                      </c:pt>
                      <c:pt idx="107">
                        <c:v>6.3139528036117595E-2</c:v>
                      </c:pt>
                      <c:pt idx="108">
                        <c:v>6.3405819237232194E-2</c:v>
                      </c:pt>
                      <c:pt idx="109">
                        <c:v>6.3657328486442594E-2</c:v>
                      </c:pt>
                      <c:pt idx="110">
                        <c:v>6.39658123254776E-2</c:v>
                      </c:pt>
                      <c:pt idx="111">
                        <c:v>6.4359173178672804E-2</c:v>
                      </c:pt>
                      <c:pt idx="112">
                        <c:v>6.4717791974544497E-2</c:v>
                      </c:pt>
                      <c:pt idx="113">
                        <c:v>6.4979597926139804E-2</c:v>
                      </c:pt>
                      <c:pt idx="114">
                        <c:v>6.5206043422222096E-2</c:v>
                      </c:pt>
                      <c:pt idx="115">
                        <c:v>6.5601378679275499E-2</c:v>
                      </c:pt>
                      <c:pt idx="116">
                        <c:v>6.5860867500305204E-2</c:v>
                      </c:pt>
                      <c:pt idx="117">
                        <c:v>6.6138267517089802E-2</c:v>
                      </c:pt>
                      <c:pt idx="118">
                        <c:v>6.6571585834026295E-2</c:v>
                      </c:pt>
                      <c:pt idx="119">
                        <c:v>6.6884890198707594E-2</c:v>
                      </c:pt>
                      <c:pt idx="120">
                        <c:v>6.7179091274738298E-2</c:v>
                      </c:pt>
                      <c:pt idx="121">
                        <c:v>6.7488543689250904E-2</c:v>
                      </c:pt>
                      <c:pt idx="122">
                        <c:v>6.78059086203575E-2</c:v>
                      </c:pt>
                      <c:pt idx="123">
                        <c:v>6.8085670471191406E-2</c:v>
                      </c:pt>
                      <c:pt idx="124">
                        <c:v>6.8386040627956404E-2</c:v>
                      </c:pt>
                      <c:pt idx="125">
                        <c:v>6.8709239363670294E-2</c:v>
                      </c:pt>
                      <c:pt idx="126">
                        <c:v>6.8969041109085097E-2</c:v>
                      </c:pt>
                      <c:pt idx="127">
                        <c:v>6.9321587681770297E-2</c:v>
                      </c:pt>
                      <c:pt idx="128">
                        <c:v>6.9690205156803103E-2</c:v>
                      </c:pt>
                      <c:pt idx="129">
                        <c:v>6.99929669499397E-2</c:v>
                      </c:pt>
                      <c:pt idx="130">
                        <c:v>7.0347547531127902E-2</c:v>
                      </c:pt>
                      <c:pt idx="131">
                        <c:v>7.0639975368976607E-2</c:v>
                      </c:pt>
                      <c:pt idx="132">
                        <c:v>7.0901349186897306E-2</c:v>
                      </c:pt>
                      <c:pt idx="133">
                        <c:v>7.1232102811336503E-2</c:v>
                      </c:pt>
                      <c:pt idx="134">
                        <c:v>7.14842453598976E-2</c:v>
                      </c:pt>
                      <c:pt idx="135">
                        <c:v>7.1665242314338698E-2</c:v>
                      </c:pt>
                      <c:pt idx="136">
                        <c:v>7.1879580616951003E-2</c:v>
                      </c:pt>
                      <c:pt idx="137">
                        <c:v>7.2359263896942097E-2</c:v>
                      </c:pt>
                      <c:pt idx="138">
                        <c:v>7.2675757110118894E-2</c:v>
                      </c:pt>
                      <c:pt idx="139">
                        <c:v>7.2979085147380801E-2</c:v>
                      </c:pt>
                      <c:pt idx="140">
                        <c:v>7.3447406291961698E-2</c:v>
                      </c:pt>
                      <c:pt idx="141">
                        <c:v>7.3694892227649703E-2</c:v>
                      </c:pt>
                      <c:pt idx="142">
                        <c:v>7.3946148157119806E-2</c:v>
                      </c:pt>
                      <c:pt idx="143">
                        <c:v>7.4270054697990404E-2</c:v>
                      </c:pt>
                      <c:pt idx="144">
                        <c:v>7.4606187641620594E-2</c:v>
                      </c:pt>
                      <c:pt idx="145">
                        <c:v>7.4819065630435902E-2</c:v>
                      </c:pt>
                      <c:pt idx="146">
                        <c:v>7.5048975646495805E-2</c:v>
                      </c:pt>
                      <c:pt idx="147">
                        <c:v>7.5360074639320401E-2</c:v>
                      </c:pt>
                      <c:pt idx="148">
                        <c:v>7.5605615973472595E-2</c:v>
                      </c:pt>
                      <c:pt idx="149">
                        <c:v>7.5927406549453694E-2</c:v>
                      </c:pt>
                      <c:pt idx="150">
                        <c:v>7.6312474906444605E-2</c:v>
                      </c:pt>
                      <c:pt idx="151">
                        <c:v>7.6679483056068407E-2</c:v>
                      </c:pt>
                      <c:pt idx="152">
                        <c:v>7.6882511377334595E-2</c:v>
                      </c:pt>
                      <c:pt idx="153">
                        <c:v>7.7194459736347198E-2</c:v>
                      </c:pt>
                      <c:pt idx="154">
                        <c:v>7.7606901526451097E-2</c:v>
                      </c:pt>
                      <c:pt idx="155">
                        <c:v>7.7879235148429898E-2</c:v>
                      </c:pt>
                      <c:pt idx="156">
                        <c:v>7.8183725476264995E-2</c:v>
                      </c:pt>
                      <c:pt idx="157">
                        <c:v>7.8500419855117798E-2</c:v>
                      </c:pt>
                      <c:pt idx="158">
                        <c:v>7.8805238008499104E-2</c:v>
                      </c:pt>
                      <c:pt idx="159">
                        <c:v>7.9131744801998097E-2</c:v>
                      </c:pt>
                      <c:pt idx="160">
                        <c:v>7.9471133649349199E-2</c:v>
                      </c:pt>
                      <c:pt idx="161">
                        <c:v>7.9832799732685103E-2</c:v>
                      </c:pt>
                      <c:pt idx="162">
                        <c:v>8.0214373767375904E-2</c:v>
                      </c:pt>
                      <c:pt idx="163">
                        <c:v>8.0498211085796398E-2</c:v>
                      </c:pt>
                      <c:pt idx="164">
                        <c:v>8.08000639081001E-2</c:v>
                      </c:pt>
                      <c:pt idx="165">
                        <c:v>8.1180751323700007E-2</c:v>
                      </c:pt>
                      <c:pt idx="166">
                        <c:v>8.1616260111331898E-2</c:v>
                      </c:pt>
                      <c:pt idx="167">
                        <c:v>8.1931047141551999E-2</c:v>
                      </c:pt>
                      <c:pt idx="168">
                        <c:v>8.2259573042392703E-2</c:v>
                      </c:pt>
                      <c:pt idx="169">
                        <c:v>8.2692049443721799E-2</c:v>
                      </c:pt>
                      <c:pt idx="170">
                        <c:v>8.3008177578449194E-2</c:v>
                      </c:pt>
                      <c:pt idx="171">
                        <c:v>8.3443425595760304E-2</c:v>
                      </c:pt>
                      <c:pt idx="172">
                        <c:v>8.3898074924945804E-2</c:v>
                      </c:pt>
                      <c:pt idx="173">
                        <c:v>8.4172710776328999E-2</c:v>
                      </c:pt>
                      <c:pt idx="174">
                        <c:v>8.4541387856006595E-2</c:v>
                      </c:pt>
                      <c:pt idx="175">
                        <c:v>8.4930881857871995E-2</c:v>
                      </c:pt>
                      <c:pt idx="176">
                        <c:v>8.5273608565330505E-2</c:v>
                      </c:pt>
                      <c:pt idx="177">
                        <c:v>8.5540436208248097E-2</c:v>
                      </c:pt>
                      <c:pt idx="178">
                        <c:v>8.59881192445755E-2</c:v>
                      </c:pt>
                      <c:pt idx="179">
                        <c:v>8.6463838815689101E-2</c:v>
                      </c:pt>
                      <c:pt idx="180">
                        <c:v>8.6800485849380493E-2</c:v>
                      </c:pt>
                      <c:pt idx="181">
                        <c:v>8.7102890014648396E-2</c:v>
                      </c:pt>
                      <c:pt idx="182">
                        <c:v>8.7471902370452895E-2</c:v>
                      </c:pt>
                      <c:pt idx="183">
                        <c:v>8.7884791195392595E-2</c:v>
                      </c:pt>
                      <c:pt idx="184">
                        <c:v>8.8242866098880796E-2</c:v>
                      </c:pt>
                      <c:pt idx="185">
                        <c:v>8.8615715503692599E-2</c:v>
                      </c:pt>
                      <c:pt idx="186">
                        <c:v>8.8992595672607394E-2</c:v>
                      </c:pt>
                      <c:pt idx="187">
                        <c:v>8.9345008134841905E-2</c:v>
                      </c:pt>
                      <c:pt idx="188">
                        <c:v>8.9615754783153506E-2</c:v>
                      </c:pt>
                      <c:pt idx="189">
                        <c:v>8.9903868734836606E-2</c:v>
                      </c:pt>
                      <c:pt idx="190">
                        <c:v>9.0271346271038097E-2</c:v>
                      </c:pt>
                      <c:pt idx="191">
                        <c:v>9.0721338987350506E-2</c:v>
                      </c:pt>
                      <c:pt idx="192">
                        <c:v>9.1087393462657901E-2</c:v>
                      </c:pt>
                      <c:pt idx="193">
                        <c:v>9.1412246227264404E-2</c:v>
                      </c:pt>
                      <c:pt idx="194">
                        <c:v>9.1756261885166196E-2</c:v>
                      </c:pt>
                      <c:pt idx="195">
                        <c:v>9.2173434793949099E-2</c:v>
                      </c:pt>
                      <c:pt idx="196">
                        <c:v>9.2489190399646801E-2</c:v>
                      </c:pt>
                      <c:pt idx="197">
                        <c:v>9.2823654413223294E-2</c:v>
                      </c:pt>
                      <c:pt idx="198">
                        <c:v>9.3253873288631398E-2</c:v>
                      </c:pt>
                      <c:pt idx="199">
                        <c:v>9.3639411032199901E-2</c:v>
                      </c:pt>
                      <c:pt idx="200">
                        <c:v>9.4022832810878795E-2</c:v>
                      </c:pt>
                      <c:pt idx="201">
                        <c:v>9.4396688044071198E-2</c:v>
                      </c:pt>
                      <c:pt idx="202">
                        <c:v>9.4751037657260895E-2</c:v>
                      </c:pt>
                      <c:pt idx="203">
                        <c:v>9.5181941986083998E-2</c:v>
                      </c:pt>
                      <c:pt idx="204">
                        <c:v>9.5583640038967105E-2</c:v>
                      </c:pt>
                      <c:pt idx="205">
                        <c:v>9.59049463272095E-2</c:v>
                      </c:pt>
                      <c:pt idx="206">
                        <c:v>9.6178695559501606E-2</c:v>
                      </c:pt>
                      <c:pt idx="207">
                        <c:v>9.6472933888435405E-2</c:v>
                      </c:pt>
                      <c:pt idx="208">
                        <c:v>9.6819914877414703E-2</c:v>
                      </c:pt>
                      <c:pt idx="209">
                        <c:v>9.7214937210082994E-2</c:v>
                      </c:pt>
                      <c:pt idx="210">
                        <c:v>9.7597636282444E-2</c:v>
                      </c:pt>
                      <c:pt idx="211">
                        <c:v>9.7878798842430101E-2</c:v>
                      </c:pt>
                      <c:pt idx="212">
                        <c:v>9.8124876618385301E-2</c:v>
                      </c:pt>
                      <c:pt idx="213">
                        <c:v>9.8466567695140797E-2</c:v>
                      </c:pt>
                      <c:pt idx="214">
                        <c:v>9.8718427121639293E-2</c:v>
                      </c:pt>
                      <c:pt idx="215">
                        <c:v>9.9038250744342804E-2</c:v>
                      </c:pt>
                      <c:pt idx="216">
                        <c:v>9.9452078342437703E-2</c:v>
                      </c:pt>
                      <c:pt idx="217">
                        <c:v>9.9710091948509202E-2</c:v>
                      </c:pt>
                      <c:pt idx="218">
                        <c:v>0.10007568448782</c:v>
                      </c:pt>
                      <c:pt idx="219">
                        <c:v>0.100471623241901</c:v>
                      </c:pt>
                      <c:pt idx="220">
                        <c:v>0.100781641900539</c:v>
                      </c:pt>
                      <c:pt idx="221">
                        <c:v>0.101186573505402</c:v>
                      </c:pt>
                      <c:pt idx="222">
                        <c:v>0.101521924138069</c:v>
                      </c:pt>
                      <c:pt idx="223">
                        <c:v>0.10178708285093301</c:v>
                      </c:pt>
                      <c:pt idx="224">
                        <c:v>0.102117255330086</c:v>
                      </c:pt>
                      <c:pt idx="225">
                        <c:v>0.102430269122124</c:v>
                      </c:pt>
                      <c:pt idx="226">
                        <c:v>0.10274973511695901</c:v>
                      </c:pt>
                      <c:pt idx="227">
                        <c:v>0.103076510131359</c:v>
                      </c:pt>
                      <c:pt idx="228">
                        <c:v>0.103338338434696</c:v>
                      </c:pt>
                      <c:pt idx="229">
                        <c:v>0.103594705462456</c:v>
                      </c:pt>
                      <c:pt idx="230">
                        <c:v>0.10389206558466001</c:v>
                      </c:pt>
                      <c:pt idx="231">
                        <c:v>0.104238778352737</c:v>
                      </c:pt>
                      <c:pt idx="232">
                        <c:v>0.10445498675108</c:v>
                      </c:pt>
                      <c:pt idx="233">
                        <c:v>0.10477878153324099</c:v>
                      </c:pt>
                      <c:pt idx="234">
                        <c:v>0.105198912322521</c:v>
                      </c:pt>
                      <c:pt idx="235">
                        <c:v>0.10543879866600001</c:v>
                      </c:pt>
                      <c:pt idx="236">
                        <c:v>0.105823844671249</c:v>
                      </c:pt>
                      <c:pt idx="237">
                        <c:v>0.10623837262392</c:v>
                      </c:pt>
                      <c:pt idx="238">
                        <c:v>0.106563933193684</c:v>
                      </c:pt>
                      <c:pt idx="239">
                        <c:v>0.106906279921532</c:v>
                      </c:pt>
                      <c:pt idx="240">
                        <c:v>0.107275575399399</c:v>
                      </c:pt>
                      <c:pt idx="241">
                        <c:v>0.107624366879463</c:v>
                      </c:pt>
                      <c:pt idx="242">
                        <c:v>0.10792351514101001</c:v>
                      </c:pt>
                      <c:pt idx="243">
                        <c:v>0.108202241361141</c:v>
                      </c:pt>
                      <c:pt idx="244">
                        <c:v>0.10859387367963801</c:v>
                      </c:pt>
                      <c:pt idx="245">
                        <c:v>0.10905857384204901</c:v>
                      </c:pt>
                      <c:pt idx="246">
                        <c:v>0.10930546373128899</c:v>
                      </c:pt>
                      <c:pt idx="247">
                        <c:v>0.10966543108224901</c:v>
                      </c:pt>
                      <c:pt idx="248">
                        <c:v>0.110033974051476</c:v>
                      </c:pt>
                      <c:pt idx="249">
                        <c:v>0.110302351415157</c:v>
                      </c:pt>
                      <c:pt idx="250">
                        <c:v>0.110839903354645</c:v>
                      </c:pt>
                      <c:pt idx="251">
                        <c:v>0.111202292144299</c:v>
                      </c:pt>
                      <c:pt idx="252">
                        <c:v>0.111430525779724</c:v>
                      </c:pt>
                      <c:pt idx="253">
                        <c:v>0.11188384145498299</c:v>
                      </c:pt>
                      <c:pt idx="254">
                        <c:v>0.11229615658521699</c:v>
                      </c:pt>
                      <c:pt idx="255">
                        <c:v>0.11261997371912</c:v>
                      </c:pt>
                      <c:pt idx="256">
                        <c:v>0.112887568771839</c:v>
                      </c:pt>
                      <c:pt idx="257">
                        <c:v>0.11321029812097499</c:v>
                      </c:pt>
                      <c:pt idx="258">
                        <c:v>0.113644629716873</c:v>
                      </c:pt>
                      <c:pt idx="259">
                        <c:v>0.114057809114456</c:v>
                      </c:pt>
                      <c:pt idx="260">
                        <c:v>0.11432385444641099</c:v>
                      </c:pt>
                      <c:pt idx="261">
                        <c:v>0.114758931100369</c:v>
                      </c:pt>
                      <c:pt idx="262">
                        <c:v>0.115145288407803</c:v>
                      </c:pt>
                      <c:pt idx="263">
                        <c:v>0.115459844470024</c:v>
                      </c:pt>
                      <c:pt idx="264">
                        <c:v>0.11587156355380999</c:v>
                      </c:pt>
                      <c:pt idx="265">
                        <c:v>0.116265974938869</c:v>
                      </c:pt>
                      <c:pt idx="266">
                        <c:v>0.116643503308296</c:v>
                      </c:pt>
                      <c:pt idx="267">
                        <c:v>0.117018006742001</c:v>
                      </c:pt>
                      <c:pt idx="268">
                        <c:v>0.117383137345314</c:v>
                      </c:pt>
                      <c:pt idx="269">
                        <c:v>0.11775712668895701</c:v>
                      </c:pt>
                      <c:pt idx="270">
                        <c:v>0.118137463927269</c:v>
                      </c:pt>
                      <c:pt idx="271">
                        <c:v>0.118516094982624</c:v>
                      </c:pt>
                      <c:pt idx="272">
                        <c:v>0.11896148324012799</c:v>
                      </c:pt>
                      <c:pt idx="273">
                        <c:v>0.119401797652245</c:v>
                      </c:pt>
                      <c:pt idx="274">
                        <c:v>0.119789093732834</c:v>
                      </c:pt>
                      <c:pt idx="275">
                        <c:v>0.120128862559795</c:v>
                      </c:pt>
                      <c:pt idx="276">
                        <c:v>0.120528861880302</c:v>
                      </c:pt>
                      <c:pt idx="277">
                        <c:v>0.120982468128204</c:v>
                      </c:pt>
                      <c:pt idx="278">
                        <c:v>0.121445119380951</c:v>
                      </c:pt>
                      <c:pt idx="279">
                        <c:v>0.12180485576391201</c:v>
                      </c:pt>
                      <c:pt idx="280">
                        <c:v>0.122181721031666</c:v>
                      </c:pt>
                      <c:pt idx="281">
                        <c:v>0.12259466946125</c:v>
                      </c:pt>
                      <c:pt idx="282">
                        <c:v>0.123002499341965</c:v>
                      </c:pt>
                      <c:pt idx="283">
                        <c:v>0.123441569507122</c:v>
                      </c:pt>
                      <c:pt idx="284">
                        <c:v>0.12388140708208099</c:v>
                      </c:pt>
                      <c:pt idx="285">
                        <c:v>0.12429253757</c:v>
                      </c:pt>
                      <c:pt idx="286">
                        <c:v>0.1246522590518</c:v>
                      </c:pt>
                      <c:pt idx="287">
                        <c:v>0.125064611434937</c:v>
                      </c:pt>
                      <c:pt idx="288">
                        <c:v>0.125457748770714</c:v>
                      </c:pt>
                      <c:pt idx="289">
                        <c:v>0.12577308714389801</c:v>
                      </c:pt>
                      <c:pt idx="290">
                        <c:v>0.126176953315735</c:v>
                      </c:pt>
                      <c:pt idx="291">
                        <c:v>0.12651111185550701</c:v>
                      </c:pt>
                      <c:pt idx="292">
                        <c:v>0.12683628499507901</c:v>
                      </c:pt>
                      <c:pt idx="293">
                        <c:v>0.12734997272491499</c:v>
                      </c:pt>
                      <c:pt idx="294">
                        <c:v>0.127684906125069</c:v>
                      </c:pt>
                      <c:pt idx="295">
                        <c:v>0.12804099917411799</c:v>
                      </c:pt>
                      <c:pt idx="296">
                        <c:v>0.128503188490868</c:v>
                      </c:pt>
                      <c:pt idx="297">
                        <c:v>0.12876351177692399</c:v>
                      </c:pt>
                      <c:pt idx="298">
                        <c:v>0.12914252281189001</c:v>
                      </c:pt>
                      <c:pt idx="299">
                        <c:v>0.129599213600159</c:v>
                      </c:pt>
                      <c:pt idx="300">
                        <c:v>0.12999743223190299</c:v>
                      </c:pt>
                      <c:pt idx="301">
                        <c:v>0.13044929504394501</c:v>
                      </c:pt>
                      <c:pt idx="302">
                        <c:v>0.13083715736866</c:v>
                      </c:pt>
                      <c:pt idx="303">
                        <c:v>0.131190985441208</c:v>
                      </c:pt>
                      <c:pt idx="304">
                        <c:v>0.13165409862995101</c:v>
                      </c:pt>
                      <c:pt idx="305">
                        <c:v>0.13203378021717099</c:v>
                      </c:pt>
                      <c:pt idx="306">
                        <c:v>0.13244943320751201</c:v>
                      </c:pt>
                      <c:pt idx="307">
                        <c:v>0.13294669985771199</c:v>
                      </c:pt>
                      <c:pt idx="308">
                        <c:v>0.133373633027077</c:v>
                      </c:pt>
                      <c:pt idx="309">
                        <c:v>0.13368131220340701</c:v>
                      </c:pt>
                      <c:pt idx="310">
                        <c:v>0.13401006162166601</c:v>
                      </c:pt>
                      <c:pt idx="311">
                        <c:v>0.134469524025917</c:v>
                      </c:pt>
                      <c:pt idx="312">
                        <c:v>0.13481932878494299</c:v>
                      </c:pt>
                      <c:pt idx="313">
                        <c:v>0.13519711792469</c:v>
                      </c:pt>
                      <c:pt idx="314">
                        <c:v>0.135642424225807</c:v>
                      </c:pt>
                      <c:pt idx="315">
                        <c:v>0.136061117053032</c:v>
                      </c:pt>
                      <c:pt idx="316">
                        <c:v>0.13639050722122201</c:v>
                      </c:pt>
                      <c:pt idx="317">
                        <c:v>0.136814430356026</c:v>
                      </c:pt>
                      <c:pt idx="318">
                        <c:v>0.13737463951110801</c:v>
                      </c:pt>
                      <c:pt idx="319">
                        <c:v>0.137594625353813</c:v>
                      </c:pt>
                      <c:pt idx="320">
                        <c:v>0.138024002313614</c:v>
                      </c:pt>
                      <c:pt idx="321">
                        <c:v>0.138563752174377</c:v>
                      </c:pt>
                      <c:pt idx="322">
                        <c:v>0.13887608051299999</c:v>
                      </c:pt>
                      <c:pt idx="323">
                        <c:v>0.139271154999733</c:v>
                      </c:pt>
                      <c:pt idx="324">
                        <c:v>0.13969059288501701</c:v>
                      </c:pt>
                      <c:pt idx="325">
                        <c:v>0.14009761810302701</c:v>
                      </c:pt>
                      <c:pt idx="326">
                        <c:v>0.14050680398941001</c:v>
                      </c:pt>
                      <c:pt idx="327">
                        <c:v>0.14102829992771099</c:v>
                      </c:pt>
                      <c:pt idx="328">
                        <c:v>0.14151175320148501</c:v>
                      </c:pt>
                      <c:pt idx="329">
                        <c:v>0.14186699688434601</c:v>
                      </c:pt>
                      <c:pt idx="330">
                        <c:v>0.14235793054103901</c:v>
                      </c:pt>
                      <c:pt idx="331">
                        <c:v>0.142798021435738</c:v>
                      </c:pt>
                      <c:pt idx="332">
                        <c:v>0.143231406807899</c:v>
                      </c:pt>
                      <c:pt idx="333">
                        <c:v>0.143794655799866</c:v>
                      </c:pt>
                      <c:pt idx="334">
                        <c:v>0.144341930747032</c:v>
                      </c:pt>
                      <c:pt idx="335">
                        <c:v>0.144894614815712</c:v>
                      </c:pt>
                      <c:pt idx="336">
                        <c:v>0.14547851681709301</c:v>
                      </c:pt>
                      <c:pt idx="337">
                        <c:v>0.146058544516563</c:v>
                      </c:pt>
                      <c:pt idx="338">
                        <c:v>0.14661704003810899</c:v>
                      </c:pt>
                      <c:pt idx="339">
                        <c:v>0.14719973504543299</c:v>
                      </c:pt>
                      <c:pt idx="340">
                        <c:v>0.147905603051186</c:v>
                      </c:pt>
                      <c:pt idx="341">
                        <c:v>0.148676782846451</c:v>
                      </c:pt>
                      <c:pt idx="342">
                        <c:v>0.149323135614395</c:v>
                      </c:pt>
                      <c:pt idx="343">
                        <c:v>0.149969577789307</c:v>
                      </c:pt>
                      <c:pt idx="344">
                        <c:v>0.15083290636539501</c:v>
                      </c:pt>
                      <c:pt idx="345">
                        <c:v>0.15155065059661901</c:v>
                      </c:pt>
                      <c:pt idx="346">
                        <c:v>0.152298584580421</c:v>
                      </c:pt>
                      <c:pt idx="347">
                        <c:v>0.15314154326915699</c:v>
                      </c:pt>
                      <c:pt idx="348">
                        <c:v>0.15394896268844599</c:v>
                      </c:pt>
                      <c:pt idx="349">
                        <c:v>0.15483117103576699</c:v>
                      </c:pt>
                      <c:pt idx="350">
                        <c:v>0.15568171441555001</c:v>
                      </c:pt>
                      <c:pt idx="351">
                        <c:v>0.156425580382347</c:v>
                      </c:pt>
                      <c:pt idx="352">
                        <c:v>0.157269492745399</c:v>
                      </c:pt>
                      <c:pt idx="353">
                        <c:v>0.15809586644172699</c:v>
                      </c:pt>
                      <c:pt idx="354">
                        <c:v>0.158868908882141</c:v>
                      </c:pt>
                      <c:pt idx="355">
                        <c:v>0.15963023900985701</c:v>
                      </c:pt>
                      <c:pt idx="356">
                        <c:v>0.16052213311195401</c:v>
                      </c:pt>
                      <c:pt idx="357">
                        <c:v>0.16135226190090199</c:v>
                      </c:pt>
                      <c:pt idx="358">
                        <c:v>0.162084326148033</c:v>
                      </c:pt>
                      <c:pt idx="359">
                        <c:v>0.16292899847030601</c:v>
                      </c:pt>
                      <c:pt idx="360">
                        <c:v>0.163712978363037</c:v>
                      </c:pt>
                      <c:pt idx="361">
                        <c:v>0.16446235775947601</c:v>
                      </c:pt>
                      <c:pt idx="362">
                        <c:v>0.165235251188278</c:v>
                      </c:pt>
                      <c:pt idx="363">
                        <c:v>0.166019186377525</c:v>
                      </c:pt>
                      <c:pt idx="364">
                        <c:v>0.16682201623916601</c:v>
                      </c:pt>
                      <c:pt idx="365">
                        <c:v>0.167614921927452</c:v>
                      </c:pt>
                      <c:pt idx="366">
                        <c:v>0.16836437582969699</c:v>
                      </c:pt>
                      <c:pt idx="367">
                        <c:v>0.16903087496757499</c:v>
                      </c:pt>
                      <c:pt idx="368">
                        <c:v>0.16970352828502699</c:v>
                      </c:pt>
                      <c:pt idx="369">
                        <c:v>0.170435234904289</c:v>
                      </c:pt>
                      <c:pt idx="370">
                        <c:v>0.17121776938438399</c:v>
                      </c:pt>
                      <c:pt idx="371">
                        <c:v>0.172102466225624</c:v>
                      </c:pt>
                      <c:pt idx="372">
                        <c:v>0.17287692427635201</c:v>
                      </c:pt>
                      <c:pt idx="373">
                        <c:v>0.173487544059753</c:v>
                      </c:pt>
                      <c:pt idx="374">
                        <c:v>0.174186140298843</c:v>
                      </c:pt>
                      <c:pt idx="375">
                        <c:v>0.17493201792240101</c:v>
                      </c:pt>
                      <c:pt idx="376">
                        <c:v>0.175653576850891</c:v>
                      </c:pt>
                      <c:pt idx="377">
                        <c:v>0.176334664225578</c:v>
                      </c:pt>
                      <c:pt idx="378">
                        <c:v>0.17712178826332101</c:v>
                      </c:pt>
                      <c:pt idx="379">
                        <c:v>0.17782565951347401</c:v>
                      </c:pt>
                      <c:pt idx="380">
                        <c:v>0.17842143774032601</c:v>
                      </c:pt>
                      <c:pt idx="381">
                        <c:v>0.17909336090087899</c:v>
                      </c:pt>
                      <c:pt idx="382">
                        <c:v>0.17982654273509999</c:v>
                      </c:pt>
                      <c:pt idx="383">
                        <c:v>0.180539280176163</c:v>
                      </c:pt>
                      <c:pt idx="384">
                        <c:v>0.18118299543857599</c:v>
                      </c:pt>
                      <c:pt idx="385">
                        <c:v>0.18178582191467299</c:v>
                      </c:pt>
                      <c:pt idx="386">
                        <c:v>0.18245166540145899</c:v>
                      </c:pt>
                      <c:pt idx="387">
                        <c:v>0.183122932910919</c:v>
                      </c:pt>
                      <c:pt idx="388">
                        <c:v>0.18371318280696899</c:v>
                      </c:pt>
                      <c:pt idx="389">
                        <c:v>0.18433709442615501</c:v>
                      </c:pt>
                      <c:pt idx="390">
                        <c:v>0.18497422337531999</c:v>
                      </c:pt>
                      <c:pt idx="391">
                        <c:v>0.18558003008365601</c:v>
                      </c:pt>
                      <c:pt idx="392">
                        <c:v>0.18610978126525901</c:v>
                      </c:pt>
                      <c:pt idx="393">
                        <c:v>0.18673881888389601</c:v>
                      </c:pt>
                      <c:pt idx="394">
                        <c:v>0.18734763562679299</c:v>
                      </c:pt>
                      <c:pt idx="395">
                        <c:v>0.18786795437336001</c:v>
                      </c:pt>
                      <c:pt idx="396">
                        <c:v>0.188405930995941</c:v>
                      </c:pt>
                      <c:pt idx="397">
                        <c:v>0.18902485072612801</c:v>
                      </c:pt>
                      <c:pt idx="398">
                        <c:v>0.189604938030243</c:v>
                      </c:pt>
                      <c:pt idx="399">
                        <c:v>0.19005408883094799</c:v>
                      </c:pt>
                      <c:pt idx="400">
                        <c:v>0.19066911935806299</c:v>
                      </c:pt>
                      <c:pt idx="401">
                        <c:v>0.19124872982502</c:v>
                      </c:pt>
                      <c:pt idx="402">
                        <c:v>0.191760092973709</c:v>
                      </c:pt>
                      <c:pt idx="403">
                        <c:v>0.19229628145694699</c:v>
                      </c:pt>
                      <c:pt idx="404">
                        <c:v>0.19281397759914401</c:v>
                      </c:pt>
                      <c:pt idx="405">
                        <c:v>0.19332483410835299</c:v>
                      </c:pt>
                      <c:pt idx="406">
                        <c:v>0.1938656270504</c:v>
                      </c:pt>
                      <c:pt idx="407">
                        <c:v>0.19451956450939201</c:v>
                      </c:pt>
                      <c:pt idx="408">
                        <c:v>0.195282593369484</c:v>
                      </c:pt>
                      <c:pt idx="409">
                        <c:v>0.195904240012169</c:v>
                      </c:pt>
                      <c:pt idx="410">
                        <c:v>0.19605010747909499</c:v>
                      </c:pt>
                      <c:pt idx="411">
                        <c:v>0.19631178677082101</c:v>
                      </c:pt>
                      <c:pt idx="412">
                        <c:v>0.19720213115215299</c:v>
                      </c:pt>
                      <c:pt idx="413">
                        <c:v>0.197964146733284</c:v>
                      </c:pt>
                      <c:pt idx="414">
                        <c:v>0.19802112877368899</c:v>
                      </c:pt>
                      <c:pt idx="415">
                        <c:v>0.19865873456001301</c:v>
                      </c:pt>
                      <c:pt idx="416">
                        <c:v>0.19934341311454801</c:v>
                      </c:pt>
                      <c:pt idx="417">
                        <c:v>0.19988428056240101</c:v>
                      </c:pt>
                      <c:pt idx="418">
                        <c:v>0.20034702122211501</c:v>
                      </c:pt>
                      <c:pt idx="419">
                        <c:v>0.200759217143059</c:v>
                      </c:pt>
                      <c:pt idx="420">
                        <c:v>0.20121450722217599</c:v>
                      </c:pt>
                      <c:pt idx="421">
                        <c:v>0.201740488409996</c:v>
                      </c:pt>
                      <c:pt idx="422">
                        <c:v>0.202235892415047</c:v>
                      </c:pt>
                      <c:pt idx="423">
                        <c:v>0.20276416838169101</c:v>
                      </c:pt>
                      <c:pt idx="424">
                        <c:v>0.20333705842495001</c:v>
                      </c:pt>
                      <c:pt idx="425">
                        <c:v>0.203914925456047</c:v>
                      </c:pt>
                      <c:pt idx="426">
                        <c:v>0.204328343272209</c:v>
                      </c:pt>
                      <c:pt idx="427">
                        <c:v>0.20477241277694699</c:v>
                      </c:pt>
                      <c:pt idx="428">
                        <c:v>0.20529143512249001</c:v>
                      </c:pt>
                      <c:pt idx="429">
                        <c:v>0.20582249760627699</c:v>
                      </c:pt>
                      <c:pt idx="430">
                        <c:v>0.20638149976730299</c:v>
                      </c:pt>
                      <c:pt idx="431">
                        <c:v>0.20694425702095001</c:v>
                      </c:pt>
                      <c:pt idx="432">
                        <c:v>0.20747277140617401</c:v>
                      </c:pt>
                      <c:pt idx="433">
                        <c:v>0.207916289567947</c:v>
                      </c:pt>
                      <c:pt idx="434">
                        <c:v>0.20834869146346999</c:v>
                      </c:pt>
                      <c:pt idx="435">
                        <c:v>0.20886631309986101</c:v>
                      </c:pt>
                      <c:pt idx="436">
                        <c:v>0.20947524905204801</c:v>
                      </c:pt>
                      <c:pt idx="437">
                        <c:v>0.20995016396045699</c:v>
                      </c:pt>
                      <c:pt idx="438">
                        <c:v>0.21042618155479401</c:v>
                      </c:pt>
                      <c:pt idx="439">
                        <c:v>0.210924446582794</c:v>
                      </c:pt>
                      <c:pt idx="440">
                        <c:v>0.211428642272949</c:v>
                      </c:pt>
                      <c:pt idx="441">
                        <c:v>0.21196152269840199</c:v>
                      </c:pt>
                      <c:pt idx="442">
                        <c:v>0.21245208382606501</c:v>
                      </c:pt>
                      <c:pt idx="443">
                        <c:v>0.21294565498828899</c:v>
                      </c:pt>
                      <c:pt idx="444">
                        <c:v>0.21354241669178001</c:v>
                      </c:pt>
                      <c:pt idx="445">
                        <c:v>0.21393482387065901</c:v>
                      </c:pt>
                      <c:pt idx="446">
                        <c:v>0.21444551646709401</c:v>
                      </c:pt>
                      <c:pt idx="447">
                        <c:v>0.215129613876343</c:v>
                      </c:pt>
                      <c:pt idx="448">
                        <c:v>0.21558471024036399</c:v>
                      </c:pt>
                      <c:pt idx="449">
                        <c:v>0.21605904400348699</c:v>
                      </c:pt>
                      <c:pt idx="450">
                        <c:v>0.21657530963420901</c:v>
                      </c:pt>
                      <c:pt idx="451">
                        <c:v>0.21710079908370999</c:v>
                      </c:pt>
                      <c:pt idx="452">
                        <c:v>0.21759159862995101</c:v>
                      </c:pt>
                      <c:pt idx="453">
                        <c:v>0.218094438314438</c:v>
                      </c:pt>
                      <c:pt idx="454">
                        <c:v>0.218583598732948</c:v>
                      </c:pt>
                      <c:pt idx="455">
                        <c:v>0.219041898846626</c:v>
                      </c:pt>
                      <c:pt idx="456">
                        <c:v>0.219624623656273</c:v>
                      </c:pt>
                      <c:pt idx="457">
                        <c:v>0.2201918810606</c:v>
                      </c:pt>
                      <c:pt idx="458">
                        <c:v>0.22069643437862399</c:v>
                      </c:pt>
                      <c:pt idx="459">
                        <c:v>0.221160307526588</c:v>
                      </c:pt>
                      <c:pt idx="460">
                        <c:v>0.22150182723999001</c:v>
                      </c:pt>
                      <c:pt idx="461">
                        <c:v>0.22193165123462699</c:v>
                      </c:pt>
                      <c:pt idx="462">
                        <c:v>0.22250187397003199</c:v>
                      </c:pt>
                      <c:pt idx="463">
                        <c:v>0.223014116287231</c:v>
                      </c:pt>
                      <c:pt idx="464">
                        <c:v>0.22347104549408001</c:v>
                      </c:pt>
                      <c:pt idx="465">
                        <c:v>0.223900482058525</c:v>
                      </c:pt>
                      <c:pt idx="466">
                        <c:v>0.22434562444686901</c:v>
                      </c:pt>
                      <c:pt idx="467">
                        <c:v>0.22486175596714</c:v>
                      </c:pt>
                      <c:pt idx="468">
                        <c:v>0.22537787258625</c:v>
                      </c:pt>
                      <c:pt idx="469">
                        <c:v>0.225920870900154</c:v>
                      </c:pt>
                      <c:pt idx="470">
                        <c:v>0.22652937471866599</c:v>
                      </c:pt>
                      <c:pt idx="471">
                        <c:v>0.227154046297073</c:v>
                      </c:pt>
                      <c:pt idx="472">
                        <c:v>0.227476015686989</c:v>
                      </c:pt>
                      <c:pt idx="473">
                        <c:v>0.22772794961929299</c:v>
                      </c:pt>
                      <c:pt idx="474">
                        <c:v>0.228345021605492</c:v>
                      </c:pt>
                      <c:pt idx="475">
                        <c:v>0.22890663146972701</c:v>
                      </c:pt>
                      <c:pt idx="476">
                        <c:v>0.22945587337017101</c:v>
                      </c:pt>
                      <c:pt idx="477">
                        <c:v>0.230017125606537</c:v>
                      </c:pt>
                      <c:pt idx="478">
                        <c:v>0.23055732250213601</c:v>
                      </c:pt>
                      <c:pt idx="479">
                        <c:v>0.231052845716476</c:v>
                      </c:pt>
                      <c:pt idx="480">
                        <c:v>0.23149822652339899</c:v>
                      </c:pt>
                      <c:pt idx="481">
                        <c:v>0.231950208544731</c:v>
                      </c:pt>
                      <c:pt idx="482">
                        <c:v>0.23254828155040699</c:v>
                      </c:pt>
                      <c:pt idx="483">
                        <c:v>0.23293890058994299</c:v>
                      </c:pt>
                      <c:pt idx="484">
                        <c:v>0.23339666426181799</c:v>
                      </c:pt>
                      <c:pt idx="485">
                        <c:v>0.23408265411853801</c:v>
                      </c:pt>
                      <c:pt idx="486">
                        <c:v>0.23447990417480499</c:v>
                      </c:pt>
                      <c:pt idx="487">
                        <c:v>0.235051929950714</c:v>
                      </c:pt>
                      <c:pt idx="488">
                        <c:v>0.23568353056907701</c:v>
                      </c:pt>
                      <c:pt idx="489">
                        <c:v>0.236141607165337</c:v>
                      </c:pt>
                      <c:pt idx="490">
                        <c:v>0.23658165335655201</c:v>
                      </c:pt>
                      <c:pt idx="491">
                        <c:v>0.23706313967704801</c:v>
                      </c:pt>
                      <c:pt idx="492">
                        <c:v>0.23754422366619099</c:v>
                      </c:pt>
                      <c:pt idx="493">
                        <c:v>0.237951830029488</c:v>
                      </c:pt>
                      <c:pt idx="494">
                        <c:v>0.23842380940914201</c:v>
                      </c:pt>
                      <c:pt idx="495">
                        <c:v>0.238952040672302</c:v>
                      </c:pt>
                      <c:pt idx="496">
                        <c:v>0.23947729170322399</c:v>
                      </c:pt>
                      <c:pt idx="497">
                        <c:v>0.23991352319717399</c:v>
                      </c:pt>
                      <c:pt idx="498">
                        <c:v>0.24023593962192499</c:v>
                      </c:pt>
                      <c:pt idx="499">
                        <c:v>0.240588918328285</c:v>
                      </c:pt>
                      <c:pt idx="500">
                        <c:v>0.241084039211273</c:v>
                      </c:pt>
                      <c:pt idx="501">
                        <c:v>0.24173435568809501</c:v>
                      </c:pt>
                      <c:pt idx="502">
                        <c:v>0.24233241379261</c:v>
                      </c:pt>
                      <c:pt idx="503">
                        <c:v>0.242755487561226</c:v>
                      </c:pt>
                      <c:pt idx="504">
                        <c:v>0.24305747449397999</c:v>
                      </c:pt>
                      <c:pt idx="505">
                        <c:v>0.24359507858753199</c:v>
                      </c:pt>
                      <c:pt idx="506">
                        <c:v>0.24406939744949299</c:v>
                      </c:pt>
                      <c:pt idx="507">
                        <c:v>0.24461179971694899</c:v>
                      </c:pt>
                      <c:pt idx="508">
                        <c:v>0.24530707299709301</c:v>
                      </c:pt>
                      <c:pt idx="509">
                        <c:v>0.24572631716728199</c:v>
                      </c:pt>
                      <c:pt idx="510">
                        <c:v>0.245947405695915</c:v>
                      </c:pt>
                      <c:pt idx="511">
                        <c:v>0.24620875716209401</c:v>
                      </c:pt>
                      <c:pt idx="512">
                        <c:v>0.24674557149410201</c:v>
                      </c:pt>
                      <c:pt idx="513">
                        <c:v>0.24743628501892101</c:v>
                      </c:pt>
                      <c:pt idx="514">
                        <c:v>0.24782821536064101</c:v>
                      </c:pt>
                      <c:pt idx="515">
                        <c:v>0.248130857944489</c:v>
                      </c:pt>
                      <c:pt idx="516">
                        <c:v>0.24885381758212999</c:v>
                      </c:pt>
                      <c:pt idx="517">
                        <c:v>0.24924561381339999</c:v>
                      </c:pt>
                      <c:pt idx="518">
                        <c:v>0.24959342181682601</c:v>
                      </c:pt>
                      <c:pt idx="519">
                        <c:v>0.25006428360938998</c:v>
                      </c:pt>
                      <c:pt idx="520">
                        <c:v>0.25061079859733598</c:v>
                      </c:pt>
                      <c:pt idx="521">
                        <c:v>0.25103601813316301</c:v>
                      </c:pt>
                      <c:pt idx="522">
                        <c:v>0.25146090984344499</c:v>
                      </c:pt>
                      <c:pt idx="523">
                        <c:v>0.25193116068839999</c:v>
                      </c:pt>
                      <c:pt idx="524">
                        <c:v>0.25234860181808499</c:v>
                      </c:pt>
                      <c:pt idx="525">
                        <c:v>0.25278156995773299</c:v>
                      </c:pt>
                      <c:pt idx="526">
                        <c:v>0.25326526165008501</c:v>
                      </c:pt>
                      <c:pt idx="527">
                        <c:v>0.253734111785889</c:v>
                      </c:pt>
                      <c:pt idx="528">
                        <c:v>0.25397339463233898</c:v>
                      </c:pt>
                      <c:pt idx="529">
                        <c:v>0.25443807244300798</c:v>
                      </c:pt>
                      <c:pt idx="530">
                        <c:v>0.25500819087028498</c:v>
                      </c:pt>
                      <c:pt idx="531">
                        <c:v>0.25547635555267301</c:v>
                      </c:pt>
                      <c:pt idx="532">
                        <c:v>0.25577911734580999</c:v>
                      </c:pt>
                      <c:pt idx="533">
                        <c:v>0.25642153620719899</c:v>
                      </c:pt>
                      <c:pt idx="534">
                        <c:v>0.25697356462478599</c:v>
                      </c:pt>
                      <c:pt idx="535">
                        <c:v>0.25708037614822399</c:v>
                      </c:pt>
                      <c:pt idx="536">
                        <c:v>0.25761538743972801</c:v>
                      </c:pt>
                      <c:pt idx="537">
                        <c:v>0.25808182358741799</c:v>
                      </c:pt>
                      <c:pt idx="538">
                        <c:v>0.258528351783752</c:v>
                      </c:pt>
                      <c:pt idx="539">
                        <c:v>0.25912070274353</c:v>
                      </c:pt>
                      <c:pt idx="540">
                        <c:v>0.259565979242325</c:v>
                      </c:pt>
                      <c:pt idx="541">
                        <c:v>0.25996738672256497</c:v>
                      </c:pt>
                      <c:pt idx="542">
                        <c:v>0.26044625043869002</c:v>
                      </c:pt>
                      <c:pt idx="543">
                        <c:v>0.26101920008659402</c:v>
                      </c:pt>
                      <c:pt idx="544">
                        <c:v>0.26108634471893299</c:v>
                      </c:pt>
                      <c:pt idx="545">
                        <c:v>0.26143482327461198</c:v>
                      </c:pt>
                      <c:pt idx="546">
                        <c:v>0.26197916269302401</c:v>
                      </c:pt>
                      <c:pt idx="547">
                        <c:v>0.26207229495048501</c:v>
                      </c:pt>
                      <c:pt idx="548">
                        <c:v>0.26249113678932201</c:v>
                      </c:pt>
                      <c:pt idx="549">
                        <c:v>0.26282602548599199</c:v>
                      </c:pt>
                      <c:pt idx="550">
                        <c:v>0.26286920905113198</c:v>
                      </c:pt>
                      <c:pt idx="551">
                        <c:v>0.26282396912574801</c:v>
                      </c:pt>
                      <c:pt idx="552">
                        <c:v>0.263784170150757</c:v>
                      </c:pt>
                      <c:pt idx="553">
                        <c:v>0.26461613178253202</c:v>
                      </c:pt>
                      <c:pt idx="554">
                        <c:v>0.26503223180770902</c:v>
                      </c:pt>
                      <c:pt idx="555">
                        <c:v>0.26573613286018399</c:v>
                      </c:pt>
                      <c:pt idx="556">
                        <c:v>0.26609024405479398</c:v>
                      </c:pt>
                      <c:pt idx="557">
                        <c:v>0.26628276705741899</c:v>
                      </c:pt>
                      <c:pt idx="558">
                        <c:v>0.26643267273902899</c:v>
                      </c:pt>
                      <c:pt idx="559">
                        <c:v>0.26647758483886702</c:v>
                      </c:pt>
                      <c:pt idx="560">
                        <c:v>0.26718193292617798</c:v>
                      </c:pt>
                      <c:pt idx="561">
                        <c:v>0.26775896549224898</c:v>
                      </c:pt>
                      <c:pt idx="562">
                        <c:v>0.26792645454406699</c:v>
                      </c:pt>
                      <c:pt idx="563">
                        <c:v>0.26849377155303999</c:v>
                      </c:pt>
                      <c:pt idx="564">
                        <c:v>0.26891699433326699</c:v>
                      </c:pt>
                      <c:pt idx="565">
                        <c:v>0.26944336295127902</c:v>
                      </c:pt>
                      <c:pt idx="566">
                        <c:v>0.27010628581047103</c:v>
                      </c:pt>
                      <c:pt idx="567">
                        <c:v>0.27040544152259799</c:v>
                      </c:pt>
                      <c:pt idx="568">
                        <c:v>0.27108016610145602</c:v>
                      </c:pt>
                      <c:pt idx="569">
                        <c:v>0.27177244424819902</c:v>
                      </c:pt>
                      <c:pt idx="570">
                        <c:v>0.27214065194129899</c:v>
                      </c:pt>
                      <c:pt idx="571">
                        <c:v>0.27231717109680198</c:v>
                      </c:pt>
                      <c:pt idx="572">
                        <c:v>0.27260881662368802</c:v>
                      </c:pt>
                      <c:pt idx="573">
                        <c:v>0.27302363514900202</c:v>
                      </c:pt>
                      <c:pt idx="574">
                        <c:v>0.27351212501525901</c:v>
                      </c:pt>
                      <c:pt idx="575">
                        <c:v>0.27408277988433799</c:v>
                      </c:pt>
                      <c:pt idx="576">
                        <c:v>0.274481922388077</c:v>
                      </c:pt>
                      <c:pt idx="577">
                        <c:v>0.27480983734130898</c:v>
                      </c:pt>
                      <c:pt idx="578">
                        <c:v>0.27515098452568099</c:v>
                      </c:pt>
                      <c:pt idx="579">
                        <c:v>0.27527633309364302</c:v>
                      </c:pt>
                      <c:pt idx="580">
                        <c:v>0.27443692088127097</c:v>
                      </c:pt>
                      <c:pt idx="581">
                        <c:v>0.27362138032913202</c:v>
                      </c:pt>
                      <c:pt idx="582">
                        <c:v>0.27389308810234098</c:v>
                      </c:pt>
                      <c:pt idx="583">
                        <c:v>0.27427470684051503</c:v>
                      </c:pt>
                      <c:pt idx="584">
                        <c:v>0.27348005771637002</c:v>
                      </c:pt>
                      <c:pt idx="585">
                        <c:v>0.27280434966087302</c:v>
                      </c:pt>
                      <c:pt idx="586">
                        <c:v>0.27360185980796797</c:v>
                      </c:pt>
                      <c:pt idx="587">
                        <c:v>0.27477371692657498</c:v>
                      </c:pt>
                      <c:pt idx="588">
                        <c:v>0.27494353055954002</c:v>
                      </c:pt>
                      <c:pt idx="589">
                        <c:v>0.27585992217063898</c:v>
                      </c:pt>
                      <c:pt idx="590">
                        <c:v>0.27820307016372697</c:v>
                      </c:pt>
                      <c:pt idx="591">
                        <c:v>0.27821189165115401</c:v>
                      </c:pt>
                      <c:pt idx="592">
                        <c:v>0.278188586235046</c:v>
                      </c:pt>
                      <c:pt idx="593">
                        <c:v>0.27851015329361001</c:v>
                      </c:pt>
                      <c:pt idx="594">
                        <c:v>0.27872192859649703</c:v>
                      </c:pt>
                      <c:pt idx="595">
                        <c:v>0.27755120396614102</c:v>
                      </c:pt>
                      <c:pt idx="596">
                        <c:v>0.27856358885765098</c:v>
                      </c:pt>
                      <c:pt idx="597">
                        <c:v>0.27992165088653598</c:v>
                      </c:pt>
                      <c:pt idx="598">
                        <c:v>0.279762864112854</c:v>
                      </c:pt>
                      <c:pt idx="599">
                        <c:v>0.28058642148971602</c:v>
                      </c:pt>
                      <c:pt idx="600">
                        <c:v>0.28058135509491</c:v>
                      </c:pt>
                      <c:pt idx="601">
                        <c:v>0.28045326471328702</c:v>
                      </c:pt>
                      <c:pt idx="602">
                        <c:v>0.28116428852081299</c:v>
                      </c:pt>
                      <c:pt idx="603">
                        <c:v>0.282663434743881</c:v>
                      </c:pt>
                      <c:pt idx="604">
                        <c:v>0.282917320728302</c:v>
                      </c:pt>
                      <c:pt idx="605">
                        <c:v>0.28321069478988598</c:v>
                      </c:pt>
                      <c:pt idx="606">
                        <c:v>0.28424087166786199</c:v>
                      </c:pt>
                      <c:pt idx="607">
                        <c:v>0.28347977995872498</c:v>
                      </c:pt>
                      <c:pt idx="608">
                        <c:v>0.28424721956253102</c:v>
                      </c:pt>
                      <c:pt idx="609">
                        <c:v>0.28538987040519698</c:v>
                      </c:pt>
                      <c:pt idx="610">
                        <c:v>0.28582379221916199</c:v>
                      </c:pt>
                      <c:pt idx="611">
                        <c:v>0.28680860996246299</c:v>
                      </c:pt>
                      <c:pt idx="612">
                        <c:v>0.286489307880402</c:v>
                      </c:pt>
                      <c:pt idx="613">
                        <c:v>0.28611117601394698</c:v>
                      </c:pt>
                      <c:pt idx="614">
                        <c:v>0.286860972642899</c:v>
                      </c:pt>
                      <c:pt idx="615">
                        <c:v>0.28852516412735002</c:v>
                      </c:pt>
                      <c:pt idx="616">
                        <c:v>0.288672685623169</c:v>
                      </c:pt>
                      <c:pt idx="617">
                        <c:v>0.28973773121833801</c:v>
                      </c:pt>
                      <c:pt idx="618">
                        <c:v>0.291949093341827</c:v>
                      </c:pt>
                      <c:pt idx="619">
                        <c:v>0.29111874103546098</c:v>
                      </c:pt>
                      <c:pt idx="620">
                        <c:v>0.29076933860778797</c:v>
                      </c:pt>
                      <c:pt idx="621">
                        <c:v>0.29051744937896701</c:v>
                      </c:pt>
                      <c:pt idx="622">
                        <c:v>0.29059267044067399</c:v>
                      </c:pt>
                      <c:pt idx="623">
                        <c:v>0.29259726405143699</c:v>
                      </c:pt>
                      <c:pt idx="624">
                        <c:v>0.29171699285507202</c:v>
                      </c:pt>
                      <c:pt idx="625">
                        <c:v>0.29145050048828097</c:v>
                      </c:pt>
                      <c:pt idx="626">
                        <c:v>0.29330319166183499</c:v>
                      </c:pt>
                      <c:pt idx="627">
                        <c:v>0.29456210136413602</c:v>
                      </c:pt>
                      <c:pt idx="628">
                        <c:v>0.29284486174583402</c:v>
                      </c:pt>
                      <c:pt idx="629">
                        <c:v>0.29241856932640098</c:v>
                      </c:pt>
                      <c:pt idx="630">
                        <c:v>0.29418355226516701</c:v>
                      </c:pt>
                      <c:pt idx="631">
                        <c:v>0.29505962133407598</c:v>
                      </c:pt>
                      <c:pt idx="632">
                        <c:v>0.295813769102097</c:v>
                      </c:pt>
                      <c:pt idx="633">
                        <c:v>0.29550322890281699</c:v>
                      </c:pt>
                      <c:pt idx="634">
                        <c:v>0.29536217451095598</c:v>
                      </c:pt>
                      <c:pt idx="635">
                        <c:v>0.297356277704239</c:v>
                      </c:pt>
                      <c:pt idx="636">
                        <c:v>0.29669398069381703</c:v>
                      </c:pt>
                      <c:pt idx="637">
                        <c:v>0.29684939980506903</c:v>
                      </c:pt>
                      <c:pt idx="638">
                        <c:v>0.29816302657127403</c:v>
                      </c:pt>
                      <c:pt idx="639">
                        <c:v>0.29878413677215598</c:v>
                      </c:pt>
                      <c:pt idx="640">
                        <c:v>0.29895624518394498</c:v>
                      </c:pt>
                      <c:pt idx="641">
                        <c:v>0.29850134253501898</c:v>
                      </c:pt>
                      <c:pt idx="642">
                        <c:v>0.29839983582496599</c:v>
                      </c:pt>
                      <c:pt idx="643">
                        <c:v>0.29952484369277999</c:v>
                      </c:pt>
                      <c:pt idx="644">
                        <c:v>0.300147324800491</c:v>
                      </c:pt>
                      <c:pt idx="645">
                        <c:v>0.30116021633148199</c:v>
                      </c:pt>
                      <c:pt idx="646">
                        <c:v>0.30099606513977101</c:v>
                      </c:pt>
                      <c:pt idx="647">
                        <c:v>0.29911074042320301</c:v>
                      </c:pt>
                      <c:pt idx="648">
                        <c:v>0.300588548183441</c:v>
                      </c:pt>
                      <c:pt idx="649">
                        <c:v>0.30094552040100098</c:v>
                      </c:pt>
                      <c:pt idx="650">
                        <c:v>0.30112987756729098</c:v>
                      </c:pt>
                      <c:pt idx="651">
                        <c:v>0.32001394033432001</c:v>
                      </c:pt>
                      <c:pt idx="652">
                        <c:v>0.32058328390121499</c:v>
                      </c:pt>
                      <c:pt idx="653">
                        <c:v>0.32106757164001498</c:v>
                      </c:pt>
                      <c:pt idx="654">
                        <c:v>0.32176211476326</c:v>
                      </c:pt>
                      <c:pt idx="655">
                        <c:v>0.32210013270378102</c:v>
                      </c:pt>
                      <c:pt idx="656">
                        <c:v>0.32237195968627902</c:v>
                      </c:pt>
                      <c:pt idx="657">
                        <c:v>0.32264530658721902</c:v>
                      </c:pt>
                      <c:pt idx="658">
                        <c:v>0.322835773229599</c:v>
                      </c:pt>
                      <c:pt idx="659">
                        <c:v>0.323136776685715</c:v>
                      </c:pt>
                      <c:pt idx="660">
                        <c:v>0.32347002625465399</c:v>
                      </c:pt>
                      <c:pt idx="661">
                        <c:v>0.32398748397827098</c:v>
                      </c:pt>
                      <c:pt idx="662">
                        <c:v>0.324643194675446</c:v>
                      </c:pt>
                      <c:pt idx="663">
                        <c:v>0.32543304562568698</c:v>
                      </c:pt>
                      <c:pt idx="664">
                        <c:v>0.32600411772728</c:v>
                      </c:pt>
                      <c:pt idx="665">
                        <c:v>0.326507598161697</c:v>
                      </c:pt>
                      <c:pt idx="666">
                        <c:v>0.32695335149764998</c:v>
                      </c:pt>
                      <c:pt idx="667">
                        <c:v>0.32737204432487499</c:v>
                      </c:pt>
                      <c:pt idx="668">
                        <c:v>0.32734248042106601</c:v>
                      </c:pt>
                      <c:pt idx="669">
                        <c:v>0.327536940574646</c:v>
                      </c:pt>
                      <c:pt idx="670">
                        <c:v>0.32799383997917197</c:v>
                      </c:pt>
                      <c:pt idx="671">
                        <c:v>0.32825595140457198</c:v>
                      </c:pt>
                      <c:pt idx="672">
                        <c:v>0.32870888710022</c:v>
                      </c:pt>
                      <c:pt idx="673">
                        <c:v>0.329224914312363</c:v>
                      </c:pt>
                      <c:pt idx="674">
                        <c:v>0.32968208193778997</c:v>
                      </c:pt>
                      <c:pt idx="675">
                        <c:v>0.33007717132568398</c:v>
                      </c:pt>
                      <c:pt idx="676">
                        <c:v>0.330294400453568</c:v>
                      </c:pt>
                      <c:pt idx="677">
                        <c:v>0.33066436648368802</c:v>
                      </c:pt>
                      <c:pt idx="678">
                        <c:v>0.33097895979881298</c:v>
                      </c:pt>
                      <c:pt idx="679">
                        <c:v>0.33128497004509</c:v>
                      </c:pt>
                      <c:pt idx="680">
                        <c:v>0.33153426647186302</c:v>
                      </c:pt>
                      <c:pt idx="681">
                        <c:v>0.33217188715934798</c:v>
                      </c:pt>
                      <c:pt idx="682">
                        <c:v>0.33264756202697798</c:v>
                      </c:pt>
                      <c:pt idx="683">
                        <c:v>0.33294585347175598</c:v>
                      </c:pt>
                      <c:pt idx="684">
                        <c:v>0.33338311314582803</c:v>
                      </c:pt>
                      <c:pt idx="685">
                        <c:v>0.33373388648033098</c:v>
                      </c:pt>
                      <c:pt idx="686">
                        <c:v>0.334092646837235</c:v>
                      </c:pt>
                      <c:pt idx="687">
                        <c:v>0.33451366424560502</c:v>
                      </c:pt>
                      <c:pt idx="688">
                        <c:v>0.33493909239768999</c:v>
                      </c:pt>
                      <c:pt idx="689">
                        <c:v>0.33535692095756497</c:v>
                      </c:pt>
                      <c:pt idx="690">
                        <c:v>0.33567893505096402</c:v>
                      </c:pt>
                      <c:pt idx="691">
                        <c:v>0.33612251281738298</c:v>
                      </c:pt>
                      <c:pt idx="692">
                        <c:v>0.33666917681693997</c:v>
                      </c:pt>
                      <c:pt idx="693">
                        <c:v>0.33708015084266701</c:v>
                      </c:pt>
                      <c:pt idx="694">
                        <c:v>0.33739888668060303</c:v>
                      </c:pt>
                      <c:pt idx="695">
                        <c:v>0.33791455626487699</c:v>
                      </c:pt>
                      <c:pt idx="696">
                        <c:v>0.33845907449722301</c:v>
                      </c:pt>
                      <c:pt idx="697">
                        <c:v>0.33870679140090898</c:v>
                      </c:pt>
                      <c:pt idx="698">
                        <c:v>0.33922138810157798</c:v>
                      </c:pt>
                      <c:pt idx="699">
                        <c:v>0.33979010581970198</c:v>
                      </c:pt>
                      <c:pt idx="700">
                        <c:v>0.34027284383773798</c:v>
                      </c:pt>
                      <c:pt idx="701">
                        <c:v>0.34083682298660301</c:v>
                      </c:pt>
                      <c:pt idx="702">
                        <c:v>0.34114819765090898</c:v>
                      </c:pt>
                      <c:pt idx="703">
                        <c:v>0.341455519199371</c:v>
                      </c:pt>
                      <c:pt idx="704">
                        <c:v>0.34167051315307601</c:v>
                      </c:pt>
                      <c:pt idx="705">
                        <c:v>0.341848194599152</c:v>
                      </c:pt>
                      <c:pt idx="706">
                        <c:v>0.34221270680427601</c:v>
                      </c:pt>
                      <c:pt idx="707">
                        <c:v>0.34287029504776001</c:v>
                      </c:pt>
                      <c:pt idx="708">
                        <c:v>0.34329605102539101</c:v>
                      </c:pt>
                      <c:pt idx="709">
                        <c:v>0.34364777803420998</c:v>
                      </c:pt>
                      <c:pt idx="710">
                        <c:v>0.34412220120429998</c:v>
                      </c:pt>
                      <c:pt idx="711">
                        <c:v>0.34460484981536899</c:v>
                      </c:pt>
                      <c:pt idx="712">
                        <c:v>0.34508046507835399</c:v>
                      </c:pt>
                      <c:pt idx="713">
                        <c:v>0.345694810152054</c:v>
                      </c:pt>
                      <c:pt idx="714">
                        <c:v>0.34625312685966497</c:v>
                      </c:pt>
                      <c:pt idx="715">
                        <c:v>0.34662002325058</c:v>
                      </c:pt>
                      <c:pt idx="716">
                        <c:v>0.346876740455627</c:v>
                      </c:pt>
                      <c:pt idx="717">
                        <c:v>0.34709075093269298</c:v>
                      </c:pt>
                      <c:pt idx="718">
                        <c:v>0.34749028086662298</c:v>
                      </c:pt>
                      <c:pt idx="719">
                        <c:v>0.34796243906021102</c:v>
                      </c:pt>
                      <c:pt idx="720">
                        <c:v>0.34842693805694602</c:v>
                      </c:pt>
                      <c:pt idx="721">
                        <c:v>0.34890365600585899</c:v>
                      </c:pt>
                      <c:pt idx="722">
                        <c:v>0.349502474069595</c:v>
                      </c:pt>
                      <c:pt idx="723">
                        <c:v>0.349875837564468</c:v>
                      </c:pt>
                      <c:pt idx="724">
                        <c:v>0.35010749101638799</c:v>
                      </c:pt>
                      <c:pt idx="725">
                        <c:v>0.35036841034889199</c:v>
                      </c:pt>
                      <c:pt idx="726">
                        <c:v>0.35073655843734702</c:v>
                      </c:pt>
                      <c:pt idx="727">
                        <c:v>0.351020127534866</c:v>
                      </c:pt>
                      <c:pt idx="728">
                        <c:v>0.35143867135047901</c:v>
                      </c:pt>
                      <c:pt idx="729">
                        <c:v>0.35200473666191101</c:v>
                      </c:pt>
                      <c:pt idx="730">
                        <c:v>0.35250177979469299</c:v>
                      </c:pt>
                      <c:pt idx="731">
                        <c:v>0.353136956691742</c:v>
                      </c:pt>
                      <c:pt idx="732">
                        <c:v>0.35361289978027299</c:v>
                      </c:pt>
                      <c:pt idx="733">
                        <c:v>0.35402688384056102</c:v>
                      </c:pt>
                      <c:pt idx="734">
                        <c:v>0.354580968618393</c:v>
                      </c:pt>
                      <c:pt idx="735">
                        <c:v>0.354884803295136</c:v>
                      </c:pt>
                      <c:pt idx="736">
                        <c:v>0.35519775748252902</c:v>
                      </c:pt>
                      <c:pt idx="737">
                        <c:v>0.35556653141975397</c:v>
                      </c:pt>
                      <c:pt idx="738">
                        <c:v>0.35592120885848999</c:v>
                      </c:pt>
                      <c:pt idx="739">
                        <c:v>0.35614636540412897</c:v>
                      </c:pt>
                      <c:pt idx="740">
                        <c:v>0.356421709060669</c:v>
                      </c:pt>
                      <c:pt idx="741">
                        <c:v>0.35697832703590399</c:v>
                      </c:pt>
                      <c:pt idx="742">
                        <c:v>0.35745003819465598</c:v>
                      </c:pt>
                      <c:pt idx="743">
                        <c:v>0.35790878534317</c:v>
                      </c:pt>
                      <c:pt idx="744">
                        <c:v>0.35849249362945601</c:v>
                      </c:pt>
                      <c:pt idx="745">
                        <c:v>0.35888874530792197</c:v>
                      </c:pt>
                      <c:pt idx="746">
                        <c:v>0.35912275314331099</c:v>
                      </c:pt>
                      <c:pt idx="747">
                        <c:v>0.35945877432823198</c:v>
                      </c:pt>
                      <c:pt idx="748">
                        <c:v>0.35983031988143899</c:v>
                      </c:pt>
                      <c:pt idx="749">
                        <c:v>0.36008980870246898</c:v>
                      </c:pt>
                      <c:pt idx="750">
                        <c:v>0.36045646667480502</c:v>
                      </c:pt>
                      <c:pt idx="751">
                        <c:v>0.36090278625488298</c:v>
                      </c:pt>
                      <c:pt idx="752">
                        <c:v>0.36138615012168901</c:v>
                      </c:pt>
                      <c:pt idx="753">
                        <c:v>0.36187931895255998</c:v>
                      </c:pt>
                      <c:pt idx="754">
                        <c:v>0.36248728632926902</c:v>
                      </c:pt>
                      <c:pt idx="755">
                        <c:v>0.36317110061645502</c:v>
                      </c:pt>
                      <c:pt idx="756">
                        <c:v>0.36361333727836598</c:v>
                      </c:pt>
                      <c:pt idx="757">
                        <c:v>0.36385723948478699</c:v>
                      </c:pt>
                      <c:pt idx="758">
                        <c:v>0.36392146348953203</c:v>
                      </c:pt>
                      <c:pt idx="759">
                        <c:v>0.36386430263519298</c:v>
                      </c:pt>
                      <c:pt idx="760">
                        <c:v>0.364081680774689</c:v>
                      </c:pt>
                      <c:pt idx="761">
                        <c:v>0.36431968212127702</c:v>
                      </c:pt>
                      <c:pt idx="762">
                        <c:v>0.36449602246284502</c:v>
                      </c:pt>
                      <c:pt idx="763">
                        <c:v>0.36492156982421903</c:v>
                      </c:pt>
                      <c:pt idx="764">
                        <c:v>0.36495095491409302</c:v>
                      </c:pt>
                      <c:pt idx="765">
                        <c:v>0.36468246579170199</c:v>
                      </c:pt>
                      <c:pt idx="766">
                        <c:v>0.36479082703590399</c:v>
                      </c:pt>
                      <c:pt idx="767">
                        <c:v>0.36507242918014499</c:v>
                      </c:pt>
                      <c:pt idx="768">
                        <c:v>0.36528766155242898</c:v>
                      </c:pt>
                      <c:pt idx="769">
                        <c:v>0.36559551954269398</c:v>
                      </c:pt>
                      <c:pt idx="770">
                        <c:v>0.36639332771301297</c:v>
                      </c:pt>
                      <c:pt idx="771">
                        <c:v>0.36684557795524603</c:v>
                      </c:pt>
                      <c:pt idx="772">
                        <c:v>0.36724120378494302</c:v>
                      </c:pt>
                      <c:pt idx="773">
                        <c:v>0.367487043142319</c:v>
                      </c:pt>
                      <c:pt idx="774">
                        <c:v>0.367681413888931</c:v>
                      </c:pt>
                      <c:pt idx="775">
                        <c:v>0.36821371316909801</c:v>
                      </c:pt>
                      <c:pt idx="776">
                        <c:v>0.36878478527069097</c:v>
                      </c:pt>
                      <c:pt idx="777">
                        <c:v>0.36956897377967801</c:v>
                      </c:pt>
                      <c:pt idx="778">
                        <c:v>0.37040448188781699</c:v>
                      </c:pt>
                      <c:pt idx="779">
                        <c:v>0.37087661027908297</c:v>
                      </c:pt>
                      <c:pt idx="780">
                        <c:v>0.37117242813110402</c:v>
                      </c:pt>
                      <c:pt idx="781">
                        <c:v>0.37172847986221302</c:v>
                      </c:pt>
                      <c:pt idx="782">
                        <c:v>0.37248277664184598</c:v>
                      </c:pt>
                      <c:pt idx="783">
                        <c:v>0.37305220961570701</c:v>
                      </c:pt>
                      <c:pt idx="784">
                        <c:v>0.37352618575096103</c:v>
                      </c:pt>
                      <c:pt idx="785">
                        <c:v>0.37428632378578203</c:v>
                      </c:pt>
                      <c:pt idx="786">
                        <c:v>0.37524938583374001</c:v>
                      </c:pt>
                      <c:pt idx="787">
                        <c:v>0.37572100758552601</c:v>
                      </c:pt>
                      <c:pt idx="788">
                        <c:v>0.37638679146766701</c:v>
                      </c:pt>
                      <c:pt idx="789">
                        <c:v>0.377050250768662</c:v>
                      </c:pt>
                      <c:pt idx="790">
                        <c:v>0.37719240784645103</c:v>
                      </c:pt>
                      <c:pt idx="791">
                        <c:v>0.377345770597458</c:v>
                      </c:pt>
                      <c:pt idx="792">
                        <c:v>0.37765797972679099</c:v>
                      </c:pt>
                      <c:pt idx="793">
                        <c:v>0.37772694230079701</c:v>
                      </c:pt>
                      <c:pt idx="794">
                        <c:v>0.378082275390625</c:v>
                      </c:pt>
                      <c:pt idx="795">
                        <c:v>0.37852433323860202</c:v>
                      </c:pt>
                      <c:pt idx="796">
                        <c:v>0.37890180945396401</c:v>
                      </c:pt>
                      <c:pt idx="797">
                        <c:v>0.37936797738075301</c:v>
                      </c:pt>
                      <c:pt idx="798">
                        <c:v>0.37989225983619701</c:v>
                      </c:pt>
                      <c:pt idx="799">
                        <c:v>0.38034266233444203</c:v>
                      </c:pt>
                      <c:pt idx="800">
                        <c:v>0.38083487749099698</c:v>
                      </c:pt>
                      <c:pt idx="801">
                        <c:v>0.38147354125976601</c:v>
                      </c:pt>
                      <c:pt idx="802">
                        <c:v>0.38196393847465498</c:v>
                      </c:pt>
                      <c:pt idx="803">
                        <c:v>0.38227638602256803</c:v>
                      </c:pt>
                      <c:pt idx="804">
                        <c:v>0.382678031921387</c:v>
                      </c:pt>
                      <c:pt idx="805">
                        <c:v>0.383296698331833</c:v>
                      </c:pt>
                      <c:pt idx="806">
                        <c:v>0.38348346948623702</c:v>
                      </c:pt>
                      <c:pt idx="807">
                        <c:v>0.3836669921875</c:v>
                      </c:pt>
                      <c:pt idx="808">
                        <c:v>0.38416028022766102</c:v>
                      </c:pt>
                      <c:pt idx="809">
                        <c:v>0.384495198726654</c:v>
                      </c:pt>
                      <c:pt idx="810">
                        <c:v>0.38488116860389698</c:v>
                      </c:pt>
                      <c:pt idx="811">
                        <c:v>0.38554826378822299</c:v>
                      </c:pt>
                      <c:pt idx="812">
                        <c:v>0.38592922687530501</c:v>
                      </c:pt>
                      <c:pt idx="813">
                        <c:v>0.38633510470390298</c:v>
                      </c:pt>
                      <c:pt idx="814">
                        <c:v>0.38681614398956299</c:v>
                      </c:pt>
                      <c:pt idx="815">
                        <c:v>0.38715493679046598</c:v>
                      </c:pt>
                      <c:pt idx="816">
                        <c:v>0.38732609152793901</c:v>
                      </c:pt>
                      <c:pt idx="817">
                        <c:v>0.38765773177146901</c:v>
                      </c:pt>
                      <c:pt idx="818">
                        <c:v>0.38792484998702997</c:v>
                      </c:pt>
                      <c:pt idx="819">
                        <c:v>0.38829135894775402</c:v>
                      </c:pt>
                      <c:pt idx="820">
                        <c:v>0.38882616162300099</c:v>
                      </c:pt>
                      <c:pt idx="821">
                        <c:v>0.38930085301399198</c:v>
                      </c:pt>
                      <c:pt idx="822">
                        <c:v>0.38971874117851302</c:v>
                      </c:pt>
                      <c:pt idx="823">
                        <c:v>0.390021473169327</c:v>
                      </c:pt>
                      <c:pt idx="824">
                        <c:v>0.390086650848389</c:v>
                      </c:pt>
                      <c:pt idx="825">
                        <c:v>0.39020633697509799</c:v>
                      </c:pt>
                      <c:pt idx="826">
                        <c:v>0.39046061038970897</c:v>
                      </c:pt>
                      <c:pt idx="827">
                        <c:v>0.39086478948593101</c:v>
                      </c:pt>
                      <c:pt idx="828">
                        <c:v>0.39152431488037098</c:v>
                      </c:pt>
                      <c:pt idx="829">
                        <c:v>0.39203545451164201</c:v>
                      </c:pt>
                      <c:pt idx="830">
                        <c:v>0.39237084984779402</c:v>
                      </c:pt>
                      <c:pt idx="831">
                        <c:v>0.39248850941657998</c:v>
                      </c:pt>
                      <c:pt idx="832">
                        <c:v>0.39276915788650502</c:v>
                      </c:pt>
                      <c:pt idx="833">
                        <c:v>0.39292648434638999</c:v>
                      </c:pt>
                      <c:pt idx="834">
                        <c:v>0.393248051404953</c:v>
                      </c:pt>
                      <c:pt idx="835">
                        <c:v>0.39373940229415899</c:v>
                      </c:pt>
                      <c:pt idx="836">
                        <c:v>0.394194185733795</c:v>
                      </c:pt>
                      <c:pt idx="837">
                        <c:v>0.39464950561523399</c:v>
                      </c:pt>
                      <c:pt idx="838">
                        <c:v>0.39508467912674</c:v>
                      </c:pt>
                      <c:pt idx="839">
                        <c:v>0.39561632275581399</c:v>
                      </c:pt>
                      <c:pt idx="840">
                        <c:v>0.39600828289985701</c:v>
                      </c:pt>
                      <c:pt idx="841">
                        <c:v>0.39630919694900502</c:v>
                      </c:pt>
                      <c:pt idx="842">
                        <c:v>0.396724373102188</c:v>
                      </c:pt>
                      <c:pt idx="843">
                        <c:v>0.39700278639793402</c:v>
                      </c:pt>
                      <c:pt idx="844">
                        <c:v>0.397257119417191</c:v>
                      </c:pt>
                      <c:pt idx="845">
                        <c:v>0.39746984839439398</c:v>
                      </c:pt>
                      <c:pt idx="846">
                        <c:v>0.39765611290931702</c:v>
                      </c:pt>
                      <c:pt idx="847">
                        <c:v>0.39797341823577898</c:v>
                      </c:pt>
                      <c:pt idx="848">
                        <c:v>0.39836317300796498</c:v>
                      </c:pt>
                      <c:pt idx="849">
                        <c:v>0.39878132939338701</c:v>
                      </c:pt>
                      <c:pt idx="850">
                        <c:v>0.39937400817871099</c:v>
                      </c:pt>
                      <c:pt idx="851">
                        <c:v>0.39977034926414501</c:v>
                      </c:pt>
                      <c:pt idx="852">
                        <c:v>0.40002116560936002</c:v>
                      </c:pt>
                      <c:pt idx="853">
                        <c:v>0.400412708520889</c:v>
                      </c:pt>
                      <c:pt idx="854">
                        <c:v>0.400769263505936</c:v>
                      </c:pt>
                      <c:pt idx="855">
                        <c:v>0.40120121836662298</c:v>
                      </c:pt>
                      <c:pt idx="856">
                        <c:v>0.40180444717407199</c:v>
                      </c:pt>
                      <c:pt idx="857">
                        <c:v>0.40232345461845398</c:v>
                      </c:pt>
                      <c:pt idx="858">
                        <c:v>0.40286839008331299</c:v>
                      </c:pt>
                      <c:pt idx="859">
                        <c:v>0.40323787927627602</c:v>
                      </c:pt>
                      <c:pt idx="860">
                        <c:v>0.403601825237274</c:v>
                      </c:pt>
                      <c:pt idx="861">
                        <c:v>0.404030650854111</c:v>
                      </c:pt>
                      <c:pt idx="862">
                        <c:v>0.40445038676261902</c:v>
                      </c:pt>
                      <c:pt idx="863">
                        <c:v>0.40491464734077498</c:v>
                      </c:pt>
                      <c:pt idx="864">
                        <c:v>0.40541726350784302</c:v>
                      </c:pt>
                      <c:pt idx="865">
                        <c:v>0.406005859375</c:v>
                      </c:pt>
                      <c:pt idx="866">
                        <c:v>0.40653505921363797</c:v>
                      </c:pt>
                      <c:pt idx="867">
                        <c:v>0.40708255767822299</c:v>
                      </c:pt>
                      <c:pt idx="868">
                        <c:v>0.40762305259704601</c:v>
                      </c:pt>
                      <c:pt idx="869">
                        <c:v>0.40815153717994701</c:v>
                      </c:pt>
                      <c:pt idx="870">
                        <c:v>0.40867909789085399</c:v>
                      </c:pt>
                      <c:pt idx="871">
                        <c:v>0.409150511026382</c:v>
                      </c:pt>
                      <c:pt idx="872">
                        <c:v>0.40970805287361101</c:v>
                      </c:pt>
                      <c:pt idx="873">
                        <c:v>0.41036352515220598</c:v>
                      </c:pt>
                      <c:pt idx="874">
                        <c:v>0.41093185544013999</c:v>
                      </c:pt>
                      <c:pt idx="875">
                        <c:v>0.41143885254859902</c:v>
                      </c:pt>
                      <c:pt idx="876">
                        <c:v>0.41207498311996499</c:v>
                      </c:pt>
                      <c:pt idx="877">
                        <c:v>0.41274353861808799</c:v>
                      </c:pt>
                      <c:pt idx="878">
                        <c:v>0.41339984536170998</c:v>
                      </c:pt>
                      <c:pt idx="879">
                        <c:v>0.41417503356933599</c:v>
                      </c:pt>
                      <c:pt idx="880">
                        <c:v>0.41476911306381198</c:v>
                      </c:pt>
                      <c:pt idx="881">
                        <c:v>0.41525575518608099</c:v>
                      </c:pt>
                      <c:pt idx="882">
                        <c:v>0.41589188575744601</c:v>
                      </c:pt>
                      <c:pt idx="883">
                        <c:v>0.416485786437988</c:v>
                      </c:pt>
                      <c:pt idx="884">
                        <c:v>0.417118310928345</c:v>
                      </c:pt>
                      <c:pt idx="885">
                        <c:v>0.41775774955749501</c:v>
                      </c:pt>
                      <c:pt idx="886">
                        <c:v>0.41836589574813798</c:v>
                      </c:pt>
                      <c:pt idx="887">
                        <c:v>0.419007629156113</c:v>
                      </c:pt>
                      <c:pt idx="888">
                        <c:v>0.419763773679733</c:v>
                      </c:pt>
                      <c:pt idx="889">
                        <c:v>0.42039579153060902</c:v>
                      </c:pt>
                      <c:pt idx="890">
                        <c:v>0.42092543840408297</c:v>
                      </c:pt>
                      <c:pt idx="891">
                        <c:v>0.42154598236084001</c:v>
                      </c:pt>
                      <c:pt idx="892">
                        <c:v>0.422091484069824</c:v>
                      </c:pt>
                      <c:pt idx="893">
                        <c:v>0.42277863621711698</c:v>
                      </c:pt>
                      <c:pt idx="894">
                        <c:v>0.42381045222282399</c:v>
                      </c:pt>
                      <c:pt idx="895">
                        <c:v>0.42448869347572299</c:v>
                      </c:pt>
                      <c:pt idx="896">
                        <c:v>0.425107032060623</c:v>
                      </c:pt>
                      <c:pt idx="897">
                        <c:v>0.42549237608909601</c:v>
                      </c:pt>
                      <c:pt idx="898">
                        <c:v>0.42581379413604697</c:v>
                      </c:pt>
                      <c:pt idx="899">
                        <c:v>0.42616936564445501</c:v>
                      </c:pt>
                      <c:pt idx="900">
                        <c:v>0.42678806185722401</c:v>
                      </c:pt>
                      <c:pt idx="901">
                        <c:v>0.427684456110001</c:v>
                      </c:pt>
                      <c:pt idx="902">
                        <c:v>0.42837953567504899</c:v>
                      </c:pt>
                      <c:pt idx="903">
                        <c:v>0.429157733917236</c:v>
                      </c:pt>
                      <c:pt idx="904">
                        <c:v>0.42971974611282299</c:v>
                      </c:pt>
                      <c:pt idx="905">
                        <c:v>0.43013399839401201</c:v>
                      </c:pt>
                      <c:pt idx="906">
                        <c:v>0.43056261539459201</c:v>
                      </c:pt>
                      <c:pt idx="907">
                        <c:v>0.43083775043487499</c:v>
                      </c:pt>
                      <c:pt idx="908">
                        <c:v>0.43132483959197998</c:v>
                      </c:pt>
                      <c:pt idx="909">
                        <c:v>0.43188634514808699</c:v>
                      </c:pt>
                      <c:pt idx="910">
                        <c:v>0.432423114776611</c:v>
                      </c:pt>
                      <c:pt idx="911">
                        <c:v>0.43309405446052601</c:v>
                      </c:pt>
                      <c:pt idx="912">
                        <c:v>0.43367072939872697</c:v>
                      </c:pt>
                      <c:pt idx="913">
                        <c:v>0.43408298492431602</c:v>
                      </c:pt>
                      <c:pt idx="914">
                        <c:v>0.434696465730667</c:v>
                      </c:pt>
                      <c:pt idx="915">
                        <c:v>0.43543747067451499</c:v>
                      </c:pt>
                      <c:pt idx="916">
                        <c:v>0.43612048029899603</c:v>
                      </c:pt>
                      <c:pt idx="917">
                        <c:v>0.43679150938987699</c:v>
                      </c:pt>
                      <c:pt idx="918">
                        <c:v>0.43763074278831499</c:v>
                      </c:pt>
                      <c:pt idx="919">
                        <c:v>0.438389092683792</c:v>
                      </c:pt>
                      <c:pt idx="920">
                        <c:v>0.43883347511291498</c:v>
                      </c:pt>
                      <c:pt idx="921">
                        <c:v>0.439376890659332</c:v>
                      </c:pt>
                      <c:pt idx="922">
                        <c:v>0.43999508023262002</c:v>
                      </c:pt>
                      <c:pt idx="923">
                        <c:v>0.44058838486671398</c:v>
                      </c:pt>
                      <c:pt idx="924">
                        <c:v>0.441164761781693</c:v>
                      </c:pt>
                      <c:pt idx="925">
                        <c:v>0.44176173210143999</c:v>
                      </c:pt>
                      <c:pt idx="926">
                        <c:v>0.44239923357963601</c:v>
                      </c:pt>
                      <c:pt idx="927">
                        <c:v>0.44298014044761702</c:v>
                      </c:pt>
                      <c:pt idx="928">
                        <c:v>0.44354271888732899</c:v>
                      </c:pt>
                      <c:pt idx="929">
                        <c:v>0.44409167766571001</c:v>
                      </c:pt>
                      <c:pt idx="930">
                        <c:v>0.444537162780762</c:v>
                      </c:pt>
                      <c:pt idx="931">
                        <c:v>0.44515401124954201</c:v>
                      </c:pt>
                      <c:pt idx="932">
                        <c:v>0.44588968157768299</c:v>
                      </c:pt>
                      <c:pt idx="933">
                        <c:v>0.446553915739059</c:v>
                      </c:pt>
                      <c:pt idx="934">
                        <c:v>0.44743528962135298</c:v>
                      </c:pt>
                      <c:pt idx="935">
                        <c:v>0.44804179668426503</c:v>
                      </c:pt>
                      <c:pt idx="936">
                        <c:v>0.448330849409103</c:v>
                      </c:pt>
                      <c:pt idx="937">
                        <c:v>0.44880986213684099</c:v>
                      </c:pt>
                      <c:pt idx="938">
                        <c:v>0.44932222366333002</c:v>
                      </c:pt>
                      <c:pt idx="939">
                        <c:v>0.44976469874382002</c:v>
                      </c:pt>
                      <c:pt idx="940">
                        <c:v>0.45014688372612</c:v>
                      </c:pt>
                      <c:pt idx="941">
                        <c:v>0.45076861977577198</c:v>
                      </c:pt>
                      <c:pt idx="942">
                        <c:v>0.45124274492263799</c:v>
                      </c:pt>
                      <c:pt idx="943">
                        <c:v>0.45172283053398099</c:v>
                      </c:pt>
                      <c:pt idx="944">
                        <c:v>0.45233261585235601</c:v>
                      </c:pt>
                      <c:pt idx="945">
                        <c:v>0.453198403120041</c:v>
                      </c:pt>
                      <c:pt idx="946">
                        <c:v>0.45372173190116899</c:v>
                      </c:pt>
                      <c:pt idx="947">
                        <c:v>0.45413330197334301</c:v>
                      </c:pt>
                      <c:pt idx="948">
                        <c:v>0.45459312200546298</c:v>
                      </c:pt>
                      <c:pt idx="949">
                        <c:v>0.45488783717155501</c:v>
                      </c:pt>
                      <c:pt idx="950">
                        <c:v>0.45529907941818198</c:v>
                      </c:pt>
                      <c:pt idx="951">
                        <c:v>0.45586782693862898</c:v>
                      </c:pt>
                      <c:pt idx="952">
                        <c:v>0.45629432797431901</c:v>
                      </c:pt>
                      <c:pt idx="953">
                        <c:v>0.45663255453109702</c:v>
                      </c:pt>
                      <c:pt idx="954">
                        <c:v>0.45699611306190502</c:v>
                      </c:pt>
                      <c:pt idx="955">
                        <c:v>0.45721265673637401</c:v>
                      </c:pt>
                      <c:pt idx="956">
                        <c:v>0.457619369029999</c:v>
                      </c:pt>
                      <c:pt idx="957">
                        <c:v>0.45827576518058799</c:v>
                      </c:pt>
                      <c:pt idx="958">
                        <c:v>0.45869579911232</c:v>
                      </c:pt>
                      <c:pt idx="959">
                        <c:v>0.45913261175155601</c:v>
                      </c:pt>
                      <c:pt idx="960">
                        <c:v>0.45951464772224399</c:v>
                      </c:pt>
                      <c:pt idx="961">
                        <c:v>0.45957884192466703</c:v>
                      </c:pt>
                      <c:pt idx="962">
                        <c:v>0.45979931950569197</c:v>
                      </c:pt>
                      <c:pt idx="963">
                        <c:v>0.46007710695266701</c:v>
                      </c:pt>
                      <c:pt idx="964">
                        <c:v>0.46051374077796903</c:v>
                      </c:pt>
                      <c:pt idx="965">
                        <c:v>0.460696071386337</c:v>
                      </c:pt>
                      <c:pt idx="966">
                        <c:v>0.46096351742744401</c:v>
                      </c:pt>
                      <c:pt idx="967">
                        <c:v>0.46123087406158397</c:v>
                      </c:pt>
                      <c:pt idx="968">
                        <c:v>0.46142953634262102</c:v>
                      </c:pt>
                      <c:pt idx="969">
                        <c:v>0.46163445711135898</c:v>
                      </c:pt>
                      <c:pt idx="970">
                        <c:v>0.46201309561729398</c:v>
                      </c:pt>
                      <c:pt idx="971">
                        <c:v>0.46210315823554998</c:v>
                      </c:pt>
                      <c:pt idx="972">
                        <c:v>0.46188732981681802</c:v>
                      </c:pt>
                      <c:pt idx="973">
                        <c:v>0.46197026968002303</c:v>
                      </c:pt>
                      <c:pt idx="974">
                        <c:v>0.46206966042518599</c:v>
                      </c:pt>
                      <c:pt idx="975">
                        <c:v>0.46215215325355502</c:v>
                      </c:pt>
                      <c:pt idx="976">
                        <c:v>0.46252351999282798</c:v>
                      </c:pt>
                      <c:pt idx="977">
                        <c:v>0.46258991956710799</c:v>
                      </c:pt>
                      <c:pt idx="978">
                        <c:v>0.46231961250305198</c:v>
                      </c:pt>
                      <c:pt idx="979">
                        <c:v>0.46227926015853898</c:v>
                      </c:pt>
                      <c:pt idx="980">
                        <c:v>0.46231874823570301</c:v>
                      </c:pt>
                      <c:pt idx="981">
                        <c:v>0.46221163868904103</c:v>
                      </c:pt>
                      <c:pt idx="982">
                        <c:v>0.461998611688614</c:v>
                      </c:pt>
                      <c:pt idx="983">
                        <c:v>0.46196186542510997</c:v>
                      </c:pt>
                      <c:pt idx="984">
                        <c:v>0.46197384595870999</c:v>
                      </c:pt>
                      <c:pt idx="985">
                        <c:v>0.46188616752624501</c:v>
                      </c:pt>
                      <c:pt idx="986">
                        <c:v>0.46182709932327298</c:v>
                      </c:pt>
                      <c:pt idx="987">
                        <c:v>0.46193423867225603</c:v>
                      </c:pt>
                      <c:pt idx="988">
                        <c:v>0.46197956800460799</c:v>
                      </c:pt>
                      <c:pt idx="989">
                        <c:v>0.461850166320801</c:v>
                      </c:pt>
                      <c:pt idx="990">
                        <c:v>0.461703270673752</c:v>
                      </c:pt>
                      <c:pt idx="991">
                        <c:v>0.461651772260666</c:v>
                      </c:pt>
                      <c:pt idx="992">
                        <c:v>0.46152594685554499</c:v>
                      </c:pt>
                      <c:pt idx="993">
                        <c:v>0.46123528480529802</c:v>
                      </c:pt>
                      <c:pt idx="994">
                        <c:v>0.46073335409164401</c:v>
                      </c:pt>
                      <c:pt idx="995">
                        <c:v>0.45989778637885997</c:v>
                      </c:pt>
                      <c:pt idx="996">
                        <c:v>0.45949602127075201</c:v>
                      </c:pt>
                      <c:pt idx="997">
                        <c:v>0.45897388458251998</c:v>
                      </c:pt>
                      <c:pt idx="998">
                        <c:v>0.45831635594367998</c:v>
                      </c:pt>
                      <c:pt idx="999">
                        <c:v>0.45823287963867199</c:v>
                      </c:pt>
                      <c:pt idx="1000">
                        <c:v>0.45788499712943997</c:v>
                      </c:pt>
                      <c:pt idx="1001">
                        <c:v>0.45699918270111101</c:v>
                      </c:pt>
                      <c:pt idx="1002">
                        <c:v>0.45538899302482599</c:v>
                      </c:pt>
                      <c:pt idx="1003">
                        <c:v>0.45323058962821999</c:v>
                      </c:pt>
                      <c:pt idx="1004">
                        <c:v>0.45100262761116</c:v>
                      </c:pt>
                      <c:pt idx="1005">
                        <c:v>0.44476568698883101</c:v>
                      </c:pt>
                      <c:pt idx="1006">
                        <c:v>0.44053590297699002</c:v>
                      </c:pt>
                      <c:pt idx="1007">
                        <c:v>0.44736117124557501</c:v>
                      </c:pt>
                      <c:pt idx="1008">
                        <c:v>0.449143797159195</c:v>
                      </c:pt>
                      <c:pt idx="1009">
                        <c:v>0.45193049311637901</c:v>
                      </c:pt>
                      <c:pt idx="1010">
                        <c:v>0.45537990331649802</c:v>
                      </c:pt>
                      <c:pt idx="1011">
                        <c:v>0.44431707262992898</c:v>
                      </c:pt>
                      <c:pt idx="1012">
                        <c:v>0.43744966387748702</c:v>
                      </c:pt>
                      <c:pt idx="1013">
                        <c:v>0.43463936448097201</c:v>
                      </c:pt>
                      <c:pt idx="1014">
                        <c:v>0.44666752219200101</c:v>
                      </c:pt>
                      <c:pt idx="1015">
                        <c:v>0.450034499168396</c:v>
                      </c:pt>
                      <c:pt idx="1016">
                        <c:v>0.45435938239097601</c:v>
                      </c:pt>
                      <c:pt idx="1017">
                        <c:v>0.442994564771652</c:v>
                      </c:pt>
                      <c:pt idx="1018">
                        <c:v>0.41310510039329501</c:v>
                      </c:pt>
                      <c:pt idx="1019">
                        <c:v>0.41904631257057201</c:v>
                      </c:pt>
                      <c:pt idx="1020">
                        <c:v>0.43706884980201699</c:v>
                      </c:pt>
                      <c:pt idx="1021">
                        <c:v>0.43268206715583801</c:v>
                      </c:pt>
                      <c:pt idx="1022">
                        <c:v>0.43571120500564597</c:v>
                      </c:pt>
                      <c:pt idx="1023">
                        <c:v>0.43493491411209101</c:v>
                      </c:pt>
                      <c:pt idx="1024">
                        <c:v>0.41492742300033603</c:v>
                      </c:pt>
                      <c:pt idx="1025">
                        <c:v>0.41452273726463301</c:v>
                      </c:pt>
                      <c:pt idx="1026">
                        <c:v>0.42931744456291199</c:v>
                      </c:pt>
                      <c:pt idx="1027">
                        <c:v>0.436007469892502</c:v>
                      </c:pt>
                      <c:pt idx="1028">
                        <c:v>0.44575604796409601</c:v>
                      </c:pt>
                      <c:pt idx="1029">
                        <c:v>0.44728887081146201</c:v>
                      </c:pt>
                      <c:pt idx="1030">
                        <c:v>0.44667452573776201</c:v>
                      </c:pt>
                      <c:pt idx="1031">
                        <c:v>0.44248875975608798</c:v>
                      </c:pt>
                      <c:pt idx="1032">
                        <c:v>0.422282695770264</c:v>
                      </c:pt>
                      <c:pt idx="1033">
                        <c:v>0.42124757170677202</c:v>
                      </c:pt>
                      <c:pt idx="1034">
                        <c:v>0.43225708603858898</c:v>
                      </c:pt>
                      <c:pt idx="1035">
                        <c:v>0.4350725710392</c:v>
                      </c:pt>
                      <c:pt idx="1036">
                        <c:v>0.44936740398406999</c:v>
                      </c:pt>
                      <c:pt idx="1037">
                        <c:v>0.44796305894851701</c:v>
                      </c:pt>
                      <c:pt idx="1038">
                        <c:v>0.43158483505249001</c:v>
                      </c:pt>
                      <c:pt idx="1039">
                        <c:v>0.42489865422248801</c:v>
                      </c:pt>
                      <c:pt idx="1040">
                        <c:v>0.41303002834320102</c:v>
                      </c:pt>
                      <c:pt idx="1041">
                        <c:v>0.41047653555870101</c:v>
                      </c:pt>
                      <c:pt idx="1042">
                        <c:v>0.41427844762802102</c:v>
                      </c:pt>
                      <c:pt idx="1043">
                        <c:v>0.42115703225135798</c:v>
                      </c:pt>
                      <c:pt idx="1044">
                        <c:v>0.42167007923126198</c:v>
                      </c:pt>
                      <c:pt idx="1045">
                        <c:v>0.42525857686996499</c:v>
                      </c:pt>
                      <c:pt idx="1046">
                        <c:v>0.420380979776382</c:v>
                      </c:pt>
                      <c:pt idx="1047">
                        <c:v>0.40844058990478499</c:v>
                      </c:pt>
                      <c:pt idx="1048">
                        <c:v>0.40473166108131398</c:v>
                      </c:pt>
                      <c:pt idx="1049">
                        <c:v>0.401440799236298</c:v>
                      </c:pt>
                      <c:pt idx="1050">
                        <c:v>0.39903089404106101</c:v>
                      </c:pt>
                      <c:pt idx="1051">
                        <c:v>0.39911201596260099</c:v>
                      </c:pt>
                      <c:pt idx="1052">
                        <c:v>0.39878931641578702</c:v>
                      </c:pt>
                      <c:pt idx="1053">
                        <c:v>0.39891281723976102</c:v>
                      </c:pt>
                      <c:pt idx="1054">
                        <c:v>0.39682742953300498</c:v>
                      </c:pt>
                      <c:pt idx="1055">
                        <c:v>0.39648035168647799</c:v>
                      </c:pt>
                      <c:pt idx="1056">
                        <c:v>0.39250025153160101</c:v>
                      </c:pt>
                      <c:pt idx="1057">
                        <c:v>0.38426312804222101</c:v>
                      </c:pt>
                      <c:pt idx="1058">
                        <c:v>0.38148066401481601</c:v>
                      </c:pt>
                      <c:pt idx="1059">
                        <c:v>0.37991118431091297</c:v>
                      </c:pt>
                      <c:pt idx="1060">
                        <c:v>0.37879160046577498</c:v>
                      </c:pt>
                      <c:pt idx="1061">
                        <c:v>0.38063758611679099</c:v>
                      </c:pt>
                      <c:pt idx="1062">
                        <c:v>0.379534542560577</c:v>
                      </c:pt>
                      <c:pt idx="1063">
                        <c:v>0.37700089812278698</c:v>
                      </c:pt>
                      <c:pt idx="1064">
                        <c:v>0.37528511881828303</c:v>
                      </c:pt>
                      <c:pt idx="1065">
                        <c:v>0.373453259468079</c:v>
                      </c:pt>
                      <c:pt idx="1066">
                        <c:v>0.37151497602462802</c:v>
                      </c:pt>
                      <c:pt idx="1067">
                        <c:v>0.36883038282394398</c:v>
                      </c:pt>
                      <c:pt idx="1068">
                        <c:v>0.36788177490234403</c:v>
                      </c:pt>
                      <c:pt idx="1069">
                        <c:v>0.36882397532463101</c:v>
                      </c:pt>
                      <c:pt idx="1070">
                        <c:v>0.36749172210693398</c:v>
                      </c:pt>
                      <c:pt idx="1071">
                        <c:v>0.36566606163978599</c:v>
                      </c:pt>
                      <c:pt idx="1072">
                        <c:v>0.36441341042518599</c:v>
                      </c:pt>
                      <c:pt idx="1073">
                        <c:v>0.36168420314788802</c:v>
                      </c:pt>
                      <c:pt idx="1074">
                        <c:v>0.35987266898155201</c:v>
                      </c:pt>
                      <c:pt idx="1075">
                        <c:v>0.35860273241996798</c:v>
                      </c:pt>
                      <c:pt idx="1076">
                        <c:v>0.35851579904556302</c:v>
                      </c:pt>
                      <c:pt idx="1077">
                        <c:v>0.35785263776779203</c:v>
                      </c:pt>
                      <c:pt idx="1078">
                        <c:v>0.35699000954628002</c:v>
                      </c:pt>
                      <c:pt idx="1079">
                        <c:v>0.35637360811233498</c:v>
                      </c:pt>
                      <c:pt idx="1080">
                        <c:v>0.356201231479645</c:v>
                      </c:pt>
                      <c:pt idx="1081">
                        <c:v>0.35531249642372098</c:v>
                      </c:pt>
                      <c:pt idx="1082">
                        <c:v>0.35396349430084201</c:v>
                      </c:pt>
                      <c:pt idx="1083">
                        <c:v>0.35310181975364702</c:v>
                      </c:pt>
                      <c:pt idx="1084">
                        <c:v>0.35214120149612399</c:v>
                      </c:pt>
                      <c:pt idx="1085">
                        <c:v>0.35123208165168801</c:v>
                      </c:pt>
                      <c:pt idx="1086">
                        <c:v>0.35057684779167197</c:v>
                      </c:pt>
                      <c:pt idx="1087">
                        <c:v>0.349892467260361</c:v>
                      </c:pt>
                      <c:pt idx="1088">
                        <c:v>0.34897437691688499</c:v>
                      </c:pt>
                      <c:pt idx="1089">
                        <c:v>0.34848508238792397</c:v>
                      </c:pt>
                      <c:pt idx="1090">
                        <c:v>0.34822720289230302</c:v>
                      </c:pt>
                      <c:pt idx="1091">
                        <c:v>0.34818896651268</c:v>
                      </c:pt>
                      <c:pt idx="1092">
                        <c:v>0.34857279062271102</c:v>
                      </c:pt>
                      <c:pt idx="1093">
                        <c:v>0.348501026630402</c:v>
                      </c:pt>
                      <c:pt idx="1094">
                        <c:v>0.348362326622009</c:v>
                      </c:pt>
                      <c:pt idx="1095">
                        <c:v>0.34833523631095897</c:v>
                      </c:pt>
                      <c:pt idx="1096">
                        <c:v>0.34790930151939398</c:v>
                      </c:pt>
                      <c:pt idx="1097">
                        <c:v>0.34800702333450301</c:v>
                      </c:pt>
                      <c:pt idx="1098">
                        <c:v>0.34863933920860302</c:v>
                      </c:pt>
                      <c:pt idx="1099">
                        <c:v>0.34889164566993702</c:v>
                      </c:pt>
                      <c:pt idx="1100">
                        <c:v>0.34902590513229398</c:v>
                      </c:pt>
                      <c:pt idx="1101">
                        <c:v>0.34930592775344799</c:v>
                      </c:pt>
                      <c:pt idx="1102">
                        <c:v>0.34959065914154103</c:v>
                      </c:pt>
                      <c:pt idx="1103">
                        <c:v>0.34976312518119801</c:v>
                      </c:pt>
                      <c:pt idx="1104">
                        <c:v>0.350011587142944</c:v>
                      </c:pt>
                      <c:pt idx="1105">
                        <c:v>0.35021674633026101</c:v>
                      </c:pt>
                      <c:pt idx="1106">
                        <c:v>0.350294649600983</c:v>
                      </c:pt>
                      <c:pt idx="1107">
                        <c:v>0.35037690401077298</c:v>
                      </c:pt>
                      <c:pt idx="1108">
                        <c:v>0.350585848093033</c:v>
                      </c:pt>
                      <c:pt idx="1109">
                        <c:v>0.35065039992332497</c:v>
                      </c:pt>
                      <c:pt idx="1110">
                        <c:v>0.35046145319938699</c:v>
                      </c:pt>
                      <c:pt idx="1111">
                        <c:v>0.35047572851181003</c:v>
                      </c:pt>
                      <c:pt idx="1112">
                        <c:v>0.35057565569877602</c:v>
                      </c:pt>
                      <c:pt idx="1113">
                        <c:v>0.35062709450721702</c:v>
                      </c:pt>
                      <c:pt idx="1114">
                        <c:v>0.35083526372909501</c:v>
                      </c:pt>
                      <c:pt idx="1115">
                        <c:v>0.35126918554306003</c:v>
                      </c:pt>
                      <c:pt idx="1116">
                        <c:v>0.35153827071189903</c:v>
                      </c:pt>
                      <c:pt idx="1117">
                        <c:v>0.35184109210968001</c:v>
                      </c:pt>
                      <c:pt idx="1118">
                        <c:v>0.351992428302765</c:v>
                      </c:pt>
                      <c:pt idx="1119">
                        <c:v>0.35195797681808499</c:v>
                      </c:pt>
                      <c:pt idx="1120">
                        <c:v>0.352225691080093</c:v>
                      </c:pt>
                      <c:pt idx="1121">
                        <c:v>0.35234153270721402</c:v>
                      </c:pt>
                      <c:pt idx="1122">
                        <c:v>0.35296538472175598</c:v>
                      </c:pt>
                      <c:pt idx="1123">
                        <c:v>0.35404601693153398</c:v>
                      </c:pt>
                      <c:pt idx="1124">
                        <c:v>0.35478013753891002</c:v>
                      </c:pt>
                      <c:pt idx="1125">
                        <c:v>0.35558056831359902</c:v>
                      </c:pt>
                      <c:pt idx="1126">
                        <c:v>0.35631269216537498</c:v>
                      </c:pt>
                      <c:pt idx="1127">
                        <c:v>0.35693374276161199</c:v>
                      </c:pt>
                      <c:pt idx="1128">
                        <c:v>0.35746893286705</c:v>
                      </c:pt>
                      <c:pt idx="1129">
                        <c:v>0.357917189598084</c:v>
                      </c:pt>
                      <c:pt idx="1130">
                        <c:v>0.35851651430129999</c:v>
                      </c:pt>
                      <c:pt idx="1131">
                        <c:v>0.35890564322471602</c:v>
                      </c:pt>
                      <c:pt idx="1132">
                        <c:v>0.35967126488685602</c:v>
                      </c:pt>
                      <c:pt idx="1133">
                        <c:v>0.36081084609031699</c:v>
                      </c:pt>
                      <c:pt idx="1134">
                        <c:v>0.36168581247329701</c:v>
                      </c:pt>
                      <c:pt idx="1135">
                        <c:v>0.36252784729003901</c:v>
                      </c:pt>
                      <c:pt idx="1136">
                        <c:v>0.36339741945266701</c:v>
                      </c:pt>
                      <c:pt idx="1137">
                        <c:v>0.36412584781646701</c:v>
                      </c:pt>
                      <c:pt idx="1138">
                        <c:v>0.36498844623565702</c:v>
                      </c:pt>
                      <c:pt idx="1139">
                        <c:v>0.36602047085762002</c:v>
                      </c:pt>
                      <c:pt idx="1140">
                        <c:v>0.36686649918556202</c:v>
                      </c:pt>
                      <c:pt idx="1141">
                        <c:v>0.36760756373405501</c:v>
                      </c:pt>
                      <c:pt idx="1142">
                        <c:v>0.36842939257621798</c:v>
                      </c:pt>
                      <c:pt idx="1143">
                        <c:v>0.36920958757400502</c:v>
                      </c:pt>
                      <c:pt idx="1144">
                        <c:v>0.37002670764923101</c:v>
                      </c:pt>
                      <c:pt idx="1145">
                        <c:v>0.370988309383392</c:v>
                      </c:pt>
                      <c:pt idx="1146">
                        <c:v>0.37182116508483898</c:v>
                      </c:pt>
                      <c:pt idx="1147">
                        <c:v>0.37259587645530701</c:v>
                      </c:pt>
                      <c:pt idx="1148">
                        <c:v>0.37339317798614502</c:v>
                      </c:pt>
                      <c:pt idx="1149">
                        <c:v>0.37415975332260099</c:v>
                      </c:pt>
                      <c:pt idx="1150">
                        <c:v>0.37495905160903897</c:v>
                      </c:pt>
                      <c:pt idx="1151">
                        <c:v>0.37574240565299999</c:v>
                      </c:pt>
                      <c:pt idx="1152">
                        <c:v>0.376629799604416</c:v>
                      </c:pt>
                      <c:pt idx="1153">
                        <c:v>0.37762284278869601</c:v>
                      </c:pt>
                      <c:pt idx="1154">
                        <c:v>0.37857115268707298</c:v>
                      </c:pt>
                      <c:pt idx="1155">
                        <c:v>0.37953594326973</c:v>
                      </c:pt>
                      <c:pt idx="1156">
                        <c:v>0.380545973777771</c:v>
                      </c:pt>
                      <c:pt idx="1157">
                        <c:v>0.38163042068481401</c:v>
                      </c:pt>
                      <c:pt idx="1158">
                        <c:v>0.382593363523483</c:v>
                      </c:pt>
                      <c:pt idx="1159">
                        <c:v>0.38359600305557301</c:v>
                      </c:pt>
                      <c:pt idx="1160">
                        <c:v>0.38445100188255299</c:v>
                      </c:pt>
                      <c:pt idx="1161">
                        <c:v>0.38530617952346802</c:v>
                      </c:pt>
                      <c:pt idx="1162">
                        <c:v>0.386109799146652</c:v>
                      </c:pt>
                      <c:pt idx="1163">
                        <c:v>0.38707765936851501</c:v>
                      </c:pt>
                      <c:pt idx="1164">
                        <c:v>0.38819932937622098</c:v>
                      </c:pt>
                      <c:pt idx="1165">
                        <c:v>0.38916501402854897</c:v>
                      </c:pt>
                      <c:pt idx="1166">
                        <c:v>0.39014244079589799</c:v>
                      </c:pt>
                      <c:pt idx="1167">
                        <c:v>0.39108458161354098</c:v>
                      </c:pt>
                      <c:pt idx="1168">
                        <c:v>0.391990095376968</c:v>
                      </c:pt>
                      <c:pt idx="1169">
                        <c:v>0.39282438158989003</c:v>
                      </c:pt>
                      <c:pt idx="1170">
                        <c:v>0.39360892772674599</c:v>
                      </c:pt>
                      <c:pt idx="1171">
                        <c:v>0.39446747303009</c:v>
                      </c:pt>
                      <c:pt idx="1172">
                        <c:v>0.395248293876648</c:v>
                      </c:pt>
                      <c:pt idx="1173">
                        <c:v>0.39614701271057101</c:v>
                      </c:pt>
                      <c:pt idx="1174">
                        <c:v>0.39727273583412198</c:v>
                      </c:pt>
                      <c:pt idx="1175">
                        <c:v>0.39808544516563399</c:v>
                      </c:pt>
                      <c:pt idx="1176">
                        <c:v>0.39880973100662198</c:v>
                      </c:pt>
                      <c:pt idx="1177">
                        <c:v>0.39944645762443498</c:v>
                      </c:pt>
                      <c:pt idx="1178">
                        <c:v>0.39980307221412698</c:v>
                      </c:pt>
                      <c:pt idx="1179">
                        <c:v>0.40046665072441101</c:v>
                      </c:pt>
                      <c:pt idx="1180">
                        <c:v>0.40125155448913602</c:v>
                      </c:pt>
                      <c:pt idx="1181">
                        <c:v>0.401957988739014</c:v>
                      </c:pt>
                      <c:pt idx="1182">
                        <c:v>0.40278846025466902</c:v>
                      </c:pt>
                      <c:pt idx="1183">
                        <c:v>0.40350693464279203</c:v>
                      </c:pt>
                      <c:pt idx="1184">
                        <c:v>0.40410941839218101</c:v>
                      </c:pt>
                      <c:pt idx="1185">
                        <c:v>0.40474262833595298</c:v>
                      </c:pt>
                      <c:pt idx="1186">
                        <c:v>0.40537360310554499</c:v>
                      </c:pt>
                      <c:pt idx="1187">
                        <c:v>0.40603539347648598</c:v>
                      </c:pt>
                      <c:pt idx="1188">
                        <c:v>0.40661942958831798</c:v>
                      </c:pt>
                      <c:pt idx="1189">
                        <c:v>0.40735489130020103</c:v>
                      </c:pt>
                      <c:pt idx="1190">
                        <c:v>0.40832772850990301</c:v>
                      </c:pt>
                      <c:pt idx="1191">
                        <c:v>0.40900507569312999</c:v>
                      </c:pt>
                      <c:pt idx="1192">
                        <c:v>0.40961584448814398</c:v>
                      </c:pt>
                      <c:pt idx="1193">
                        <c:v>0.41019177436828602</c:v>
                      </c:pt>
                      <c:pt idx="1194">
                        <c:v>0.41051805019378701</c:v>
                      </c:pt>
                      <c:pt idx="1195">
                        <c:v>0.41102156043052701</c:v>
                      </c:pt>
                      <c:pt idx="1196">
                        <c:v>0.41164311766624501</c:v>
                      </c:pt>
                      <c:pt idx="1197">
                        <c:v>0.41221046447753901</c:v>
                      </c:pt>
                      <c:pt idx="1198">
                        <c:v>0.41279551386833202</c:v>
                      </c:pt>
                      <c:pt idx="1199">
                        <c:v>0.41335311532020602</c:v>
                      </c:pt>
                      <c:pt idx="1200">
                        <c:v>0.41387015581130998</c:v>
                      </c:pt>
                      <c:pt idx="1201">
                        <c:v>0.41442537307739302</c:v>
                      </c:pt>
                      <c:pt idx="1202">
                        <c:v>0.41497820615768399</c:v>
                      </c:pt>
                      <c:pt idx="1203">
                        <c:v>0.41556003689765902</c:v>
                      </c:pt>
                      <c:pt idx="1204">
                        <c:v>0.41617718338966397</c:v>
                      </c:pt>
                      <c:pt idx="1205">
                        <c:v>0.41681113839149497</c:v>
                      </c:pt>
                      <c:pt idx="1206">
                        <c:v>0.41746491193771401</c:v>
                      </c:pt>
                      <c:pt idx="1207">
                        <c:v>0.41812464594840998</c:v>
                      </c:pt>
                      <c:pt idx="1208">
                        <c:v>0.418878644704819</c:v>
                      </c:pt>
                      <c:pt idx="1209">
                        <c:v>0.419497430324554</c:v>
                      </c:pt>
                      <c:pt idx="1210">
                        <c:v>0.41999515891075101</c:v>
                      </c:pt>
                      <c:pt idx="1211">
                        <c:v>0.42059373855590798</c:v>
                      </c:pt>
                      <c:pt idx="1212">
                        <c:v>0.42121785879135099</c:v>
                      </c:pt>
                      <c:pt idx="1213">
                        <c:v>0.42176303267478898</c:v>
                      </c:pt>
                      <c:pt idx="1214">
                        <c:v>0.42230337858200101</c:v>
                      </c:pt>
                      <c:pt idx="1215">
                        <c:v>0.42289066314697299</c:v>
                      </c:pt>
                      <c:pt idx="1216">
                        <c:v>0.42342141270637501</c:v>
                      </c:pt>
                      <c:pt idx="1217">
                        <c:v>0.42396780848503102</c:v>
                      </c:pt>
                      <c:pt idx="1218">
                        <c:v>0.42467027902603099</c:v>
                      </c:pt>
                      <c:pt idx="1219">
                        <c:v>0.425268083810806</c:v>
                      </c:pt>
                      <c:pt idx="1220">
                        <c:v>0.42570883035659801</c:v>
                      </c:pt>
                      <c:pt idx="1221">
                        <c:v>0.42623168230056802</c:v>
                      </c:pt>
                      <c:pt idx="1222">
                        <c:v>0.42678162455558799</c:v>
                      </c:pt>
                      <c:pt idx="1223">
                        <c:v>0.42731592059135398</c:v>
                      </c:pt>
                      <c:pt idx="1224">
                        <c:v>0.42778652906417802</c:v>
                      </c:pt>
                      <c:pt idx="1225">
                        <c:v>0.42837014794349698</c:v>
                      </c:pt>
                      <c:pt idx="1226">
                        <c:v>0.42907097935676602</c:v>
                      </c:pt>
                      <c:pt idx="1227">
                        <c:v>0.42964977025985701</c:v>
                      </c:pt>
                      <c:pt idx="1228">
                        <c:v>0.43021228909492498</c:v>
                      </c:pt>
                      <c:pt idx="1229">
                        <c:v>0.43083071708679199</c:v>
                      </c:pt>
                      <c:pt idx="1230">
                        <c:v>0.43125748634338401</c:v>
                      </c:pt>
                      <c:pt idx="1231">
                        <c:v>0.43187478184700001</c:v>
                      </c:pt>
                      <c:pt idx="1232">
                        <c:v>0.43279516696929898</c:v>
                      </c:pt>
                      <c:pt idx="1233">
                        <c:v>0.43349316716194197</c:v>
                      </c:pt>
                      <c:pt idx="1234">
                        <c:v>0.43403866887092601</c:v>
                      </c:pt>
                      <c:pt idx="1235">
                        <c:v>0.434790790081024</c:v>
                      </c:pt>
                      <c:pt idx="1236">
                        <c:v>0.43563222885131803</c:v>
                      </c:pt>
                      <c:pt idx="1237">
                        <c:v>0.43633165955543501</c:v>
                      </c:pt>
                      <c:pt idx="1238">
                        <c:v>0.43723136186599698</c:v>
                      </c:pt>
                      <c:pt idx="1239">
                        <c:v>0.43797829747200001</c:v>
                      </c:pt>
                      <c:pt idx="1240">
                        <c:v>0.438652783632278</c:v>
                      </c:pt>
                      <c:pt idx="1241">
                        <c:v>0.43950739502906799</c:v>
                      </c:pt>
                      <c:pt idx="1242">
                        <c:v>0.44045126438140902</c:v>
                      </c:pt>
                      <c:pt idx="1243">
                        <c:v>0.44152817130088801</c:v>
                      </c:pt>
                      <c:pt idx="1244">
                        <c:v>0.44245195388793901</c:v>
                      </c:pt>
                      <c:pt idx="1245">
                        <c:v>0.44332450628280601</c:v>
                      </c:pt>
                      <c:pt idx="1246">
                        <c:v>0.44427955150604198</c:v>
                      </c:pt>
                      <c:pt idx="1247">
                        <c:v>0.445209860801697</c:v>
                      </c:pt>
                      <c:pt idx="1248">
                        <c:v>0.44623616337776201</c:v>
                      </c:pt>
                      <c:pt idx="1249">
                        <c:v>0.44726073741912797</c:v>
                      </c:pt>
                      <c:pt idx="1250">
                        <c:v>0.44823488593101501</c:v>
                      </c:pt>
                      <c:pt idx="1251">
                        <c:v>0.449148029088974</c:v>
                      </c:pt>
                      <c:pt idx="1252">
                        <c:v>0.44982004165649397</c:v>
                      </c:pt>
                      <c:pt idx="1253">
                        <c:v>0.45057037472724898</c:v>
                      </c:pt>
                      <c:pt idx="1254">
                        <c:v>0.45148766040802002</c:v>
                      </c:pt>
                      <c:pt idx="1255">
                        <c:v>0.45250472426414501</c:v>
                      </c:pt>
                      <c:pt idx="1256">
                        <c:v>0.453754752874374</c:v>
                      </c:pt>
                      <c:pt idx="1257">
                        <c:v>0.454965740442276</c:v>
                      </c:pt>
                      <c:pt idx="1258">
                        <c:v>0.45615521073341397</c:v>
                      </c:pt>
                      <c:pt idx="1259">
                        <c:v>0.45733550190925598</c:v>
                      </c:pt>
                      <c:pt idx="1260">
                        <c:v>0.45841512084007302</c:v>
                      </c:pt>
                      <c:pt idx="1261">
                        <c:v>0.45955777168273898</c:v>
                      </c:pt>
                      <c:pt idx="1262">
                        <c:v>0.46043789386749301</c:v>
                      </c:pt>
                      <c:pt idx="1263">
                        <c:v>0.46108797192573497</c:v>
                      </c:pt>
                      <c:pt idx="1264">
                        <c:v>0.46201932430267301</c:v>
                      </c:pt>
                      <c:pt idx="1265">
                        <c:v>0.46301195025443997</c:v>
                      </c:pt>
                      <c:pt idx="1266">
                        <c:v>0.46386638283729598</c:v>
                      </c:pt>
                      <c:pt idx="1267">
                        <c:v>0.464799463748932</c:v>
                      </c:pt>
                      <c:pt idx="1268">
                        <c:v>0.46561676263809199</c:v>
                      </c:pt>
                      <c:pt idx="1269">
                        <c:v>0.46627986431121798</c:v>
                      </c:pt>
                      <c:pt idx="1270">
                        <c:v>0.467066019773483</c:v>
                      </c:pt>
                      <c:pt idx="1271">
                        <c:v>0.46789053082466098</c:v>
                      </c:pt>
                      <c:pt idx="1272">
                        <c:v>0.46871191263198902</c:v>
                      </c:pt>
                      <c:pt idx="1273">
                        <c:v>0.46953743696212802</c:v>
                      </c:pt>
                      <c:pt idx="1274">
                        <c:v>0.47036564350128202</c:v>
                      </c:pt>
                      <c:pt idx="1275">
                        <c:v>0.47132578492164601</c:v>
                      </c:pt>
                      <c:pt idx="1276">
                        <c:v>0.47226324677467302</c:v>
                      </c:pt>
                      <c:pt idx="1277">
                        <c:v>0.47298997640609702</c:v>
                      </c:pt>
                      <c:pt idx="1278">
                        <c:v>0.47386273741722101</c:v>
                      </c:pt>
                      <c:pt idx="1279">
                        <c:v>0.47484058141708402</c:v>
                      </c:pt>
                      <c:pt idx="1280">
                        <c:v>0.47551164031028698</c:v>
                      </c:pt>
                      <c:pt idx="1281">
                        <c:v>0.47612074017524703</c:v>
                      </c:pt>
                      <c:pt idx="1282">
                        <c:v>0.47685313224792503</c:v>
                      </c:pt>
                      <c:pt idx="1283">
                        <c:v>0.47753039002418501</c:v>
                      </c:pt>
                      <c:pt idx="1284">
                        <c:v>0.47829800844192499</c:v>
                      </c:pt>
                      <c:pt idx="1285">
                        <c:v>0.47917488217353799</c:v>
                      </c:pt>
                      <c:pt idx="1286">
                        <c:v>0.47964563965797402</c:v>
                      </c:pt>
                      <c:pt idx="1287">
                        <c:v>0.47986790537834201</c:v>
                      </c:pt>
                      <c:pt idx="1288">
                        <c:v>0.48035126924514798</c:v>
                      </c:pt>
                      <c:pt idx="1289">
                        <c:v>0.48090764880180398</c:v>
                      </c:pt>
                      <c:pt idx="1290">
                        <c:v>0.48155057430267301</c:v>
                      </c:pt>
                      <c:pt idx="1291">
                        <c:v>0.48212537169456499</c:v>
                      </c:pt>
                      <c:pt idx="1292">
                        <c:v>0.48232164978981001</c:v>
                      </c:pt>
                      <c:pt idx="1293">
                        <c:v>0.48268476128578203</c:v>
                      </c:pt>
                      <c:pt idx="1294">
                        <c:v>0.48310947418212902</c:v>
                      </c:pt>
                      <c:pt idx="1295">
                        <c:v>0.48349267244339</c:v>
                      </c:pt>
                      <c:pt idx="1296">
                        <c:v>0.48398053646087602</c:v>
                      </c:pt>
                      <c:pt idx="1297">
                        <c:v>0.48412460088729897</c:v>
                      </c:pt>
                      <c:pt idx="1298">
                        <c:v>0.48412060737609902</c:v>
                      </c:pt>
                      <c:pt idx="1299">
                        <c:v>0.48413386940956099</c:v>
                      </c:pt>
                      <c:pt idx="1300">
                        <c:v>0.48419442772865301</c:v>
                      </c:pt>
                      <c:pt idx="1301">
                        <c:v>0.48440915346145602</c:v>
                      </c:pt>
                      <c:pt idx="1302">
                        <c:v>0.484631687402725</c:v>
                      </c:pt>
                      <c:pt idx="1303">
                        <c:v>0.48467853665351901</c:v>
                      </c:pt>
                      <c:pt idx="1304">
                        <c:v>0.48447087407112099</c:v>
                      </c:pt>
                      <c:pt idx="1305">
                        <c:v>0.484361052513123</c:v>
                      </c:pt>
                      <c:pt idx="1306">
                        <c:v>0.48431420326232899</c:v>
                      </c:pt>
                      <c:pt idx="1307">
                        <c:v>0.48426657915115401</c:v>
                      </c:pt>
                      <c:pt idx="1308">
                        <c:v>0.48431807756424</c:v>
                      </c:pt>
                      <c:pt idx="1309">
                        <c:v>0.48412486910820002</c:v>
                      </c:pt>
                      <c:pt idx="1310">
                        <c:v>0.483983725309372</c:v>
                      </c:pt>
                      <c:pt idx="1311">
                        <c:v>0.48405057191848799</c:v>
                      </c:pt>
                      <c:pt idx="1312">
                        <c:v>0.48402523994445801</c:v>
                      </c:pt>
                      <c:pt idx="1313">
                        <c:v>0.484176516532898</c:v>
                      </c:pt>
                      <c:pt idx="1314">
                        <c:v>0.48413988947868303</c:v>
                      </c:pt>
                      <c:pt idx="1315">
                        <c:v>0.483920127153397</c:v>
                      </c:pt>
                      <c:pt idx="1316">
                        <c:v>0.483975559473038</c:v>
                      </c:pt>
                      <c:pt idx="1317">
                        <c:v>0.48377409577369701</c:v>
                      </c:pt>
                      <c:pt idx="1318">
                        <c:v>0.48342630267143299</c:v>
                      </c:pt>
                      <c:pt idx="1319">
                        <c:v>0.48308685421943698</c:v>
                      </c:pt>
                      <c:pt idx="1320">
                        <c:v>0.48272597789764399</c:v>
                      </c:pt>
                      <c:pt idx="1321">
                        <c:v>0.48251101374626199</c:v>
                      </c:pt>
                      <c:pt idx="1322">
                        <c:v>0.482417821884155</c:v>
                      </c:pt>
                      <c:pt idx="1323">
                        <c:v>0.48245814442634599</c:v>
                      </c:pt>
                      <c:pt idx="1324">
                        <c:v>0.48219233751297003</c:v>
                      </c:pt>
                      <c:pt idx="1325">
                        <c:v>0.48181459307670599</c:v>
                      </c:pt>
                      <c:pt idx="1326">
                        <c:v>0.48174053430557301</c:v>
                      </c:pt>
                      <c:pt idx="1327">
                        <c:v>0.48161381483077997</c:v>
                      </c:pt>
                      <c:pt idx="1328">
                        <c:v>0.48145598173141502</c:v>
                      </c:pt>
                      <c:pt idx="1329">
                        <c:v>0.481374621391296</c:v>
                      </c:pt>
                      <c:pt idx="1330">
                        <c:v>0.48094660043716397</c:v>
                      </c:pt>
                      <c:pt idx="1331">
                        <c:v>0.48022946715354897</c:v>
                      </c:pt>
                      <c:pt idx="1332">
                        <c:v>0.479651808738709</c:v>
                      </c:pt>
                      <c:pt idx="1333">
                        <c:v>0.47913208603858898</c:v>
                      </c:pt>
                      <c:pt idx="1334">
                        <c:v>0.47866296768188499</c:v>
                      </c:pt>
                      <c:pt idx="1335">
                        <c:v>0.47835123538970897</c:v>
                      </c:pt>
                      <c:pt idx="1336">
                        <c:v>0.47802144289016701</c:v>
                      </c:pt>
                      <c:pt idx="1337">
                        <c:v>0.47764554619789101</c:v>
                      </c:pt>
                      <c:pt idx="1338">
                        <c:v>0.47687140107154802</c:v>
                      </c:pt>
                      <c:pt idx="1339">
                        <c:v>0.47605255246162398</c:v>
                      </c:pt>
                      <c:pt idx="1340">
                        <c:v>0.47567760944366499</c:v>
                      </c:pt>
                      <c:pt idx="1341">
                        <c:v>0.47517719864845298</c:v>
                      </c:pt>
                      <c:pt idx="1342">
                        <c:v>0.47503995895385698</c:v>
                      </c:pt>
                      <c:pt idx="1343">
                        <c:v>0.47504267096519498</c:v>
                      </c:pt>
                      <c:pt idx="1344">
                        <c:v>0.47438976168632502</c:v>
                      </c:pt>
                      <c:pt idx="1345">
                        <c:v>0.473699301481247</c:v>
                      </c:pt>
                      <c:pt idx="1346">
                        <c:v>0.47305518388748202</c:v>
                      </c:pt>
                      <c:pt idx="1347">
                        <c:v>0.47240331768989602</c:v>
                      </c:pt>
                      <c:pt idx="1348">
                        <c:v>0.47209343314170799</c:v>
                      </c:pt>
                      <c:pt idx="1349">
                        <c:v>0.47192215919494601</c:v>
                      </c:pt>
                      <c:pt idx="1350">
                        <c:v>0.47163075208663902</c:v>
                      </c:pt>
                      <c:pt idx="1351">
                        <c:v>0.471217840909958</c:v>
                      </c:pt>
                      <c:pt idx="1352">
                        <c:v>0.470572799444199</c:v>
                      </c:pt>
                      <c:pt idx="1353">
                        <c:v>0.469991445541382</c:v>
                      </c:pt>
                      <c:pt idx="1354">
                        <c:v>0.469411641359329</c:v>
                      </c:pt>
                      <c:pt idx="1355">
                        <c:v>0.46888104081153897</c:v>
                      </c:pt>
                      <c:pt idx="1356">
                        <c:v>0.46847963333129899</c:v>
                      </c:pt>
                      <c:pt idx="1357">
                        <c:v>0.467840015888214</c:v>
                      </c:pt>
                      <c:pt idx="1358">
                        <c:v>0.46700942516326899</c:v>
                      </c:pt>
                      <c:pt idx="1359">
                        <c:v>0.46630817651748702</c:v>
                      </c:pt>
                      <c:pt idx="1360">
                        <c:v>0.46544948220253002</c:v>
                      </c:pt>
                      <c:pt idx="1361">
                        <c:v>0.46475648880004899</c:v>
                      </c:pt>
                      <c:pt idx="1362">
                        <c:v>0.46430045366287198</c:v>
                      </c:pt>
                      <c:pt idx="1363">
                        <c:v>0.46384164690971402</c:v>
                      </c:pt>
                      <c:pt idx="1364">
                        <c:v>0.46342653036117598</c:v>
                      </c:pt>
                      <c:pt idx="1365">
                        <c:v>0.46296399831771901</c:v>
                      </c:pt>
                      <c:pt idx="1366">
                        <c:v>0.46259614825248702</c:v>
                      </c:pt>
                      <c:pt idx="1367">
                        <c:v>0.46202683448791498</c:v>
                      </c:pt>
                      <c:pt idx="1368">
                        <c:v>0.46125847101211498</c:v>
                      </c:pt>
                      <c:pt idx="1369">
                        <c:v>0.46059885621070901</c:v>
                      </c:pt>
                      <c:pt idx="1370">
                        <c:v>0.459838807582855</c:v>
                      </c:pt>
                      <c:pt idx="1371">
                        <c:v>0.45932275056839</c:v>
                      </c:pt>
                      <c:pt idx="1372">
                        <c:v>0.45892196893692</c:v>
                      </c:pt>
                      <c:pt idx="1373">
                        <c:v>0.45859491825103799</c:v>
                      </c:pt>
                      <c:pt idx="1374">
                        <c:v>0.45842695236206099</c:v>
                      </c:pt>
                      <c:pt idx="1375">
                        <c:v>0.45817241072654702</c:v>
                      </c:pt>
                      <c:pt idx="1376">
                        <c:v>0.45800989866256703</c:v>
                      </c:pt>
                      <c:pt idx="1377">
                        <c:v>0.45780020952224698</c:v>
                      </c:pt>
                      <c:pt idx="1378">
                        <c:v>0.45738118886947599</c:v>
                      </c:pt>
                      <c:pt idx="1379">
                        <c:v>0.457422494888306</c:v>
                      </c:pt>
                      <c:pt idx="1380">
                        <c:v>0.457661092281342</c:v>
                      </c:pt>
                      <c:pt idx="1381">
                        <c:v>0.45799210667610202</c:v>
                      </c:pt>
                      <c:pt idx="1382">
                        <c:v>0.45872852206230202</c:v>
                      </c:pt>
                      <c:pt idx="1383">
                        <c:v>0.45919913053512601</c:v>
                      </c:pt>
                      <c:pt idx="1384">
                        <c:v>0.45959040522575401</c:v>
                      </c:pt>
                      <c:pt idx="1385">
                        <c:v>0.45976436138153098</c:v>
                      </c:pt>
                      <c:pt idx="1386">
                        <c:v>0.46015676856040999</c:v>
                      </c:pt>
                      <c:pt idx="1387">
                        <c:v>0.46078786253929099</c:v>
                      </c:pt>
                      <c:pt idx="1388">
                        <c:v>0.46155095100402799</c:v>
                      </c:pt>
                      <c:pt idx="1389">
                        <c:v>0.46218904852867099</c:v>
                      </c:pt>
                      <c:pt idx="1390">
                        <c:v>0.46256619691848799</c:v>
                      </c:pt>
                      <c:pt idx="1391">
                        <c:v>0.46251583099365201</c:v>
                      </c:pt>
                      <c:pt idx="1392">
                        <c:v>0.46236315369606001</c:v>
                      </c:pt>
                      <c:pt idx="1393">
                        <c:v>0.46269106864929199</c:v>
                      </c:pt>
                      <c:pt idx="1394">
                        <c:v>0.46314531564712502</c:v>
                      </c:pt>
                      <c:pt idx="1395">
                        <c:v>0.46345672011375399</c:v>
                      </c:pt>
                      <c:pt idx="1396">
                        <c:v>0.46355807781219499</c:v>
                      </c:pt>
                      <c:pt idx="1397">
                        <c:v>0.46341380476951599</c:v>
                      </c:pt>
                      <c:pt idx="1398">
                        <c:v>0.46319785714149497</c:v>
                      </c:pt>
                      <c:pt idx="1399">
                        <c:v>0.46322530508041398</c:v>
                      </c:pt>
                      <c:pt idx="1400">
                        <c:v>0.46333268284797702</c:v>
                      </c:pt>
                      <c:pt idx="1401">
                        <c:v>0.46312698721885698</c:v>
                      </c:pt>
                      <c:pt idx="1402">
                        <c:v>0.462776929140091</c:v>
                      </c:pt>
                      <c:pt idx="1403">
                        <c:v>0.46234109997749301</c:v>
                      </c:pt>
                      <c:pt idx="1404">
                        <c:v>0.46195358037948597</c:v>
                      </c:pt>
                      <c:pt idx="1405">
                        <c:v>0.46165296435356101</c:v>
                      </c:pt>
                      <c:pt idx="1406">
                        <c:v>0.46146950125694303</c:v>
                      </c:pt>
                      <c:pt idx="1407">
                        <c:v>0.46137386560440102</c:v>
                      </c:pt>
                      <c:pt idx="1408">
                        <c:v>0.46094059944152799</c:v>
                      </c:pt>
                      <c:pt idx="1409">
                        <c:v>0.46058842539787298</c:v>
                      </c:pt>
                      <c:pt idx="1410">
                        <c:v>0.460267394781113</c:v>
                      </c:pt>
                      <c:pt idx="1411">
                        <c:v>0.45988520979881298</c:v>
                      </c:pt>
                      <c:pt idx="1412">
                        <c:v>0.45999935269355802</c:v>
                      </c:pt>
                      <c:pt idx="1413">
                        <c:v>0.45976361632347101</c:v>
                      </c:pt>
                      <c:pt idx="1414">
                        <c:v>0.459593445062637</c:v>
                      </c:pt>
                      <c:pt idx="1415">
                        <c:v>0.459643304347992</c:v>
                      </c:pt>
                      <c:pt idx="1416">
                        <c:v>0.459143817424774</c:v>
                      </c:pt>
                      <c:pt idx="1417">
                        <c:v>0.45915257930755599</c:v>
                      </c:pt>
                      <c:pt idx="1418">
                        <c:v>0.45918318629264798</c:v>
                      </c:pt>
                      <c:pt idx="1419">
                        <c:v>0.458973348140717</c:v>
                      </c:pt>
                      <c:pt idx="1420">
                        <c:v>0.45916545391082803</c:v>
                      </c:pt>
                      <c:pt idx="1421">
                        <c:v>0.45916253328323398</c:v>
                      </c:pt>
                      <c:pt idx="1422">
                        <c:v>0.459044069051743</c:v>
                      </c:pt>
                      <c:pt idx="1423">
                        <c:v>0.459374219179153</c:v>
                      </c:pt>
                      <c:pt idx="1424">
                        <c:v>0.45964220166206399</c:v>
                      </c:pt>
                      <c:pt idx="1425">
                        <c:v>0.46040588617324801</c:v>
                      </c:pt>
                      <c:pt idx="1426">
                        <c:v>0.46086359024047902</c:v>
                      </c:pt>
                      <c:pt idx="1427">
                        <c:v>0.46100202202796903</c:v>
                      </c:pt>
                      <c:pt idx="1428">
                        <c:v>0.46107727289199801</c:v>
                      </c:pt>
                      <c:pt idx="1429">
                        <c:v>0.46079385280609098</c:v>
                      </c:pt>
                      <c:pt idx="1430">
                        <c:v>0.46090760827064498</c:v>
                      </c:pt>
                      <c:pt idx="1431">
                        <c:v>0.46115824580192599</c:v>
                      </c:pt>
                      <c:pt idx="1432">
                        <c:v>0.461807250976563</c:v>
                      </c:pt>
                      <c:pt idx="1433">
                        <c:v>0.46193328499794001</c:v>
                      </c:pt>
                      <c:pt idx="1434">
                        <c:v>0.461642295122147</c:v>
                      </c:pt>
                      <c:pt idx="1435">
                        <c:v>0.46171519160270702</c:v>
                      </c:pt>
                      <c:pt idx="1436">
                        <c:v>0.46165215969085699</c:v>
                      </c:pt>
                      <c:pt idx="1437">
                        <c:v>0.46187189221382102</c:v>
                      </c:pt>
                      <c:pt idx="1438">
                        <c:v>0.46264001727104198</c:v>
                      </c:pt>
                      <c:pt idx="1439">
                        <c:v>0.46327105164527899</c:v>
                      </c:pt>
                      <c:pt idx="1440">
                        <c:v>0.46368643641471902</c:v>
                      </c:pt>
                      <c:pt idx="1441">
                        <c:v>0.46411770582199102</c:v>
                      </c:pt>
                      <c:pt idx="1442">
                        <c:v>0.46414965391159102</c:v>
                      </c:pt>
                      <c:pt idx="1443">
                        <c:v>0.463572978973389</c:v>
                      </c:pt>
                      <c:pt idx="1444">
                        <c:v>0.462782382965088</c:v>
                      </c:pt>
                      <c:pt idx="1445">
                        <c:v>0.46245703101158098</c:v>
                      </c:pt>
                      <c:pt idx="1446">
                        <c:v>0.46185895800590498</c:v>
                      </c:pt>
                      <c:pt idx="1447">
                        <c:v>0.46122372150421098</c:v>
                      </c:pt>
                      <c:pt idx="1448">
                        <c:v>0.461973816156387</c:v>
                      </c:pt>
                      <c:pt idx="1449">
                        <c:v>0.462350904941559</c:v>
                      </c:pt>
                      <c:pt idx="1450">
                        <c:v>0.46207618713378901</c:v>
                      </c:pt>
                      <c:pt idx="1451">
                        <c:v>0.46269893646240201</c:v>
                      </c:pt>
                      <c:pt idx="1452">
                        <c:v>0.46196028590202298</c:v>
                      </c:pt>
                      <c:pt idx="1453">
                        <c:v>0.45998477935790999</c:v>
                      </c:pt>
                      <c:pt idx="1454">
                        <c:v>0.46005374193191501</c:v>
                      </c:pt>
                      <c:pt idx="1455">
                        <c:v>0.460002511739731</c:v>
                      </c:pt>
                      <c:pt idx="1456">
                        <c:v>0.45973581075668302</c:v>
                      </c:pt>
                      <c:pt idx="1457">
                        <c:v>0.46159178018569902</c:v>
                      </c:pt>
                      <c:pt idx="1458">
                        <c:v>0.46247395873069802</c:v>
                      </c:pt>
                      <c:pt idx="1459">
                        <c:v>0.46329119801521301</c:v>
                      </c:pt>
                      <c:pt idx="1460">
                        <c:v>0.46548262238502502</c:v>
                      </c:pt>
                      <c:pt idx="1461">
                        <c:v>0.46621903777122498</c:v>
                      </c:pt>
                      <c:pt idx="1462">
                        <c:v>0.46855756640434298</c:v>
                      </c:pt>
                      <c:pt idx="1463">
                        <c:v>0.46804165840148898</c:v>
                      </c:pt>
                      <c:pt idx="1464">
                        <c:v>0.46362209320068398</c:v>
                      </c:pt>
                      <c:pt idx="1465">
                        <c:v>0.46445795893669101</c:v>
                      </c:pt>
                      <c:pt idx="1466">
                        <c:v>0.46188798546791099</c:v>
                      </c:pt>
                      <c:pt idx="1467">
                        <c:v>0.46089771389961198</c:v>
                      </c:pt>
                      <c:pt idx="1468">
                        <c:v>0.45820125937461897</c:v>
                      </c:pt>
                      <c:pt idx="1469">
                        <c:v>0.45368099212646501</c:v>
                      </c:pt>
                      <c:pt idx="1470">
                        <c:v>0.45606657862663302</c:v>
                      </c:pt>
                      <c:pt idx="1471">
                        <c:v>0.46308422088623002</c:v>
                      </c:pt>
                      <c:pt idx="1472">
                        <c:v>0.46308636665344199</c:v>
                      </c:pt>
                      <c:pt idx="1473">
                        <c:v>0.45538964867591902</c:v>
                      </c:pt>
                      <c:pt idx="1474">
                        <c:v>0.44896674156188998</c:v>
                      </c:pt>
                      <c:pt idx="1475">
                        <c:v>0.44878476858138999</c:v>
                      </c:pt>
                      <c:pt idx="1476">
                        <c:v>0.45313251018524198</c:v>
                      </c:pt>
                      <c:pt idx="1477">
                        <c:v>0.46183454990387002</c:v>
                      </c:pt>
                      <c:pt idx="1478">
                        <c:v>0.45982515811920199</c:v>
                      </c:pt>
                      <c:pt idx="1479">
                        <c:v>0.44503298401832603</c:v>
                      </c:pt>
                      <c:pt idx="1596">
                        <c:v>0.25613850355148299</c:v>
                      </c:pt>
                      <c:pt idx="1597">
                        <c:v>0.25483587384223899</c:v>
                      </c:pt>
                      <c:pt idx="1598">
                        <c:v>0.25646439194679299</c:v>
                      </c:pt>
                      <c:pt idx="1599">
                        <c:v>0.259857147932053</c:v>
                      </c:pt>
                      <c:pt idx="1600">
                        <c:v>0.261524617671967</c:v>
                      </c:pt>
                      <c:pt idx="1601">
                        <c:v>0.26215305924415599</c:v>
                      </c:pt>
                      <c:pt idx="1602">
                        <c:v>0.26483035087585399</c:v>
                      </c:pt>
                      <c:pt idx="1603">
                        <c:v>0.26929733157157898</c:v>
                      </c:pt>
                      <c:pt idx="1604">
                        <c:v>0.27125507593154902</c:v>
                      </c:pt>
                      <c:pt idx="1605">
                        <c:v>0.27266991138458302</c:v>
                      </c:pt>
                      <c:pt idx="1606">
                        <c:v>0.27489143610000599</c:v>
                      </c:pt>
                      <c:pt idx="1607">
                        <c:v>0.27513590455055198</c:v>
                      </c:pt>
                      <c:pt idx="1608">
                        <c:v>0.27617645263671903</c:v>
                      </c:pt>
                      <c:pt idx="1609">
                        <c:v>0.277714222669601</c:v>
                      </c:pt>
                      <c:pt idx="1610">
                        <c:v>0.28094831109046903</c:v>
                      </c:pt>
                      <c:pt idx="1611">
                        <c:v>0.28184857964515703</c:v>
                      </c:pt>
                      <c:pt idx="1612">
                        <c:v>0.28072607517242398</c:v>
                      </c:pt>
                      <c:pt idx="1613">
                        <c:v>0.28245016932487499</c:v>
                      </c:pt>
                      <c:pt idx="1614">
                        <c:v>0.28474247455596902</c:v>
                      </c:pt>
                      <c:pt idx="1615">
                        <c:v>0.28666374087333701</c:v>
                      </c:pt>
                      <c:pt idx="1616">
                        <c:v>0.28965261578559898</c:v>
                      </c:pt>
                      <c:pt idx="1617">
                        <c:v>0.29136028885841397</c:v>
                      </c:pt>
                      <c:pt idx="1618">
                        <c:v>0.29253509640693698</c:v>
                      </c:pt>
                      <c:pt idx="1619">
                        <c:v>0.293450206518173</c:v>
                      </c:pt>
                      <c:pt idx="1620">
                        <c:v>0.29363888502120999</c:v>
                      </c:pt>
                      <c:pt idx="1621">
                        <c:v>0.29454997181892401</c:v>
                      </c:pt>
                      <c:pt idx="1622">
                        <c:v>0.29557320475578303</c:v>
                      </c:pt>
                      <c:pt idx="1623">
                        <c:v>0.29632085561752303</c:v>
                      </c:pt>
                      <c:pt idx="1624">
                        <c:v>0.29764378070831299</c:v>
                      </c:pt>
                      <c:pt idx="1625">
                        <c:v>0.29959151148796098</c:v>
                      </c:pt>
                      <c:pt idx="1626">
                        <c:v>0.301115602254868</c:v>
                      </c:pt>
                      <c:pt idx="1627">
                        <c:v>0.30288195610046398</c:v>
                      </c:pt>
                      <c:pt idx="1628">
                        <c:v>0.30417826771736101</c:v>
                      </c:pt>
                      <c:pt idx="1629">
                        <c:v>0.305299133062363</c:v>
                      </c:pt>
                      <c:pt idx="1630">
                        <c:v>0.30627927184104897</c:v>
                      </c:pt>
                      <c:pt idx="1631">
                        <c:v>0.30647712945938099</c:v>
                      </c:pt>
                      <c:pt idx="1632">
                        <c:v>0.30764186382293701</c:v>
                      </c:pt>
                      <c:pt idx="1633">
                        <c:v>0.309390038251877</c:v>
                      </c:pt>
                      <c:pt idx="1634">
                        <c:v>0.311223715543747</c:v>
                      </c:pt>
                      <c:pt idx="1635">
                        <c:v>0.31223246455192599</c:v>
                      </c:pt>
                      <c:pt idx="1636">
                        <c:v>0.31345462799072299</c:v>
                      </c:pt>
                      <c:pt idx="1637">
                        <c:v>0.31447172164916998</c:v>
                      </c:pt>
                      <c:pt idx="1638">
                        <c:v>0.31447160243987998</c:v>
                      </c:pt>
                      <c:pt idx="1639">
                        <c:v>0.31539145112037698</c:v>
                      </c:pt>
                      <c:pt idx="1640">
                        <c:v>0.31775915622711198</c:v>
                      </c:pt>
                      <c:pt idx="1641">
                        <c:v>0.31845429539680498</c:v>
                      </c:pt>
                      <c:pt idx="1642">
                        <c:v>0.31796473264694203</c:v>
                      </c:pt>
                      <c:pt idx="1643">
                        <c:v>0.31840741634368902</c:v>
                      </c:pt>
                      <c:pt idx="1644">
                        <c:v>0.318610548973084</c:v>
                      </c:pt>
                      <c:pt idx="1645">
                        <c:v>0.31876698136329701</c:v>
                      </c:pt>
                      <c:pt idx="1646">
                        <c:v>0.31926280260086098</c:v>
                      </c:pt>
                      <c:pt idx="1647">
                        <c:v>0.32043343782424899</c:v>
                      </c:pt>
                      <c:pt idx="1648">
                        <c:v>0.32155159115791299</c:v>
                      </c:pt>
                      <c:pt idx="1649">
                        <c:v>0.32208856940269498</c:v>
                      </c:pt>
                      <c:pt idx="1650">
                        <c:v>0.32266840338706998</c:v>
                      </c:pt>
                      <c:pt idx="1651">
                        <c:v>0.32342365384101901</c:v>
                      </c:pt>
                      <c:pt idx="1652">
                        <c:v>0.32515600323677102</c:v>
                      </c:pt>
                      <c:pt idx="1653">
                        <c:v>0.32731035351753202</c:v>
                      </c:pt>
                      <c:pt idx="1654">
                        <c:v>0.32846125960349998</c:v>
                      </c:pt>
                      <c:pt idx="1655">
                        <c:v>0.32915735244750999</c:v>
                      </c:pt>
                      <c:pt idx="1656">
                        <c:v>0.331820517778397</c:v>
                      </c:pt>
                      <c:pt idx="1657">
                        <c:v>0.334684997797012</c:v>
                      </c:pt>
                      <c:pt idx="1658">
                        <c:v>0.33525395393371599</c:v>
                      </c:pt>
                      <c:pt idx="1659">
                        <c:v>0.33619448542594899</c:v>
                      </c:pt>
                      <c:pt idx="1660">
                        <c:v>0.33699622750282299</c:v>
                      </c:pt>
                      <c:pt idx="1661">
                        <c:v>0.333748489618301</c:v>
                      </c:pt>
                      <c:pt idx="1662">
                        <c:v>0.333314448595047</c:v>
                      </c:pt>
                      <c:pt idx="1663">
                        <c:v>0.33347159624099698</c:v>
                      </c:pt>
                      <c:pt idx="1664">
                        <c:v>0.33590674400329601</c:v>
                      </c:pt>
                      <c:pt idx="1665">
                        <c:v>0.33635482192039501</c:v>
                      </c:pt>
                      <c:pt idx="1666">
                        <c:v>0.33709421753883401</c:v>
                      </c:pt>
                      <c:pt idx="1667">
                        <c:v>0.33549991250038103</c:v>
                      </c:pt>
                      <c:pt idx="1668">
                        <c:v>0.33138844370842002</c:v>
                      </c:pt>
                      <c:pt idx="1669">
                        <c:v>0.33161953091621399</c:v>
                      </c:pt>
                      <c:pt idx="1670">
                        <c:v>0.33340927958488498</c:v>
                      </c:pt>
                      <c:pt idx="1671">
                        <c:v>0.33305242657661399</c:v>
                      </c:pt>
                      <c:pt idx="1672">
                        <c:v>0.33345052599906899</c:v>
                      </c:pt>
                      <c:pt idx="1673">
                        <c:v>0.33389928936958302</c:v>
                      </c:pt>
                      <c:pt idx="1674">
                        <c:v>0.334003686904907</c:v>
                      </c:pt>
                      <c:pt idx="1675">
                        <c:v>0.332493126392365</c:v>
                      </c:pt>
                      <c:pt idx="1676">
                        <c:v>0.33163616061210599</c:v>
                      </c:pt>
                      <c:pt idx="1677">
                        <c:v>0.33151084184646601</c:v>
                      </c:pt>
                      <c:pt idx="1678">
                        <c:v>0.33151027560234098</c:v>
                      </c:pt>
                      <c:pt idx="1679">
                        <c:v>0.33134204149246199</c:v>
                      </c:pt>
                      <c:pt idx="1680">
                        <c:v>0.330462425947189</c:v>
                      </c:pt>
                      <c:pt idx="1681">
                        <c:v>0.329795032739639</c:v>
                      </c:pt>
                      <c:pt idx="1682">
                        <c:v>0.32917577028274497</c:v>
                      </c:pt>
                      <c:pt idx="1683">
                        <c:v>0.327818393707275</c:v>
                      </c:pt>
                      <c:pt idx="1684">
                        <c:v>0.32653194665908802</c:v>
                      </c:pt>
                      <c:pt idx="1685">
                        <c:v>0.325815379619598</c:v>
                      </c:pt>
                      <c:pt idx="1686">
                        <c:v>0.32488241791725198</c:v>
                      </c:pt>
                      <c:pt idx="1687">
                        <c:v>0.32286226749420199</c:v>
                      </c:pt>
                      <c:pt idx="1688">
                        <c:v>0.32139632105827298</c:v>
                      </c:pt>
                      <c:pt idx="1689">
                        <c:v>0.32032430171966603</c:v>
                      </c:pt>
                      <c:pt idx="1690">
                        <c:v>0.31969156861305198</c:v>
                      </c:pt>
                      <c:pt idx="1691">
                        <c:v>0.31845843791961698</c:v>
                      </c:pt>
                      <c:pt idx="1692">
                        <c:v>0.31748765707016002</c:v>
                      </c:pt>
                      <c:pt idx="1693">
                        <c:v>0.31665965914726302</c:v>
                      </c:pt>
                      <c:pt idx="1694">
                        <c:v>0.31611341238021901</c:v>
                      </c:pt>
                      <c:pt idx="1695">
                        <c:v>0.31521588563919101</c:v>
                      </c:pt>
                      <c:pt idx="1696">
                        <c:v>0.31432160735130299</c:v>
                      </c:pt>
                      <c:pt idx="1697">
                        <c:v>0.31349974870681802</c:v>
                      </c:pt>
                      <c:pt idx="1698">
                        <c:v>0.31276682019233698</c:v>
                      </c:pt>
                      <c:pt idx="1699">
                        <c:v>0.311380594968796</c:v>
                      </c:pt>
                      <c:pt idx="1700">
                        <c:v>0.30924233794212302</c:v>
                      </c:pt>
                      <c:pt idx="1701">
                        <c:v>0.30777153372764599</c:v>
                      </c:pt>
                      <c:pt idx="1702">
                        <c:v>0.30592954158782998</c:v>
                      </c:pt>
                      <c:pt idx="1703">
                        <c:v>0.30466786026954701</c:v>
                      </c:pt>
                      <c:pt idx="1704">
                        <c:v>0.30491620302200301</c:v>
                      </c:pt>
                      <c:pt idx="1705">
                        <c:v>0.30440512299537698</c:v>
                      </c:pt>
                      <c:pt idx="1706">
                        <c:v>0.30296835303306602</c:v>
                      </c:pt>
                      <c:pt idx="1707">
                        <c:v>0.30176687240600603</c:v>
                      </c:pt>
                      <c:pt idx="1708">
                        <c:v>0.30045202374458302</c:v>
                      </c:pt>
                      <c:pt idx="1709">
                        <c:v>0.298455089330673</c:v>
                      </c:pt>
                      <c:pt idx="1710">
                        <c:v>0.297651886940002</c:v>
                      </c:pt>
                      <c:pt idx="1711">
                        <c:v>0.29776662588119501</c:v>
                      </c:pt>
                      <c:pt idx="1712">
                        <c:v>0.297016501426697</c:v>
                      </c:pt>
                      <c:pt idx="1713">
                        <c:v>0.29625877737999001</c:v>
                      </c:pt>
                      <c:pt idx="1714">
                        <c:v>0.29581323266029402</c:v>
                      </c:pt>
                      <c:pt idx="1715">
                        <c:v>0.29527378082275402</c:v>
                      </c:pt>
                      <c:pt idx="1716">
                        <c:v>0.29424452781677202</c:v>
                      </c:pt>
                      <c:pt idx="1717">
                        <c:v>0.293352872133255</c:v>
                      </c:pt>
                      <c:pt idx="1718">
                        <c:v>0.29263877868652299</c:v>
                      </c:pt>
                      <c:pt idx="1719">
                        <c:v>0.29101905226707497</c:v>
                      </c:pt>
                      <c:pt idx="1720">
                        <c:v>0.29033488035201999</c:v>
                      </c:pt>
                      <c:pt idx="1721">
                        <c:v>0.29138442873954801</c:v>
                      </c:pt>
                      <c:pt idx="1722">
                        <c:v>0.29110145568847701</c:v>
                      </c:pt>
                      <c:pt idx="1723">
                        <c:v>0.29054790735244801</c:v>
                      </c:pt>
                      <c:pt idx="1724">
                        <c:v>0.29074352979660001</c:v>
                      </c:pt>
                      <c:pt idx="1725">
                        <c:v>0.29048463702201799</c:v>
                      </c:pt>
                      <c:pt idx="1726">
                        <c:v>0.29000550508499101</c:v>
                      </c:pt>
                      <c:pt idx="1727">
                        <c:v>0.289430201053619</c:v>
                      </c:pt>
                      <c:pt idx="1728">
                        <c:v>0.28861352801322898</c:v>
                      </c:pt>
                      <c:pt idx="1729">
                        <c:v>0.28806275129318198</c:v>
                      </c:pt>
                      <c:pt idx="1730">
                        <c:v>0.287434041500092</c:v>
                      </c:pt>
                      <c:pt idx="1731">
                        <c:v>0.28691029548644997</c:v>
                      </c:pt>
                      <c:pt idx="1732">
                        <c:v>0.28639516234397899</c:v>
                      </c:pt>
                      <c:pt idx="1733">
                        <c:v>0.28626805543899497</c:v>
                      </c:pt>
                      <c:pt idx="1734">
                        <c:v>0.28654828667640703</c:v>
                      </c:pt>
                      <c:pt idx="1735">
                        <c:v>0.28637444972991899</c:v>
                      </c:pt>
                      <c:pt idx="1736">
                        <c:v>0.28591990470886203</c:v>
                      </c:pt>
                      <c:pt idx="1737">
                        <c:v>0.28596100211143499</c:v>
                      </c:pt>
                      <c:pt idx="1738">
                        <c:v>0.28590789437294001</c:v>
                      </c:pt>
                      <c:pt idx="1739">
                        <c:v>0.285688817501068</c:v>
                      </c:pt>
                      <c:pt idx="1740">
                        <c:v>0.28601154685020402</c:v>
                      </c:pt>
                      <c:pt idx="1741">
                        <c:v>0.28613120317459101</c:v>
                      </c:pt>
                      <c:pt idx="1742">
                        <c:v>0.28588759899139399</c:v>
                      </c:pt>
                      <c:pt idx="1743">
                        <c:v>0.28493049740791299</c:v>
                      </c:pt>
                      <c:pt idx="1744">
                        <c:v>0.28486451506614702</c:v>
                      </c:pt>
                      <c:pt idx="1745">
                        <c:v>0.28514054417610202</c:v>
                      </c:pt>
                      <c:pt idx="1746">
                        <c:v>0.28506985306739802</c:v>
                      </c:pt>
                      <c:pt idx="1747">
                        <c:v>0.285056352615356</c:v>
                      </c:pt>
                      <c:pt idx="1748">
                        <c:v>0.28531551361084001</c:v>
                      </c:pt>
                      <c:pt idx="1749">
                        <c:v>0.28553020954132102</c:v>
                      </c:pt>
                      <c:pt idx="1750">
                        <c:v>0.28565838932991</c:v>
                      </c:pt>
                      <c:pt idx="1751">
                        <c:v>0.286303371191025</c:v>
                      </c:pt>
                      <c:pt idx="1752">
                        <c:v>0.28653198480606101</c:v>
                      </c:pt>
                      <c:pt idx="1753">
                        <c:v>0.28594931960105902</c:v>
                      </c:pt>
                      <c:pt idx="1754">
                        <c:v>0.28595960140228299</c:v>
                      </c:pt>
                      <c:pt idx="1755">
                        <c:v>0.28665521740913402</c:v>
                      </c:pt>
                      <c:pt idx="1756">
                        <c:v>0.286533623933792</c:v>
                      </c:pt>
                      <c:pt idx="1757">
                        <c:v>0.28601148724556003</c:v>
                      </c:pt>
                      <c:pt idx="1758">
                        <c:v>0.28672111034393299</c:v>
                      </c:pt>
                      <c:pt idx="1759">
                        <c:v>0.287503302097321</c:v>
                      </c:pt>
                      <c:pt idx="1760">
                        <c:v>0.28860080242156999</c:v>
                      </c:pt>
                      <c:pt idx="1761">
                        <c:v>0.28915673494339</c:v>
                      </c:pt>
                      <c:pt idx="1762">
                        <c:v>0.29028075933456399</c:v>
                      </c:pt>
                      <c:pt idx="1763">
                        <c:v>0.29039576649665799</c:v>
                      </c:pt>
                      <c:pt idx="1764">
                        <c:v>0.28922456502914401</c:v>
                      </c:pt>
                      <c:pt idx="1765">
                        <c:v>0.289004236459732</c:v>
                      </c:pt>
                      <c:pt idx="1766">
                        <c:v>0.28883254528045699</c:v>
                      </c:pt>
                      <c:pt idx="1767">
                        <c:v>0.28907895088195801</c:v>
                      </c:pt>
                      <c:pt idx="1768">
                        <c:v>0.28994029760360701</c:v>
                      </c:pt>
                      <c:pt idx="1769">
                        <c:v>0.29045286774635298</c:v>
                      </c:pt>
                      <c:pt idx="1770">
                        <c:v>0.29120656847953802</c:v>
                      </c:pt>
                      <c:pt idx="1771">
                        <c:v>0.29135170578956598</c:v>
                      </c:pt>
                      <c:pt idx="1772">
                        <c:v>0.292085230350494</c:v>
                      </c:pt>
                      <c:pt idx="1773">
                        <c:v>0.29331845045089699</c:v>
                      </c:pt>
                      <c:pt idx="1774">
                        <c:v>0.29436773061752303</c:v>
                      </c:pt>
                      <c:pt idx="1775">
                        <c:v>0.295324206352234</c:v>
                      </c:pt>
                      <c:pt idx="1776">
                        <c:v>0.29527798295021102</c:v>
                      </c:pt>
                      <c:pt idx="1777">
                        <c:v>0.29498773813247697</c:v>
                      </c:pt>
                      <c:pt idx="1778">
                        <c:v>0.29543018341064498</c:v>
                      </c:pt>
                      <c:pt idx="1779">
                        <c:v>0.29626652598380998</c:v>
                      </c:pt>
                      <c:pt idx="1780">
                        <c:v>0.29674634337425199</c:v>
                      </c:pt>
                      <c:pt idx="1781">
                        <c:v>0.29739025235176098</c:v>
                      </c:pt>
                      <c:pt idx="1782">
                        <c:v>0.29819530248642001</c:v>
                      </c:pt>
                      <c:pt idx="1783">
                        <c:v>0.29909351468086198</c:v>
                      </c:pt>
                      <c:pt idx="1784">
                        <c:v>0.299625664949417</c:v>
                      </c:pt>
                      <c:pt idx="1785">
                        <c:v>0.300273597240448</c:v>
                      </c:pt>
                      <c:pt idx="1786">
                        <c:v>0.30080637335777299</c:v>
                      </c:pt>
                      <c:pt idx="1787">
                        <c:v>0.30032679438590998</c:v>
                      </c:pt>
                      <c:pt idx="1788">
                        <c:v>0.30079323053360002</c:v>
                      </c:pt>
                      <c:pt idx="1789">
                        <c:v>0.30204573273658802</c:v>
                      </c:pt>
                      <c:pt idx="1790">
                        <c:v>0.30345088243484503</c:v>
                      </c:pt>
                      <c:pt idx="1791">
                        <c:v>0.30379679799079901</c:v>
                      </c:pt>
                      <c:pt idx="1792">
                        <c:v>0.30423456430435197</c:v>
                      </c:pt>
                      <c:pt idx="1793">
                        <c:v>0.30448180437088002</c:v>
                      </c:pt>
                      <c:pt idx="1794">
                        <c:v>0.30419242382049599</c:v>
                      </c:pt>
                      <c:pt idx="1795">
                        <c:v>0.30533051490783703</c:v>
                      </c:pt>
                      <c:pt idx="1796">
                        <c:v>0.30680459737777699</c:v>
                      </c:pt>
                      <c:pt idx="1797">
                        <c:v>0.30751821398735002</c:v>
                      </c:pt>
                      <c:pt idx="1798">
                        <c:v>0.30798682570457497</c:v>
                      </c:pt>
                      <c:pt idx="1799">
                        <c:v>0.30882352590560902</c:v>
                      </c:pt>
                      <c:pt idx="1800">
                        <c:v>0.30969417095184298</c:v>
                      </c:pt>
                      <c:pt idx="1801">
                        <c:v>0.30981749296188399</c:v>
                      </c:pt>
                      <c:pt idx="1802">
                        <c:v>0.30945974588394198</c:v>
                      </c:pt>
                      <c:pt idx="1803">
                        <c:v>0.31002828478813199</c:v>
                      </c:pt>
                      <c:pt idx="1804">
                        <c:v>0.31029337644576999</c:v>
                      </c:pt>
                      <c:pt idx="1805">
                        <c:v>0.31081351637840299</c:v>
                      </c:pt>
                      <c:pt idx="1806">
                        <c:v>0.31274718046188399</c:v>
                      </c:pt>
                      <c:pt idx="1807">
                        <c:v>0.31361550092697099</c:v>
                      </c:pt>
                      <c:pt idx="1808">
                        <c:v>0.31349232792854298</c:v>
                      </c:pt>
                      <c:pt idx="1809">
                        <c:v>0.31361714005470298</c:v>
                      </c:pt>
                      <c:pt idx="1810">
                        <c:v>0.31346216797828702</c:v>
                      </c:pt>
                      <c:pt idx="1811">
                        <c:v>0.31392163038253801</c:v>
                      </c:pt>
                      <c:pt idx="1812">
                        <c:v>0.31416124105453502</c:v>
                      </c:pt>
                      <c:pt idx="1813">
                        <c:v>0.31439372897148099</c:v>
                      </c:pt>
                      <c:pt idx="1814">
                        <c:v>0.31567877531051602</c:v>
                      </c:pt>
                      <c:pt idx="1815">
                        <c:v>0.316883474588394</c:v>
                      </c:pt>
                      <c:pt idx="1816">
                        <c:v>0.31665429472923301</c:v>
                      </c:pt>
                      <c:pt idx="1817">
                        <c:v>0.31653282046318099</c:v>
                      </c:pt>
                      <c:pt idx="1818">
                        <c:v>0.31705635786056502</c:v>
                      </c:pt>
                      <c:pt idx="1819">
                        <c:v>0.31716477870941201</c:v>
                      </c:pt>
                      <c:pt idx="1820">
                        <c:v>0.31747591495513899</c:v>
                      </c:pt>
                      <c:pt idx="1821">
                        <c:v>0.319158315658569</c:v>
                      </c:pt>
                      <c:pt idx="1822">
                        <c:v>0.31966444849968001</c:v>
                      </c:pt>
                      <c:pt idx="1823">
                        <c:v>0.31899830698967002</c:v>
                      </c:pt>
                      <c:pt idx="1824">
                        <c:v>0.31868723034858698</c:v>
                      </c:pt>
                      <c:pt idx="1825">
                        <c:v>0.31803113222122198</c:v>
                      </c:pt>
                      <c:pt idx="1826">
                        <c:v>0.318220674991608</c:v>
                      </c:pt>
                      <c:pt idx="1827">
                        <c:v>0.31872019171714799</c:v>
                      </c:pt>
                      <c:pt idx="1828">
                        <c:v>0.31933921575546298</c:v>
                      </c:pt>
                      <c:pt idx="1829">
                        <c:v>0.32126516103744501</c:v>
                      </c:pt>
                      <c:pt idx="1830">
                        <c:v>0.32201334834098799</c:v>
                      </c:pt>
                      <c:pt idx="1831">
                        <c:v>0.32215091586112998</c:v>
                      </c:pt>
                      <c:pt idx="1832">
                        <c:v>0.32171308994293202</c:v>
                      </c:pt>
                      <c:pt idx="1833">
                        <c:v>0.32220488786697399</c:v>
                      </c:pt>
                      <c:pt idx="1834">
                        <c:v>0.32211670279502902</c:v>
                      </c:pt>
                      <c:pt idx="1835">
                        <c:v>0.32183513045311002</c:v>
                      </c:pt>
                      <c:pt idx="1836">
                        <c:v>0.32312643527984602</c:v>
                      </c:pt>
                      <c:pt idx="1837">
                        <c:v>0.32406005263328602</c:v>
                      </c:pt>
                      <c:pt idx="1838">
                        <c:v>0.32384237647056602</c:v>
                      </c:pt>
                      <c:pt idx="1839">
                        <c:v>0.32354429364204401</c:v>
                      </c:pt>
                      <c:pt idx="1840">
                        <c:v>0.323849827051163</c:v>
                      </c:pt>
                      <c:pt idx="1841">
                        <c:v>0.32473048567771901</c:v>
                      </c:pt>
                      <c:pt idx="1842">
                        <c:v>0.32616591453552202</c:v>
                      </c:pt>
                      <c:pt idx="1843">
                        <c:v>0.326654732227325</c:v>
                      </c:pt>
                      <c:pt idx="1844">
                        <c:v>0.32752195000648499</c:v>
                      </c:pt>
                      <c:pt idx="1845">
                        <c:v>0.32828095555305498</c:v>
                      </c:pt>
                      <c:pt idx="1846">
                        <c:v>0.32817402482032798</c:v>
                      </c:pt>
                      <c:pt idx="1847">
                        <c:v>0.32813924551010099</c:v>
                      </c:pt>
                      <c:pt idx="1848">
                        <c:v>0.328727006912231</c:v>
                      </c:pt>
                      <c:pt idx="1849">
                        <c:v>0.328739613294601</c:v>
                      </c:pt>
                      <c:pt idx="1850">
                        <c:v>0.32705631852150002</c:v>
                      </c:pt>
                      <c:pt idx="1851">
                        <c:v>0.327228903770447</c:v>
                      </c:pt>
                      <c:pt idx="1852">
                        <c:v>0.32945773005485501</c:v>
                      </c:pt>
                      <c:pt idx="1853">
                        <c:v>0.32984113693237299</c:v>
                      </c:pt>
                      <c:pt idx="1854">
                        <c:v>0.32930094003677401</c:v>
                      </c:pt>
                      <c:pt idx="1855">
                        <c:v>0.32999041676521301</c:v>
                      </c:pt>
                      <c:pt idx="1856">
                        <c:v>0.33102938532829301</c:v>
                      </c:pt>
                      <c:pt idx="1857">
                        <c:v>0.33086857199668901</c:v>
                      </c:pt>
                      <c:pt idx="1858">
                        <c:v>0.33096647262573198</c:v>
                      </c:pt>
                      <c:pt idx="1859">
                        <c:v>0.33115762472152699</c:v>
                      </c:pt>
                      <c:pt idx="1860">
                        <c:v>0.33086439967155501</c:v>
                      </c:pt>
                      <c:pt idx="1861">
                        <c:v>0.33085334300994901</c:v>
                      </c:pt>
                      <c:pt idx="1862">
                        <c:v>0.33188888430595398</c:v>
                      </c:pt>
                      <c:pt idx="1863">
                        <c:v>0.33310559391975397</c:v>
                      </c:pt>
                      <c:pt idx="1864">
                        <c:v>0.333661258220673</c:v>
                      </c:pt>
                      <c:pt idx="1865">
                        <c:v>0.333077281713486</c:v>
                      </c:pt>
                      <c:pt idx="1866">
                        <c:v>0.33194872736930803</c:v>
                      </c:pt>
                      <c:pt idx="1867">
                        <c:v>0.33134078979492199</c:v>
                      </c:pt>
                      <c:pt idx="1868">
                        <c:v>0.33112046122550998</c:v>
                      </c:pt>
                      <c:pt idx="1869">
                        <c:v>0.33099603652954102</c:v>
                      </c:pt>
                      <c:pt idx="1870">
                        <c:v>0.33042055368423501</c:v>
                      </c:pt>
                      <c:pt idx="1871">
                        <c:v>0.330230683088303</c:v>
                      </c:pt>
                      <c:pt idx="1872">
                        <c:v>0.33008849620819097</c:v>
                      </c:pt>
                      <c:pt idx="1873">
                        <c:v>0.32936063408851601</c:v>
                      </c:pt>
                      <c:pt idx="1874">
                        <c:v>0.328926861286163</c:v>
                      </c:pt>
                      <c:pt idx="1875">
                        <c:v>0.32953491806983898</c:v>
                      </c:pt>
                      <c:pt idx="1876">
                        <c:v>0.32883983850479098</c:v>
                      </c:pt>
                      <c:pt idx="1877">
                        <c:v>0.32647758722305298</c:v>
                      </c:pt>
                      <c:pt idx="1878">
                        <c:v>0.32572343945503202</c:v>
                      </c:pt>
                      <c:pt idx="1879">
                        <c:v>0.32627508044242898</c:v>
                      </c:pt>
                      <c:pt idx="1880">
                        <c:v>0.325236976146698</c:v>
                      </c:pt>
                      <c:pt idx="1881">
                        <c:v>0.32374593615531899</c:v>
                      </c:pt>
                      <c:pt idx="1882">
                        <c:v>0.32269817590713501</c:v>
                      </c:pt>
                      <c:pt idx="1883">
                        <c:v>0.320182234048843</c:v>
                      </c:pt>
                      <c:pt idx="1884">
                        <c:v>0.31867253780365001</c:v>
                      </c:pt>
                      <c:pt idx="1885">
                        <c:v>0.31837350130081199</c:v>
                      </c:pt>
                      <c:pt idx="1886">
                        <c:v>0.318685442209244</c:v>
                      </c:pt>
                      <c:pt idx="1887">
                        <c:v>0.31679698824882502</c:v>
                      </c:pt>
                      <c:pt idx="1888">
                        <c:v>0.31475818157196001</c:v>
                      </c:pt>
                      <c:pt idx="1889">
                        <c:v>0.313278079032898</c:v>
                      </c:pt>
                      <c:pt idx="1890">
                        <c:v>0.311042010784149</c:v>
                      </c:pt>
                      <c:pt idx="1891">
                        <c:v>0.30918949842452997</c:v>
                      </c:pt>
                      <c:pt idx="1892">
                        <c:v>0.30826875567436202</c:v>
                      </c:pt>
                      <c:pt idx="1893">
                        <c:v>0.306844532489777</c:v>
                      </c:pt>
                      <c:pt idx="1894">
                        <c:v>0.30359837412834201</c:v>
                      </c:pt>
                      <c:pt idx="1895">
                        <c:v>0.30165967345237699</c:v>
                      </c:pt>
                      <c:pt idx="1896">
                        <c:v>0.300828486680985</c:v>
                      </c:pt>
                      <c:pt idx="1897">
                        <c:v>0.29845592379570002</c:v>
                      </c:pt>
                      <c:pt idx="1898">
                        <c:v>0.294973105192184</c:v>
                      </c:pt>
                      <c:pt idx="1899">
                        <c:v>0.29294764995575001</c:v>
                      </c:pt>
                      <c:pt idx="1900">
                        <c:v>0.29051697254180903</c:v>
                      </c:pt>
                      <c:pt idx="1901">
                        <c:v>0.28883948922157299</c:v>
                      </c:pt>
                      <c:pt idx="1902">
                        <c:v>0.28891596198081998</c:v>
                      </c:pt>
                      <c:pt idx="1903">
                        <c:v>0.28799259662628202</c:v>
                      </c:pt>
                      <c:pt idx="1904">
                        <c:v>0.286361813545227</c:v>
                      </c:pt>
                      <c:pt idx="1905">
                        <c:v>0.28515923023223899</c:v>
                      </c:pt>
                      <c:pt idx="1906">
                        <c:v>0.28454497456550598</c:v>
                      </c:pt>
                      <c:pt idx="1907">
                        <c:v>0.28327581286430398</c:v>
                      </c:pt>
                      <c:pt idx="1908">
                        <c:v>0.28156712651252702</c:v>
                      </c:pt>
                      <c:pt idx="1909">
                        <c:v>0.280069410800934</c:v>
                      </c:pt>
                      <c:pt idx="1910">
                        <c:v>0.27794259786605802</c:v>
                      </c:pt>
                      <c:pt idx="1911">
                        <c:v>0.27653345465660101</c:v>
                      </c:pt>
                      <c:pt idx="1912">
                        <c:v>0.27631908655166598</c:v>
                      </c:pt>
                      <c:pt idx="1913">
                        <c:v>0.275286674499512</c:v>
                      </c:pt>
                      <c:pt idx="1914">
                        <c:v>0.27395537495613098</c:v>
                      </c:pt>
                      <c:pt idx="1915">
                        <c:v>0.27255195379257202</c:v>
                      </c:pt>
                      <c:pt idx="1916">
                        <c:v>0.27006965875625599</c:v>
                      </c:pt>
                      <c:pt idx="1917">
                        <c:v>0.26869913935661299</c:v>
                      </c:pt>
                      <c:pt idx="1918">
                        <c:v>0.26841795444488498</c:v>
                      </c:pt>
                      <c:pt idx="1919">
                        <c:v>0.26766625046730003</c:v>
                      </c:pt>
                      <c:pt idx="1920">
                        <c:v>0.26790893077850297</c:v>
                      </c:pt>
                      <c:pt idx="1921">
                        <c:v>0.26661461591720598</c:v>
                      </c:pt>
                      <c:pt idx="1922">
                        <c:v>0.26367035508155801</c:v>
                      </c:pt>
                      <c:pt idx="1923">
                        <c:v>0.262865960597992</c:v>
                      </c:pt>
                      <c:pt idx="1924">
                        <c:v>0.26314321160316501</c:v>
                      </c:pt>
                      <c:pt idx="1925">
                        <c:v>0.26352298259735102</c:v>
                      </c:pt>
                      <c:pt idx="1926">
                        <c:v>0.26471725106239302</c:v>
                      </c:pt>
                      <c:pt idx="1927">
                        <c:v>0.264440387487412</c:v>
                      </c:pt>
                      <c:pt idx="1928">
                        <c:v>0.26311621069908098</c:v>
                      </c:pt>
                      <c:pt idx="1929">
                        <c:v>0.26229485869407698</c:v>
                      </c:pt>
                      <c:pt idx="1930">
                        <c:v>0.262071043252945</c:v>
                      </c:pt>
                      <c:pt idx="1931">
                        <c:v>0.26320245862007102</c:v>
                      </c:pt>
                      <c:pt idx="1932">
                        <c:v>0.26289975643157998</c:v>
                      </c:pt>
                      <c:pt idx="1933">
                        <c:v>0.26172408461570701</c:v>
                      </c:pt>
                      <c:pt idx="1934">
                        <c:v>0.26167568564415</c:v>
                      </c:pt>
                      <c:pt idx="1935">
                        <c:v>0.26208472251892101</c:v>
                      </c:pt>
                      <c:pt idx="1936">
                        <c:v>0.26146149635314903</c:v>
                      </c:pt>
                      <c:pt idx="1937">
                        <c:v>0.260647743940353</c:v>
                      </c:pt>
                      <c:pt idx="1938">
                        <c:v>0.26085293292999301</c:v>
                      </c:pt>
                      <c:pt idx="1939">
                        <c:v>0.26034504175186202</c:v>
                      </c:pt>
                      <c:pt idx="1940">
                        <c:v>0.260616004467011</c:v>
                      </c:pt>
                      <c:pt idx="1941">
                        <c:v>0.26381173729896501</c:v>
                      </c:pt>
                      <c:pt idx="1942">
                        <c:v>0.26321005821228</c:v>
                      </c:pt>
                      <c:pt idx="1943">
                        <c:v>0.25948867201805098</c:v>
                      </c:pt>
                      <c:pt idx="1944">
                        <c:v>0.25859177112579301</c:v>
                      </c:pt>
                      <c:pt idx="1945">
                        <c:v>0.25727123022079501</c:v>
                      </c:pt>
                      <c:pt idx="1946">
                        <c:v>0.25647351145744302</c:v>
                      </c:pt>
                      <c:pt idx="1947">
                        <c:v>0.25838619470596302</c:v>
                      </c:pt>
                      <c:pt idx="1948">
                        <c:v>0.25789478421211198</c:v>
                      </c:pt>
                      <c:pt idx="1949">
                        <c:v>0.25505542755126998</c:v>
                      </c:pt>
                      <c:pt idx="1950">
                        <c:v>0.25393939018249501</c:v>
                      </c:pt>
                      <c:pt idx="1951">
                        <c:v>0.252951920032501</c:v>
                      </c:pt>
                      <c:pt idx="1952">
                        <c:v>0.25243890285491899</c:v>
                      </c:pt>
                      <c:pt idx="1953">
                        <c:v>0.25425964593887301</c:v>
                      </c:pt>
                      <c:pt idx="1954">
                        <c:v>0.25312694907188399</c:v>
                      </c:pt>
                      <c:pt idx="1955">
                        <c:v>0.24894395470619199</c:v>
                      </c:pt>
                      <c:pt idx="1956">
                        <c:v>0.24784897267818501</c:v>
                      </c:pt>
                      <c:pt idx="1957">
                        <c:v>0.247381016612053</c:v>
                      </c:pt>
                      <c:pt idx="1958">
                        <c:v>0.246073514223099</c:v>
                      </c:pt>
                      <c:pt idx="1959">
                        <c:v>0.246482104063034</c:v>
                      </c:pt>
                      <c:pt idx="1960">
                        <c:v>0.246481359004974</c:v>
                      </c:pt>
                      <c:pt idx="1961">
                        <c:v>0.244581714272499</c:v>
                      </c:pt>
                      <c:pt idx="1962">
                        <c:v>0.24350231885910001</c:v>
                      </c:pt>
                      <c:pt idx="1963">
                        <c:v>0.24432766437530501</c:v>
                      </c:pt>
                      <c:pt idx="1964">
                        <c:v>0.243917182087898</c:v>
                      </c:pt>
                      <c:pt idx="1965">
                        <c:v>0.24071539938449901</c:v>
                      </c:pt>
                      <c:pt idx="1966">
                        <c:v>0.240363299846649</c:v>
                      </c:pt>
                      <c:pt idx="1967">
                        <c:v>0.24334771931171401</c:v>
                      </c:pt>
                      <c:pt idx="1968">
                        <c:v>0.24358306825161</c:v>
                      </c:pt>
                      <c:pt idx="1969">
                        <c:v>0.24304597079753901</c:v>
                      </c:pt>
                      <c:pt idx="1970">
                        <c:v>0.24387858808040599</c:v>
                      </c:pt>
                      <c:pt idx="1971">
                        <c:v>0.24424728751182601</c:v>
                      </c:pt>
                      <c:pt idx="1972">
                        <c:v>0.24315246939659099</c:v>
                      </c:pt>
                      <c:pt idx="1973">
                        <c:v>0.24352081120014199</c:v>
                      </c:pt>
                      <c:pt idx="1974">
                        <c:v>0.243827864527702</c:v>
                      </c:pt>
                      <c:pt idx="1975">
                        <c:v>0.24453212320804599</c:v>
                      </c:pt>
                      <c:pt idx="1976">
                        <c:v>0.24471181631088301</c:v>
                      </c:pt>
                      <c:pt idx="1977">
                        <c:v>0.24489641189575201</c:v>
                      </c:pt>
                      <c:pt idx="1978">
                        <c:v>0.24733787775039701</c:v>
                      </c:pt>
                      <c:pt idx="1979">
                        <c:v>0.246843636035919</c:v>
                      </c:pt>
                      <c:pt idx="1980">
                        <c:v>0.24322201311588301</c:v>
                      </c:pt>
                      <c:pt idx="1981">
                        <c:v>0.242818042635918</c:v>
                      </c:pt>
                      <c:pt idx="1982">
                        <c:v>0.243899375200272</c:v>
                      </c:pt>
                      <c:pt idx="1983">
                        <c:v>0.24280738830566401</c:v>
                      </c:pt>
                      <c:pt idx="1984">
                        <c:v>0.24131964147090901</c:v>
                      </c:pt>
                      <c:pt idx="1985">
                        <c:v>0.24095752835273701</c:v>
                      </c:pt>
                      <c:pt idx="1986">
                        <c:v>0.239741832017899</c:v>
                      </c:pt>
                      <c:pt idx="1987">
                        <c:v>0.238897085189819</c:v>
                      </c:pt>
                      <c:pt idx="1988">
                        <c:v>0.239134341478348</c:v>
                      </c:pt>
                      <c:pt idx="1989">
                        <c:v>0.24012519419193301</c:v>
                      </c:pt>
                      <c:pt idx="1990">
                        <c:v>0.24128401279449499</c:v>
                      </c:pt>
                      <c:pt idx="1991">
                        <c:v>0.241238594055176</c:v>
                      </c:pt>
                      <c:pt idx="1992">
                        <c:v>0.242466315627098</c:v>
                      </c:pt>
                      <c:pt idx="1993">
                        <c:v>0.242755562067032</c:v>
                      </c:pt>
                      <c:pt idx="1994">
                        <c:v>0.24043114483356501</c:v>
                      </c:pt>
                      <c:pt idx="1995">
                        <c:v>0.23964944481849701</c:v>
                      </c:pt>
                      <c:pt idx="1996">
                        <c:v>0.24024942517280601</c:v>
                      </c:pt>
                      <c:pt idx="1997">
                        <c:v>0.24068537354469299</c:v>
                      </c:pt>
                      <c:pt idx="1998">
                        <c:v>0.241161569952965</c:v>
                      </c:pt>
                      <c:pt idx="1999">
                        <c:v>0.24042269587516801</c:v>
                      </c:pt>
                      <c:pt idx="2000">
                        <c:v>0.23997735977172899</c:v>
                      </c:pt>
                      <c:pt idx="2001">
                        <c:v>0.23908628523349801</c:v>
                      </c:pt>
                      <c:pt idx="2002">
                        <c:v>0.23506394028663599</c:v>
                      </c:pt>
                      <c:pt idx="2003">
                        <c:v>0.23535451292991599</c:v>
                      </c:pt>
                      <c:pt idx="2004">
                        <c:v>0.23863931000232699</c:v>
                      </c:pt>
                      <c:pt idx="2005">
                        <c:v>0.240557596087456</c:v>
                      </c:pt>
                      <c:pt idx="2006">
                        <c:v>0.24507798254489899</c:v>
                      </c:pt>
                      <c:pt idx="2007">
                        <c:v>0.245692804455757</c:v>
                      </c:pt>
                      <c:pt idx="2008">
                        <c:v>0.24322009086608901</c:v>
                      </c:pt>
                      <c:pt idx="2009">
                        <c:v>0.24279530346393599</c:v>
                      </c:pt>
                      <c:pt idx="2010">
                        <c:v>0.24057662487029999</c:v>
                      </c:pt>
                      <c:pt idx="2011">
                        <c:v>0.24103881418705</c:v>
                      </c:pt>
                      <c:pt idx="2012">
                        <c:v>0.24557442963123299</c:v>
                      </c:pt>
                      <c:pt idx="2013">
                        <c:v>0.245590299367905</c:v>
                      </c:pt>
                      <c:pt idx="2014">
                        <c:v>0.24379962682723999</c:v>
                      </c:pt>
                      <c:pt idx="2015">
                        <c:v>0.24320691823959401</c:v>
                      </c:pt>
                      <c:pt idx="2016">
                        <c:v>0.23978802561759899</c:v>
                      </c:pt>
                      <c:pt idx="2017">
                        <c:v>0.23888902366161299</c:v>
                      </c:pt>
                      <c:pt idx="2018">
                        <c:v>0.24115505814552299</c:v>
                      </c:pt>
                      <c:pt idx="2019">
                        <c:v>0.241706743836403</c:v>
                      </c:pt>
                      <c:pt idx="2020">
                        <c:v>0.2433250695467</c:v>
                      </c:pt>
                      <c:pt idx="2021">
                        <c:v>0.241689443588257</c:v>
                      </c:pt>
                      <c:pt idx="2022">
                        <c:v>0.23492208123207101</c:v>
                      </c:pt>
                      <c:pt idx="2023">
                        <c:v>0.235268265008926</c:v>
                      </c:pt>
                      <c:pt idx="2024">
                        <c:v>0.23738409578800199</c:v>
                      </c:pt>
                      <c:pt idx="2025">
                        <c:v>0.239236950874329</c:v>
                      </c:pt>
                      <c:pt idx="2026">
                        <c:v>0.249221682548523</c:v>
                      </c:pt>
                      <c:pt idx="2027">
                        <c:v>0.25077387690544101</c:v>
                      </c:pt>
                      <c:pt idx="2028">
                        <c:v>0.244702532887459</c:v>
                      </c:pt>
                      <c:pt idx="2029">
                        <c:v>0.24314518272876701</c:v>
                      </c:pt>
                      <c:pt idx="2030">
                        <c:v>0.24010792374610901</c:v>
                      </c:pt>
                      <c:pt idx="2031">
                        <c:v>0.239320859313011</c:v>
                      </c:pt>
                      <c:pt idx="2032">
                        <c:v>0.24116559326648701</c:v>
                      </c:pt>
                      <c:pt idx="2033">
                        <c:v>0.24231676757335699</c:v>
                      </c:pt>
                      <c:pt idx="2034">
                        <c:v>0.24515289068221999</c:v>
                      </c:pt>
                      <c:pt idx="2035">
                        <c:v>0.245927214622498</c:v>
                      </c:pt>
                      <c:pt idx="2036">
                        <c:v>0.24710862338542899</c:v>
                      </c:pt>
                      <c:pt idx="2037">
                        <c:v>0.24532555043697399</c:v>
                      </c:pt>
                      <c:pt idx="2038">
                        <c:v>0.23759919404983501</c:v>
                      </c:pt>
                      <c:pt idx="2039">
                        <c:v>0.23623405396938299</c:v>
                      </c:pt>
                      <c:pt idx="2040">
                        <c:v>0.236931547522545</c:v>
                      </c:pt>
                      <c:pt idx="2041">
                        <c:v>0.237818524241447</c:v>
                      </c:pt>
                      <c:pt idx="2042">
                        <c:v>0.24363690614700301</c:v>
                      </c:pt>
                      <c:pt idx="2043">
                        <c:v>0.24529495835304299</c:v>
                      </c:pt>
                      <c:pt idx="2044">
                        <c:v>0.24556620419025399</c:v>
                      </c:pt>
                      <c:pt idx="2045">
                        <c:v>0.243370056152344</c:v>
                      </c:pt>
                      <c:pt idx="2046">
                        <c:v>0.23721556365490001</c:v>
                      </c:pt>
                      <c:pt idx="2047">
                        <c:v>0.23545721173286399</c:v>
                      </c:pt>
                      <c:pt idx="2048">
                        <c:v>0.23323181271553001</c:v>
                      </c:pt>
                      <c:pt idx="2049">
                        <c:v>0.231020957231522</c:v>
                      </c:pt>
                      <c:pt idx="2050">
                        <c:v>0.23246471583843201</c:v>
                      </c:pt>
                      <c:pt idx="2051">
                        <c:v>0.23178285360336301</c:v>
                      </c:pt>
                      <c:pt idx="2052">
                        <c:v>0.227075159549713</c:v>
                      </c:pt>
                      <c:pt idx="2053">
                        <c:v>0.22683866322040599</c:v>
                      </c:pt>
                      <c:pt idx="2054">
                        <c:v>0.23316301405429801</c:v>
                      </c:pt>
                      <c:pt idx="2055">
                        <c:v>0.23131899535656</c:v>
                      </c:pt>
                      <c:pt idx="2056">
                        <c:v>0.22252292931079901</c:v>
                      </c:pt>
                      <c:pt idx="2057">
                        <c:v>0.22180159389972701</c:v>
                      </c:pt>
                      <c:pt idx="2058">
                        <c:v>0.22198516130447399</c:v>
                      </c:pt>
                      <c:pt idx="2059">
                        <c:v>0.22018834948539701</c:v>
                      </c:pt>
                      <c:pt idx="2060">
                        <c:v>0.22351782023906699</c:v>
                      </c:pt>
                      <c:pt idx="2061">
                        <c:v>0.22627794742584201</c:v>
                      </c:pt>
                      <c:pt idx="2062">
                        <c:v>0.225121363997459</c:v>
                      </c:pt>
                      <c:pt idx="2063">
                        <c:v>0.22420831024646801</c:v>
                      </c:pt>
                      <c:pt idx="2064">
                        <c:v>0.22639296948909801</c:v>
                      </c:pt>
                      <c:pt idx="2065">
                        <c:v>0.22995868325233501</c:v>
                      </c:pt>
                      <c:pt idx="2066">
                        <c:v>0.231571555137634</c:v>
                      </c:pt>
                      <c:pt idx="2067">
                        <c:v>0.230562478303909</c:v>
                      </c:pt>
                      <c:pt idx="2068">
                        <c:v>0.234499827027321</c:v>
                      </c:pt>
                      <c:pt idx="2069">
                        <c:v>0.23308002948761</c:v>
                      </c:pt>
                      <c:pt idx="2070">
                        <c:v>0.220948040485382</c:v>
                      </c:pt>
                      <c:pt idx="2071">
                        <c:v>0.21883971989154799</c:v>
                      </c:pt>
                      <c:pt idx="2072">
                        <c:v>0.22362673282623299</c:v>
                      </c:pt>
                      <c:pt idx="2073">
                        <c:v>0.22136290371417999</c:v>
                      </c:pt>
                      <c:pt idx="2074">
                        <c:v>0.217026472091675</c:v>
                      </c:pt>
                      <c:pt idx="2075">
                        <c:v>0.217685922980309</c:v>
                      </c:pt>
                      <c:pt idx="2076">
                        <c:v>0.21820449829101601</c:v>
                      </c:pt>
                      <c:pt idx="2077">
                        <c:v>0.21545009315013899</c:v>
                      </c:pt>
                      <c:pt idx="2078">
                        <c:v>0.21468096971511799</c:v>
                      </c:pt>
                      <c:pt idx="2079">
                        <c:v>0.21772234141826599</c:v>
                      </c:pt>
                      <c:pt idx="2080">
                        <c:v>0.21889686584472701</c:v>
                      </c:pt>
                      <c:pt idx="2081">
                        <c:v>0.21826635301113101</c:v>
                      </c:pt>
                      <c:pt idx="2082">
                        <c:v>0.22438226640224501</c:v>
                      </c:pt>
                      <c:pt idx="2083">
                        <c:v>0.22143675386905701</c:v>
                      </c:pt>
                      <c:pt idx="2084">
                        <c:v>0.20420679450035101</c:v>
                      </c:pt>
                      <c:pt idx="2085">
                        <c:v>0.20409819483757</c:v>
                      </c:pt>
                      <c:pt idx="2086">
                        <c:v>0.21345810592174499</c:v>
                      </c:pt>
                      <c:pt idx="2087">
                        <c:v>0.215962380170822</c:v>
                      </c:pt>
                      <c:pt idx="2088">
                        <c:v>0.223151534795761</c:v>
                      </c:pt>
                      <c:pt idx="2089">
                        <c:v>0.22406190633773801</c:v>
                      </c:pt>
                      <c:pt idx="2090">
                        <c:v>0.22080761194229101</c:v>
                      </c:pt>
                      <c:pt idx="2091">
                        <c:v>0.214367225766182</c:v>
                      </c:pt>
                      <c:pt idx="2092">
                        <c:v>0.199558526277542</c:v>
                      </c:pt>
                      <c:pt idx="2093">
                        <c:v>0.199228554964066</c:v>
                      </c:pt>
                      <c:pt idx="2094">
                        <c:v>0.19982238113880199</c:v>
                      </c:pt>
                      <c:pt idx="2095">
                        <c:v>0.20391324162483199</c:v>
                      </c:pt>
                      <c:pt idx="2096">
                        <c:v>0.23486174643039701</c:v>
                      </c:pt>
                      <c:pt idx="2097">
                        <c:v>0.231302455067635</c:v>
                      </c:pt>
                      <c:pt idx="2098">
                        <c:v>0.19646359980106401</c:v>
                      </c:pt>
                      <c:pt idx="2099">
                        <c:v>0.190629422664642</c:v>
                      </c:pt>
                      <c:pt idx="2100">
                        <c:v>0.184575259685516</c:v>
                      </c:pt>
                      <c:pt idx="2101">
                        <c:v>0.185218036174774</c:v>
                      </c:pt>
                      <c:pt idx="2102">
                        <c:v>0.19344717264175401</c:v>
                      </c:pt>
                      <c:pt idx="2103">
                        <c:v>0.19068035483360299</c:v>
                      </c:pt>
                      <c:pt idx="2104">
                        <c:v>0.17315217852592499</c:v>
                      </c:pt>
                      <c:pt idx="2105">
                        <c:v>0.16932626068592099</c:v>
                      </c:pt>
                      <c:pt idx="2106">
                        <c:v>0.173828899860382</c:v>
                      </c:pt>
                      <c:pt idx="2107">
                        <c:v>0.161870002746582</c:v>
                      </c:pt>
                      <c:pt idx="2108">
                        <c:v>0.163835763931274</c:v>
                      </c:pt>
                      <c:pt idx="2109">
                        <c:v>0.178334414958954</c:v>
                      </c:pt>
                      <c:pt idx="2110">
                        <c:v>0.178474470973015</c:v>
                      </c:pt>
                      <c:pt idx="2111">
                        <c:v>0.185556501150131</c:v>
                      </c:pt>
                      <c:pt idx="2112">
                        <c:v>0.19120092689991</c:v>
                      </c:pt>
                      <c:pt idx="2113">
                        <c:v>0.178977206349373</c:v>
                      </c:pt>
                      <c:pt idx="2114">
                        <c:v>0.179093763232231</c:v>
                      </c:pt>
                      <c:pt idx="2115">
                        <c:v>0.18863663077354401</c:v>
                      </c:pt>
                      <c:pt idx="2116">
                        <c:v>0.19003111124038699</c:v>
                      </c:pt>
                      <c:pt idx="2117">
                        <c:v>0.18733599781990101</c:v>
                      </c:pt>
                      <c:pt idx="2118">
                        <c:v>0.18263618648052199</c:v>
                      </c:pt>
                      <c:pt idx="2119">
                        <c:v>0.187309190630913</c:v>
                      </c:pt>
                      <c:pt idx="2120">
                        <c:v>0.18902476131915999</c:v>
                      </c:pt>
                      <c:pt idx="2121">
                        <c:v>0.18377918004989599</c:v>
                      </c:pt>
                      <c:pt idx="2122">
                        <c:v>0.179258167743683</c:v>
                      </c:pt>
                      <c:pt idx="2123">
                        <c:v>0.16044577956199599</c:v>
                      </c:pt>
                      <c:pt idx="2124">
                        <c:v>0.148685768246651</c:v>
                      </c:pt>
                      <c:pt idx="2125">
                        <c:v>0.160691604018211</c:v>
                      </c:pt>
                      <c:pt idx="2126">
                        <c:v>0.18003818392753601</c:v>
                      </c:pt>
                      <c:pt idx="2127">
                        <c:v>0.195871472358704</c:v>
                      </c:pt>
                      <c:pt idx="2128">
                        <c:v>0.18558475375175501</c:v>
                      </c:pt>
                      <c:pt idx="2129">
                        <c:v>0.18054318428039601</c:v>
                      </c:pt>
                      <c:pt idx="2130">
                        <c:v>0.19656275212764701</c:v>
                      </c:pt>
                      <c:pt idx="2131">
                        <c:v>0.14668877422809601</c:v>
                      </c:pt>
                      <c:pt idx="2132">
                        <c:v>0.118851363658905</c:v>
                      </c:pt>
                      <c:pt idx="2133">
                        <c:v>0.15245850384235399</c:v>
                      </c:pt>
                      <c:pt idx="2134">
                        <c:v>0.11902736872434599</c:v>
                      </c:pt>
                      <c:pt idx="2135">
                        <c:v>0.226600006222725</c:v>
                      </c:pt>
                      <c:pt idx="2136">
                        <c:v>0.242662608623505</c:v>
                      </c:pt>
                      <c:pt idx="2137">
                        <c:v>7.6101467013359098E-2</c:v>
                      </c:pt>
                      <c:pt idx="2138">
                        <c:v>6.6332995891571003E-2</c:v>
                      </c:pt>
                      <c:pt idx="2139">
                        <c:v>0.119741186499596</c:v>
                      </c:pt>
                      <c:pt idx="2140">
                        <c:v>0.139873027801514</c:v>
                      </c:pt>
                      <c:pt idx="2141">
                        <c:v>0.28685024380683899</c:v>
                      </c:pt>
                      <c:pt idx="2142">
                        <c:v>0.31827843189239502</c:v>
                      </c:pt>
                      <c:pt idx="2143">
                        <c:v>0.16533777117729201</c:v>
                      </c:pt>
                      <c:pt idx="2144">
                        <c:v>8.5822582244873005E-2</c:v>
                      </c:pt>
                      <c:pt idx="2145">
                        <c:v>8.1468507647514302E-2</c:v>
                      </c:pt>
                      <c:pt idx="2146">
                        <c:v>7.2198785841464996E-2</c:v>
                      </c:pt>
                      <c:pt idx="2147">
                        <c:v>8.9024811983108507E-2</c:v>
                      </c:pt>
                      <c:pt idx="2148">
                        <c:v>4.3602019548416103E-2</c:v>
                      </c:pt>
                      <c:pt idx="2149">
                        <c:v>-0.17270515859127</c:v>
                      </c:pt>
                      <c:pt idx="2150">
                        <c:v>-0.220187678933144</c:v>
                      </c:pt>
                    </c:numCache>
                  </c:numRef>
                </c:yVal>
                <c:smooth val="1"/>
                <c:extLst xmlns:c15="http://schemas.microsoft.com/office/drawing/2012/chart">
                  <c:ext xmlns:c16="http://schemas.microsoft.com/office/drawing/2014/chart" uri="{C3380CC4-5D6E-409C-BE32-E72D297353CC}">
                    <c16:uniqueId val="{0000000D-F6AD-4BFE-B03A-4E9C8BB4610D}"/>
                  </c:ext>
                </c:extLst>
              </c15:ser>
            </c15:filteredScatterSeries>
            <c15:filteredScatterSeries>
              <c15:ser>
                <c:idx val="14"/>
                <c:order val="14"/>
                <c:tx>
                  <c:v>KAEFS_Soil</c:v>
                </c:tx>
                <c:spPr>
                  <a:ln w="19050"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xVal>
                  <c:numRef>
                    <c:extLst xmlns:c15="http://schemas.microsoft.com/office/drawing/2012/chart">
                      <c:ext xmlns:c15="http://schemas.microsoft.com/office/drawing/2012/chart" uri="{02D57815-91ED-43cb-92C2-25804820EDAC}">
                        <c15:formulaRef>
                          <c15:sqref>Reflectance_Data!$AE$4:$AE$2154</c15:sqref>
                        </c15:formulaRef>
                      </c:ext>
                    </c:extLst>
                    <c:numCache>
                      <c:formatCode>General</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001">
                        <c:v>1351</c:v>
                      </c:pt>
                      <c:pt idx="1002">
                        <c:v>1352</c:v>
                      </c:pt>
                      <c:pt idx="1003">
                        <c:v>1353</c:v>
                      </c:pt>
                      <c:pt idx="1004">
                        <c:v>1354</c:v>
                      </c:pt>
                      <c:pt idx="1005">
                        <c:v>1355</c:v>
                      </c:pt>
                      <c:pt idx="1006">
                        <c:v>1356</c:v>
                      </c:pt>
                      <c:pt idx="1007">
                        <c:v>1357</c:v>
                      </c:pt>
                      <c:pt idx="1008">
                        <c:v>1358</c:v>
                      </c:pt>
                      <c:pt idx="1009">
                        <c:v>1359</c:v>
                      </c:pt>
                      <c:pt idx="1010">
                        <c:v>1360</c:v>
                      </c:pt>
                      <c:pt idx="1011">
                        <c:v>1361</c:v>
                      </c:pt>
                      <c:pt idx="1012">
                        <c:v>1362</c:v>
                      </c:pt>
                      <c:pt idx="1013">
                        <c:v>1363</c:v>
                      </c:pt>
                      <c:pt idx="1014">
                        <c:v>1364</c:v>
                      </c:pt>
                      <c:pt idx="1015">
                        <c:v>1365</c:v>
                      </c:pt>
                      <c:pt idx="1016">
                        <c:v>1366</c:v>
                      </c:pt>
                      <c:pt idx="1017">
                        <c:v>1367</c:v>
                      </c:pt>
                      <c:pt idx="1018">
                        <c:v>1368</c:v>
                      </c:pt>
                      <c:pt idx="1019">
                        <c:v>1369</c:v>
                      </c:pt>
                      <c:pt idx="1020">
                        <c:v>1370</c:v>
                      </c:pt>
                      <c:pt idx="1021">
                        <c:v>1371</c:v>
                      </c:pt>
                      <c:pt idx="1022">
                        <c:v>1372</c:v>
                      </c:pt>
                      <c:pt idx="1023">
                        <c:v>1373</c:v>
                      </c:pt>
                      <c:pt idx="1024">
                        <c:v>1374</c:v>
                      </c:pt>
                      <c:pt idx="1025">
                        <c:v>1375</c:v>
                      </c:pt>
                      <c:pt idx="1026">
                        <c:v>1376</c:v>
                      </c:pt>
                      <c:pt idx="1027">
                        <c:v>1377</c:v>
                      </c:pt>
                      <c:pt idx="1028">
                        <c:v>1378</c:v>
                      </c:pt>
                      <c:pt idx="1029">
                        <c:v>1379</c:v>
                      </c:pt>
                      <c:pt idx="1030">
                        <c:v>1380</c:v>
                      </c:pt>
                      <c:pt idx="1031">
                        <c:v>1381</c:v>
                      </c:pt>
                      <c:pt idx="1032">
                        <c:v>1382</c:v>
                      </c:pt>
                      <c:pt idx="1033">
                        <c:v>1383</c:v>
                      </c:pt>
                      <c:pt idx="1034">
                        <c:v>1384</c:v>
                      </c:pt>
                      <c:pt idx="1035">
                        <c:v>1385</c:v>
                      </c:pt>
                      <c:pt idx="1036">
                        <c:v>1386</c:v>
                      </c:pt>
                      <c:pt idx="1037">
                        <c:v>1387</c:v>
                      </c:pt>
                      <c:pt idx="1038">
                        <c:v>1388</c:v>
                      </c:pt>
                      <c:pt idx="1039">
                        <c:v>1389</c:v>
                      </c:pt>
                      <c:pt idx="1040">
                        <c:v>1390</c:v>
                      </c:pt>
                      <c:pt idx="1041">
                        <c:v>1391</c:v>
                      </c:pt>
                      <c:pt idx="1042">
                        <c:v>1392</c:v>
                      </c:pt>
                      <c:pt idx="1043">
                        <c:v>1393</c:v>
                      </c:pt>
                      <c:pt idx="1044">
                        <c:v>1394</c:v>
                      </c:pt>
                      <c:pt idx="1045">
                        <c:v>1395</c:v>
                      </c:pt>
                      <c:pt idx="1046">
                        <c:v>1396</c:v>
                      </c:pt>
                      <c:pt idx="1047">
                        <c:v>1397</c:v>
                      </c:pt>
                      <c:pt idx="1048">
                        <c:v>1398</c:v>
                      </c:pt>
                      <c:pt idx="1049">
                        <c:v>1399</c:v>
                      </c:pt>
                      <c:pt idx="1050">
                        <c:v>1400</c:v>
                      </c:pt>
                      <c:pt idx="1051">
                        <c:v>1401</c:v>
                      </c:pt>
                      <c:pt idx="1052">
                        <c:v>1402</c:v>
                      </c:pt>
                      <c:pt idx="1053">
                        <c:v>1403</c:v>
                      </c:pt>
                      <c:pt idx="1054">
                        <c:v>1404</c:v>
                      </c:pt>
                      <c:pt idx="1055">
                        <c:v>1405</c:v>
                      </c:pt>
                      <c:pt idx="1056">
                        <c:v>1406</c:v>
                      </c:pt>
                      <c:pt idx="1057">
                        <c:v>1407</c:v>
                      </c:pt>
                      <c:pt idx="1058">
                        <c:v>1408</c:v>
                      </c:pt>
                      <c:pt idx="1059">
                        <c:v>1409</c:v>
                      </c:pt>
                      <c:pt idx="1060">
                        <c:v>1410</c:v>
                      </c:pt>
                      <c:pt idx="1061">
                        <c:v>1411</c:v>
                      </c:pt>
                      <c:pt idx="1062">
                        <c:v>1412</c:v>
                      </c:pt>
                      <c:pt idx="1063">
                        <c:v>1413</c:v>
                      </c:pt>
                      <c:pt idx="1064">
                        <c:v>1414</c:v>
                      </c:pt>
                      <c:pt idx="1065">
                        <c:v>1415</c:v>
                      </c:pt>
                      <c:pt idx="1066">
                        <c:v>1416</c:v>
                      </c:pt>
                      <c:pt idx="1067">
                        <c:v>1417</c:v>
                      </c:pt>
                      <c:pt idx="1068">
                        <c:v>1418</c:v>
                      </c:pt>
                      <c:pt idx="1069">
                        <c:v>1419</c:v>
                      </c:pt>
                      <c:pt idx="1070">
                        <c:v>1420</c:v>
                      </c:pt>
                      <c:pt idx="1071">
                        <c:v>1421</c:v>
                      </c:pt>
                      <c:pt idx="1072">
                        <c:v>1422</c:v>
                      </c:pt>
                      <c:pt idx="1073">
                        <c:v>1423</c:v>
                      </c:pt>
                      <c:pt idx="1074">
                        <c:v>1424</c:v>
                      </c:pt>
                      <c:pt idx="1075">
                        <c:v>1425</c:v>
                      </c:pt>
                      <c:pt idx="1076">
                        <c:v>1426</c:v>
                      </c:pt>
                      <c:pt idx="1077">
                        <c:v>1427</c:v>
                      </c:pt>
                      <c:pt idx="1078">
                        <c:v>1428</c:v>
                      </c:pt>
                      <c:pt idx="1079">
                        <c:v>1429</c:v>
                      </c:pt>
                      <c:pt idx="1080">
                        <c:v>1430</c:v>
                      </c:pt>
                      <c:pt idx="1081">
                        <c:v>1431</c:v>
                      </c:pt>
                      <c:pt idx="1082">
                        <c:v>1432</c:v>
                      </c:pt>
                      <c:pt idx="1083">
                        <c:v>1433</c:v>
                      </c:pt>
                      <c:pt idx="1084">
                        <c:v>1434</c:v>
                      </c:pt>
                      <c:pt idx="1085">
                        <c:v>1435</c:v>
                      </c:pt>
                      <c:pt idx="1086">
                        <c:v>1436</c:v>
                      </c:pt>
                      <c:pt idx="1087">
                        <c:v>1437</c:v>
                      </c:pt>
                      <c:pt idx="1088">
                        <c:v>1438</c:v>
                      </c:pt>
                      <c:pt idx="1089">
                        <c:v>1439</c:v>
                      </c:pt>
                      <c:pt idx="1090">
                        <c:v>1440</c:v>
                      </c:pt>
                      <c:pt idx="1091">
                        <c:v>1441</c:v>
                      </c:pt>
                      <c:pt idx="1092">
                        <c:v>1442</c:v>
                      </c:pt>
                      <c:pt idx="1093">
                        <c:v>1443</c:v>
                      </c:pt>
                      <c:pt idx="1094">
                        <c:v>1444</c:v>
                      </c:pt>
                      <c:pt idx="1095">
                        <c:v>1445</c:v>
                      </c:pt>
                      <c:pt idx="1096">
                        <c:v>1446</c:v>
                      </c:pt>
                      <c:pt idx="1097">
                        <c:v>1447</c:v>
                      </c:pt>
                      <c:pt idx="1098">
                        <c:v>1448</c:v>
                      </c:pt>
                      <c:pt idx="1099">
                        <c:v>1449</c:v>
                      </c:pt>
                      <c:pt idx="1100">
                        <c:v>1450</c:v>
                      </c:pt>
                      <c:pt idx="1101">
                        <c:v>1451</c:v>
                      </c:pt>
                      <c:pt idx="1102">
                        <c:v>1452</c:v>
                      </c:pt>
                      <c:pt idx="1103">
                        <c:v>1453</c:v>
                      </c:pt>
                      <c:pt idx="1104">
                        <c:v>1454</c:v>
                      </c:pt>
                      <c:pt idx="1105">
                        <c:v>1455</c:v>
                      </c:pt>
                      <c:pt idx="1106">
                        <c:v>1456</c:v>
                      </c:pt>
                      <c:pt idx="1107">
                        <c:v>1457</c:v>
                      </c:pt>
                      <c:pt idx="1108">
                        <c:v>1458</c:v>
                      </c:pt>
                      <c:pt idx="1109">
                        <c:v>1459</c:v>
                      </c:pt>
                      <c:pt idx="1110">
                        <c:v>1460</c:v>
                      </c:pt>
                      <c:pt idx="1111">
                        <c:v>1461</c:v>
                      </c:pt>
                      <c:pt idx="1112">
                        <c:v>1462</c:v>
                      </c:pt>
                      <c:pt idx="1113">
                        <c:v>1463</c:v>
                      </c:pt>
                      <c:pt idx="1114">
                        <c:v>1464</c:v>
                      </c:pt>
                      <c:pt idx="1115">
                        <c:v>1465</c:v>
                      </c:pt>
                      <c:pt idx="1116">
                        <c:v>1466</c:v>
                      </c:pt>
                      <c:pt idx="1117">
                        <c:v>1467</c:v>
                      </c:pt>
                      <c:pt idx="1118">
                        <c:v>1468</c:v>
                      </c:pt>
                      <c:pt idx="1119">
                        <c:v>1469</c:v>
                      </c:pt>
                      <c:pt idx="1120">
                        <c:v>1470</c:v>
                      </c:pt>
                      <c:pt idx="1121">
                        <c:v>1471</c:v>
                      </c:pt>
                      <c:pt idx="1122">
                        <c:v>1472</c:v>
                      </c:pt>
                      <c:pt idx="1123">
                        <c:v>1473</c:v>
                      </c:pt>
                      <c:pt idx="1124">
                        <c:v>1474</c:v>
                      </c:pt>
                      <c:pt idx="1125">
                        <c:v>1475</c:v>
                      </c:pt>
                      <c:pt idx="1126">
                        <c:v>1476</c:v>
                      </c:pt>
                      <c:pt idx="1127">
                        <c:v>1477</c:v>
                      </c:pt>
                      <c:pt idx="1128">
                        <c:v>1478</c:v>
                      </c:pt>
                      <c:pt idx="1129">
                        <c:v>1479</c:v>
                      </c:pt>
                      <c:pt idx="1130">
                        <c:v>1480</c:v>
                      </c:pt>
                      <c:pt idx="1131">
                        <c:v>1481</c:v>
                      </c:pt>
                      <c:pt idx="1132">
                        <c:v>1482</c:v>
                      </c:pt>
                      <c:pt idx="1133">
                        <c:v>1483</c:v>
                      </c:pt>
                      <c:pt idx="1134">
                        <c:v>1484</c:v>
                      </c:pt>
                      <c:pt idx="1135">
                        <c:v>1485</c:v>
                      </c:pt>
                      <c:pt idx="1136">
                        <c:v>1486</c:v>
                      </c:pt>
                      <c:pt idx="1137">
                        <c:v>1487</c:v>
                      </c:pt>
                      <c:pt idx="1138">
                        <c:v>1488</c:v>
                      </c:pt>
                      <c:pt idx="1139">
                        <c:v>1489</c:v>
                      </c:pt>
                      <c:pt idx="1140">
                        <c:v>1490</c:v>
                      </c:pt>
                      <c:pt idx="1141">
                        <c:v>1491</c:v>
                      </c:pt>
                      <c:pt idx="1142">
                        <c:v>1492</c:v>
                      </c:pt>
                      <c:pt idx="1143">
                        <c:v>1493</c:v>
                      </c:pt>
                      <c:pt idx="1144">
                        <c:v>1494</c:v>
                      </c:pt>
                      <c:pt idx="1145">
                        <c:v>1495</c:v>
                      </c:pt>
                      <c:pt idx="1146">
                        <c:v>1496</c:v>
                      </c:pt>
                      <c:pt idx="1147">
                        <c:v>1497</c:v>
                      </c:pt>
                      <c:pt idx="1148">
                        <c:v>1498</c:v>
                      </c:pt>
                      <c:pt idx="1149">
                        <c:v>1499</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pt idx="1451">
                        <c:v>1801</c:v>
                      </c:pt>
                      <c:pt idx="1452">
                        <c:v>1802</c:v>
                      </c:pt>
                      <c:pt idx="1453">
                        <c:v>1803</c:v>
                      </c:pt>
                      <c:pt idx="1454">
                        <c:v>1804</c:v>
                      </c:pt>
                      <c:pt idx="1455">
                        <c:v>1805</c:v>
                      </c:pt>
                      <c:pt idx="1456">
                        <c:v>1806</c:v>
                      </c:pt>
                      <c:pt idx="1457">
                        <c:v>1807</c:v>
                      </c:pt>
                      <c:pt idx="1458">
                        <c:v>1808</c:v>
                      </c:pt>
                      <c:pt idx="1459">
                        <c:v>1809</c:v>
                      </c:pt>
                      <c:pt idx="1460">
                        <c:v>1810</c:v>
                      </c:pt>
                      <c:pt idx="1461">
                        <c:v>1811</c:v>
                      </c:pt>
                      <c:pt idx="1462">
                        <c:v>1812</c:v>
                      </c:pt>
                      <c:pt idx="1463">
                        <c:v>1813</c:v>
                      </c:pt>
                      <c:pt idx="1464">
                        <c:v>1814</c:v>
                      </c:pt>
                      <c:pt idx="1465">
                        <c:v>1815</c:v>
                      </c:pt>
                      <c:pt idx="1466">
                        <c:v>1816</c:v>
                      </c:pt>
                      <c:pt idx="1467">
                        <c:v>1817</c:v>
                      </c:pt>
                      <c:pt idx="1468">
                        <c:v>1818</c:v>
                      </c:pt>
                      <c:pt idx="1469">
                        <c:v>1819</c:v>
                      </c:pt>
                      <c:pt idx="1470">
                        <c:v>1820</c:v>
                      </c:pt>
                      <c:pt idx="1471">
                        <c:v>1821</c:v>
                      </c:pt>
                      <c:pt idx="1472">
                        <c:v>1822</c:v>
                      </c:pt>
                      <c:pt idx="1473">
                        <c:v>1823</c:v>
                      </c:pt>
                      <c:pt idx="1474">
                        <c:v>1824</c:v>
                      </c:pt>
                      <c:pt idx="1475">
                        <c:v>1825</c:v>
                      </c:pt>
                      <c:pt idx="1476">
                        <c:v>1826</c:v>
                      </c:pt>
                      <c:pt idx="1477">
                        <c:v>1827</c:v>
                      </c:pt>
                      <c:pt idx="1478">
                        <c:v>1828</c:v>
                      </c:pt>
                      <c:pt idx="1479">
                        <c:v>1829</c:v>
                      </c:pt>
                      <c:pt idx="1480">
                        <c:v>1830</c:v>
                      </c:pt>
                      <c:pt idx="1481">
                        <c:v>1831</c:v>
                      </c:pt>
                      <c:pt idx="1482">
                        <c:v>1832</c:v>
                      </c:pt>
                      <c:pt idx="1483">
                        <c:v>1833</c:v>
                      </c:pt>
                      <c:pt idx="1484">
                        <c:v>1834</c:v>
                      </c:pt>
                      <c:pt idx="1485">
                        <c:v>1835</c:v>
                      </c:pt>
                      <c:pt idx="1486">
                        <c:v>1836</c:v>
                      </c:pt>
                      <c:pt idx="1487">
                        <c:v>1837</c:v>
                      </c:pt>
                      <c:pt idx="1488">
                        <c:v>1838</c:v>
                      </c:pt>
                      <c:pt idx="1489">
                        <c:v>1839</c:v>
                      </c:pt>
                      <c:pt idx="1490">
                        <c:v>1840</c:v>
                      </c:pt>
                      <c:pt idx="1491">
                        <c:v>1841</c:v>
                      </c:pt>
                      <c:pt idx="1492">
                        <c:v>1842</c:v>
                      </c:pt>
                      <c:pt idx="1493">
                        <c:v>1843</c:v>
                      </c:pt>
                      <c:pt idx="1494">
                        <c:v>1844</c:v>
                      </c:pt>
                      <c:pt idx="1495">
                        <c:v>1845</c:v>
                      </c:pt>
                      <c:pt idx="1496">
                        <c:v>1846</c:v>
                      </c:pt>
                      <c:pt idx="1497">
                        <c:v>1847</c:v>
                      </c:pt>
                      <c:pt idx="1498">
                        <c:v>1848</c:v>
                      </c:pt>
                      <c:pt idx="1499">
                        <c:v>1849</c:v>
                      </c:pt>
                      <c:pt idx="1500">
                        <c:v>1850</c:v>
                      </c:pt>
                      <c:pt idx="1501">
                        <c:v>1851</c:v>
                      </c:pt>
                      <c:pt idx="1502">
                        <c:v>1852</c:v>
                      </c:pt>
                      <c:pt idx="1503">
                        <c:v>1853</c:v>
                      </c:pt>
                      <c:pt idx="1504">
                        <c:v>1854</c:v>
                      </c:pt>
                      <c:pt idx="1505">
                        <c:v>1855</c:v>
                      </c:pt>
                      <c:pt idx="1506">
                        <c:v>1856</c:v>
                      </c:pt>
                      <c:pt idx="1507">
                        <c:v>1857</c:v>
                      </c:pt>
                      <c:pt idx="1508">
                        <c:v>1858</c:v>
                      </c:pt>
                      <c:pt idx="1509">
                        <c:v>1859</c:v>
                      </c:pt>
                      <c:pt idx="1510">
                        <c:v>1860</c:v>
                      </c:pt>
                      <c:pt idx="1511">
                        <c:v>1861</c:v>
                      </c:pt>
                      <c:pt idx="1512">
                        <c:v>1862</c:v>
                      </c:pt>
                      <c:pt idx="1513">
                        <c:v>1863</c:v>
                      </c:pt>
                      <c:pt idx="1514">
                        <c:v>1864</c:v>
                      </c:pt>
                      <c:pt idx="1515">
                        <c:v>1865</c:v>
                      </c:pt>
                      <c:pt idx="1516">
                        <c:v>1866</c:v>
                      </c:pt>
                      <c:pt idx="1517">
                        <c:v>1867</c:v>
                      </c:pt>
                      <c:pt idx="1518">
                        <c:v>1868</c:v>
                      </c:pt>
                      <c:pt idx="1519">
                        <c:v>1869</c:v>
                      </c:pt>
                      <c:pt idx="1520">
                        <c:v>1870</c:v>
                      </c:pt>
                      <c:pt idx="1521">
                        <c:v>1871</c:v>
                      </c:pt>
                      <c:pt idx="1522">
                        <c:v>1872</c:v>
                      </c:pt>
                      <c:pt idx="1523">
                        <c:v>1873</c:v>
                      </c:pt>
                      <c:pt idx="1524">
                        <c:v>1874</c:v>
                      </c:pt>
                      <c:pt idx="1525">
                        <c:v>1875</c:v>
                      </c:pt>
                      <c:pt idx="1526">
                        <c:v>1876</c:v>
                      </c:pt>
                      <c:pt idx="1527">
                        <c:v>1877</c:v>
                      </c:pt>
                      <c:pt idx="1528">
                        <c:v>1878</c:v>
                      </c:pt>
                      <c:pt idx="1529">
                        <c:v>1879</c:v>
                      </c:pt>
                      <c:pt idx="1530">
                        <c:v>1880</c:v>
                      </c:pt>
                      <c:pt idx="1531">
                        <c:v>1881</c:v>
                      </c:pt>
                      <c:pt idx="1532">
                        <c:v>1882</c:v>
                      </c:pt>
                      <c:pt idx="1533">
                        <c:v>1883</c:v>
                      </c:pt>
                      <c:pt idx="1534">
                        <c:v>1884</c:v>
                      </c:pt>
                      <c:pt idx="1535">
                        <c:v>1885</c:v>
                      </c:pt>
                      <c:pt idx="1536">
                        <c:v>1886</c:v>
                      </c:pt>
                      <c:pt idx="1537">
                        <c:v>1887</c:v>
                      </c:pt>
                      <c:pt idx="1538">
                        <c:v>1888</c:v>
                      </c:pt>
                      <c:pt idx="1539">
                        <c:v>1889</c:v>
                      </c:pt>
                      <c:pt idx="1540">
                        <c:v>1890</c:v>
                      </c:pt>
                      <c:pt idx="1541">
                        <c:v>1891</c:v>
                      </c:pt>
                      <c:pt idx="1542">
                        <c:v>1892</c:v>
                      </c:pt>
                      <c:pt idx="1543">
                        <c:v>1893</c:v>
                      </c:pt>
                      <c:pt idx="1544">
                        <c:v>1894</c:v>
                      </c:pt>
                      <c:pt idx="1545">
                        <c:v>1895</c:v>
                      </c:pt>
                      <c:pt idx="1546">
                        <c:v>1896</c:v>
                      </c:pt>
                      <c:pt idx="1547">
                        <c:v>1897</c:v>
                      </c:pt>
                      <c:pt idx="1548">
                        <c:v>1898</c:v>
                      </c:pt>
                      <c:pt idx="1549">
                        <c:v>1899</c:v>
                      </c:pt>
                      <c:pt idx="1550">
                        <c:v>1900</c:v>
                      </c:pt>
                      <c:pt idx="1551">
                        <c:v>1901</c:v>
                      </c:pt>
                      <c:pt idx="1552">
                        <c:v>1902</c:v>
                      </c:pt>
                      <c:pt idx="1553">
                        <c:v>1903</c:v>
                      </c:pt>
                      <c:pt idx="1554">
                        <c:v>1904</c:v>
                      </c:pt>
                      <c:pt idx="1555">
                        <c:v>1905</c:v>
                      </c:pt>
                      <c:pt idx="1556">
                        <c:v>1906</c:v>
                      </c:pt>
                      <c:pt idx="1557">
                        <c:v>1907</c:v>
                      </c:pt>
                      <c:pt idx="1558">
                        <c:v>1908</c:v>
                      </c:pt>
                      <c:pt idx="1559">
                        <c:v>1909</c:v>
                      </c:pt>
                      <c:pt idx="1560">
                        <c:v>1910</c:v>
                      </c:pt>
                      <c:pt idx="1561">
                        <c:v>1911</c:v>
                      </c:pt>
                      <c:pt idx="1562">
                        <c:v>1912</c:v>
                      </c:pt>
                      <c:pt idx="1563">
                        <c:v>1913</c:v>
                      </c:pt>
                      <c:pt idx="1564">
                        <c:v>1914</c:v>
                      </c:pt>
                      <c:pt idx="1565">
                        <c:v>1915</c:v>
                      </c:pt>
                      <c:pt idx="1566">
                        <c:v>1916</c:v>
                      </c:pt>
                      <c:pt idx="1567">
                        <c:v>1917</c:v>
                      </c:pt>
                      <c:pt idx="1568">
                        <c:v>1918</c:v>
                      </c:pt>
                      <c:pt idx="1569">
                        <c:v>1919</c:v>
                      </c:pt>
                      <c:pt idx="1570">
                        <c:v>1920</c:v>
                      </c:pt>
                      <c:pt idx="1571">
                        <c:v>1921</c:v>
                      </c:pt>
                      <c:pt idx="1572">
                        <c:v>1922</c:v>
                      </c:pt>
                      <c:pt idx="1573">
                        <c:v>1923</c:v>
                      </c:pt>
                      <c:pt idx="1574">
                        <c:v>1924</c:v>
                      </c:pt>
                      <c:pt idx="1575">
                        <c:v>1925</c:v>
                      </c:pt>
                      <c:pt idx="1576">
                        <c:v>1926</c:v>
                      </c:pt>
                      <c:pt idx="1577">
                        <c:v>1927</c:v>
                      </c:pt>
                      <c:pt idx="1578">
                        <c:v>1928</c:v>
                      </c:pt>
                      <c:pt idx="1579">
                        <c:v>1929</c:v>
                      </c:pt>
                      <c:pt idx="1580">
                        <c:v>1930</c:v>
                      </c:pt>
                      <c:pt idx="1581">
                        <c:v>1931</c:v>
                      </c:pt>
                      <c:pt idx="1582">
                        <c:v>1932</c:v>
                      </c:pt>
                      <c:pt idx="1583">
                        <c:v>1933</c:v>
                      </c:pt>
                      <c:pt idx="1584">
                        <c:v>1934</c:v>
                      </c:pt>
                      <c:pt idx="1585">
                        <c:v>1935</c:v>
                      </c:pt>
                      <c:pt idx="1586">
                        <c:v>1936</c:v>
                      </c:pt>
                      <c:pt idx="1587">
                        <c:v>1937</c:v>
                      </c:pt>
                      <c:pt idx="1588">
                        <c:v>1938</c:v>
                      </c:pt>
                      <c:pt idx="1589">
                        <c:v>1939</c:v>
                      </c:pt>
                      <c:pt idx="1590">
                        <c:v>1940</c:v>
                      </c:pt>
                      <c:pt idx="1591">
                        <c:v>1941</c:v>
                      </c:pt>
                      <c:pt idx="1592">
                        <c:v>1942</c:v>
                      </c:pt>
                      <c:pt idx="1593">
                        <c:v>1943</c:v>
                      </c:pt>
                      <c:pt idx="1594">
                        <c:v>1944</c:v>
                      </c:pt>
                      <c:pt idx="1595">
                        <c:v>1945</c:v>
                      </c:pt>
                      <c:pt idx="1596">
                        <c:v>1946</c:v>
                      </c:pt>
                      <c:pt idx="1597">
                        <c:v>1947</c:v>
                      </c:pt>
                      <c:pt idx="1598">
                        <c:v>1948</c:v>
                      </c:pt>
                      <c:pt idx="1599">
                        <c:v>1949</c:v>
                      </c:pt>
                      <c:pt idx="1600">
                        <c:v>1950</c:v>
                      </c:pt>
                      <c:pt idx="1601">
                        <c:v>1951</c:v>
                      </c:pt>
                      <c:pt idx="1602">
                        <c:v>1952</c:v>
                      </c:pt>
                      <c:pt idx="1603">
                        <c:v>1953</c:v>
                      </c:pt>
                      <c:pt idx="1604">
                        <c:v>1954</c:v>
                      </c:pt>
                      <c:pt idx="1605">
                        <c:v>1955</c:v>
                      </c:pt>
                      <c:pt idx="1606">
                        <c:v>1956</c:v>
                      </c:pt>
                      <c:pt idx="1607">
                        <c:v>1957</c:v>
                      </c:pt>
                      <c:pt idx="1608">
                        <c:v>1958</c:v>
                      </c:pt>
                      <c:pt idx="1609">
                        <c:v>1959</c:v>
                      </c:pt>
                      <c:pt idx="1610">
                        <c:v>1960</c:v>
                      </c:pt>
                      <c:pt idx="1611">
                        <c:v>1961</c:v>
                      </c:pt>
                      <c:pt idx="1612">
                        <c:v>1962</c:v>
                      </c:pt>
                      <c:pt idx="1613">
                        <c:v>1963</c:v>
                      </c:pt>
                      <c:pt idx="1614">
                        <c:v>1964</c:v>
                      </c:pt>
                      <c:pt idx="1615">
                        <c:v>1965</c:v>
                      </c:pt>
                      <c:pt idx="1616">
                        <c:v>1966</c:v>
                      </c:pt>
                      <c:pt idx="1617">
                        <c:v>1967</c:v>
                      </c:pt>
                      <c:pt idx="1618">
                        <c:v>1968</c:v>
                      </c:pt>
                      <c:pt idx="1619">
                        <c:v>1969</c:v>
                      </c:pt>
                      <c:pt idx="1620">
                        <c:v>1970</c:v>
                      </c:pt>
                      <c:pt idx="1621">
                        <c:v>1971</c:v>
                      </c:pt>
                      <c:pt idx="1622">
                        <c:v>1972</c:v>
                      </c:pt>
                      <c:pt idx="1623">
                        <c:v>1973</c:v>
                      </c:pt>
                      <c:pt idx="1624">
                        <c:v>1974</c:v>
                      </c:pt>
                      <c:pt idx="1625">
                        <c:v>1975</c:v>
                      </c:pt>
                      <c:pt idx="1626">
                        <c:v>1976</c:v>
                      </c:pt>
                      <c:pt idx="1627">
                        <c:v>1977</c:v>
                      </c:pt>
                      <c:pt idx="1628">
                        <c:v>1978</c:v>
                      </c:pt>
                      <c:pt idx="1629">
                        <c:v>1979</c:v>
                      </c:pt>
                      <c:pt idx="1630">
                        <c:v>1980</c:v>
                      </c:pt>
                      <c:pt idx="1631">
                        <c:v>1981</c:v>
                      </c:pt>
                      <c:pt idx="1632">
                        <c:v>1982</c:v>
                      </c:pt>
                      <c:pt idx="1633">
                        <c:v>1983</c:v>
                      </c:pt>
                      <c:pt idx="1634">
                        <c:v>1984</c:v>
                      </c:pt>
                      <c:pt idx="1635">
                        <c:v>1985</c:v>
                      </c:pt>
                      <c:pt idx="1636">
                        <c:v>1986</c:v>
                      </c:pt>
                      <c:pt idx="1637">
                        <c:v>1987</c:v>
                      </c:pt>
                      <c:pt idx="1638">
                        <c:v>1988</c:v>
                      </c:pt>
                      <c:pt idx="1639">
                        <c:v>1989</c:v>
                      </c:pt>
                      <c:pt idx="1640">
                        <c:v>1990</c:v>
                      </c:pt>
                      <c:pt idx="1641">
                        <c:v>1991</c:v>
                      </c:pt>
                      <c:pt idx="1642">
                        <c:v>1992</c:v>
                      </c:pt>
                      <c:pt idx="1643">
                        <c:v>1993</c:v>
                      </c:pt>
                      <c:pt idx="1644">
                        <c:v>1994</c:v>
                      </c:pt>
                      <c:pt idx="1645">
                        <c:v>1995</c:v>
                      </c:pt>
                      <c:pt idx="1646">
                        <c:v>1996</c:v>
                      </c:pt>
                      <c:pt idx="1647">
                        <c:v>1997</c:v>
                      </c:pt>
                      <c:pt idx="1648">
                        <c:v>1998</c:v>
                      </c:pt>
                      <c:pt idx="1649">
                        <c:v>1999</c:v>
                      </c:pt>
                      <c:pt idx="1650">
                        <c:v>2000</c:v>
                      </c:pt>
                      <c:pt idx="1651">
                        <c:v>2001</c:v>
                      </c:pt>
                      <c:pt idx="1652">
                        <c:v>2002</c:v>
                      </c:pt>
                      <c:pt idx="1653">
                        <c:v>2003</c:v>
                      </c:pt>
                      <c:pt idx="1654">
                        <c:v>2004</c:v>
                      </c:pt>
                      <c:pt idx="1655">
                        <c:v>2005</c:v>
                      </c:pt>
                      <c:pt idx="1656">
                        <c:v>2006</c:v>
                      </c:pt>
                      <c:pt idx="1657">
                        <c:v>2007</c:v>
                      </c:pt>
                      <c:pt idx="1658">
                        <c:v>2008</c:v>
                      </c:pt>
                      <c:pt idx="1659">
                        <c:v>2009</c:v>
                      </c:pt>
                      <c:pt idx="1660">
                        <c:v>2010</c:v>
                      </c:pt>
                      <c:pt idx="1661">
                        <c:v>2011</c:v>
                      </c:pt>
                      <c:pt idx="1662">
                        <c:v>2012</c:v>
                      </c:pt>
                      <c:pt idx="1663">
                        <c:v>2013</c:v>
                      </c:pt>
                      <c:pt idx="1664">
                        <c:v>2014</c:v>
                      </c:pt>
                      <c:pt idx="1665">
                        <c:v>2015</c:v>
                      </c:pt>
                      <c:pt idx="1666">
                        <c:v>2016</c:v>
                      </c:pt>
                      <c:pt idx="1667">
                        <c:v>2017</c:v>
                      </c:pt>
                      <c:pt idx="1668">
                        <c:v>2018</c:v>
                      </c:pt>
                      <c:pt idx="1669">
                        <c:v>2019</c:v>
                      </c:pt>
                      <c:pt idx="1670">
                        <c:v>2020</c:v>
                      </c:pt>
                      <c:pt idx="1671">
                        <c:v>2021</c:v>
                      </c:pt>
                      <c:pt idx="1672">
                        <c:v>2022</c:v>
                      </c:pt>
                      <c:pt idx="1673">
                        <c:v>2023</c:v>
                      </c:pt>
                      <c:pt idx="1674">
                        <c:v>2024</c:v>
                      </c:pt>
                      <c:pt idx="1675">
                        <c:v>2025</c:v>
                      </c:pt>
                      <c:pt idx="1676">
                        <c:v>2026</c:v>
                      </c:pt>
                      <c:pt idx="1677">
                        <c:v>2027</c:v>
                      </c:pt>
                      <c:pt idx="1678">
                        <c:v>2028</c:v>
                      </c:pt>
                      <c:pt idx="1679">
                        <c:v>2029</c:v>
                      </c:pt>
                      <c:pt idx="1680">
                        <c:v>2030</c:v>
                      </c:pt>
                      <c:pt idx="1681">
                        <c:v>2031</c:v>
                      </c:pt>
                      <c:pt idx="1682">
                        <c:v>2032</c:v>
                      </c:pt>
                      <c:pt idx="1683">
                        <c:v>2033</c:v>
                      </c:pt>
                      <c:pt idx="1684">
                        <c:v>2034</c:v>
                      </c:pt>
                      <c:pt idx="1685">
                        <c:v>2035</c:v>
                      </c:pt>
                      <c:pt idx="1686">
                        <c:v>2036</c:v>
                      </c:pt>
                      <c:pt idx="1687">
                        <c:v>2037</c:v>
                      </c:pt>
                      <c:pt idx="1688">
                        <c:v>2038</c:v>
                      </c:pt>
                      <c:pt idx="1689">
                        <c:v>2039</c:v>
                      </c:pt>
                      <c:pt idx="1690">
                        <c:v>2040</c:v>
                      </c:pt>
                      <c:pt idx="1691">
                        <c:v>2041</c:v>
                      </c:pt>
                      <c:pt idx="1692">
                        <c:v>2042</c:v>
                      </c:pt>
                      <c:pt idx="1693">
                        <c:v>2043</c:v>
                      </c:pt>
                      <c:pt idx="1694">
                        <c:v>2044</c:v>
                      </c:pt>
                      <c:pt idx="1695">
                        <c:v>2045</c:v>
                      </c:pt>
                      <c:pt idx="1696">
                        <c:v>2046</c:v>
                      </c:pt>
                      <c:pt idx="1697">
                        <c:v>2047</c:v>
                      </c:pt>
                      <c:pt idx="1698">
                        <c:v>2048</c:v>
                      </c:pt>
                      <c:pt idx="1699">
                        <c:v>2049</c:v>
                      </c:pt>
                      <c:pt idx="1700">
                        <c:v>2050</c:v>
                      </c:pt>
                      <c:pt idx="1701">
                        <c:v>2051</c:v>
                      </c:pt>
                      <c:pt idx="1702">
                        <c:v>2052</c:v>
                      </c:pt>
                      <c:pt idx="1703">
                        <c:v>2053</c:v>
                      </c:pt>
                      <c:pt idx="1704">
                        <c:v>2054</c:v>
                      </c:pt>
                      <c:pt idx="1705">
                        <c:v>2055</c:v>
                      </c:pt>
                      <c:pt idx="1706">
                        <c:v>2056</c:v>
                      </c:pt>
                      <c:pt idx="1707">
                        <c:v>2057</c:v>
                      </c:pt>
                      <c:pt idx="1708">
                        <c:v>2058</c:v>
                      </c:pt>
                      <c:pt idx="1709">
                        <c:v>2059</c:v>
                      </c:pt>
                      <c:pt idx="1710">
                        <c:v>2060</c:v>
                      </c:pt>
                      <c:pt idx="1711">
                        <c:v>2061</c:v>
                      </c:pt>
                      <c:pt idx="1712">
                        <c:v>2062</c:v>
                      </c:pt>
                      <c:pt idx="1713">
                        <c:v>2063</c:v>
                      </c:pt>
                      <c:pt idx="1714">
                        <c:v>2064</c:v>
                      </c:pt>
                      <c:pt idx="1715">
                        <c:v>2065</c:v>
                      </c:pt>
                      <c:pt idx="1716">
                        <c:v>2066</c:v>
                      </c:pt>
                      <c:pt idx="1717">
                        <c:v>2067</c:v>
                      </c:pt>
                      <c:pt idx="1718">
                        <c:v>2068</c:v>
                      </c:pt>
                      <c:pt idx="1719">
                        <c:v>2069</c:v>
                      </c:pt>
                      <c:pt idx="1720">
                        <c:v>2070</c:v>
                      </c:pt>
                      <c:pt idx="1721">
                        <c:v>2071</c:v>
                      </c:pt>
                      <c:pt idx="1722">
                        <c:v>2072</c:v>
                      </c:pt>
                      <c:pt idx="1723">
                        <c:v>2073</c:v>
                      </c:pt>
                      <c:pt idx="1724">
                        <c:v>2074</c:v>
                      </c:pt>
                      <c:pt idx="1725">
                        <c:v>2075</c:v>
                      </c:pt>
                      <c:pt idx="1726">
                        <c:v>2076</c:v>
                      </c:pt>
                      <c:pt idx="1727">
                        <c:v>2077</c:v>
                      </c:pt>
                      <c:pt idx="1728">
                        <c:v>2078</c:v>
                      </c:pt>
                      <c:pt idx="1729">
                        <c:v>2079</c:v>
                      </c:pt>
                      <c:pt idx="1730">
                        <c:v>2080</c:v>
                      </c:pt>
                      <c:pt idx="1731">
                        <c:v>2081</c:v>
                      </c:pt>
                      <c:pt idx="1732">
                        <c:v>2082</c:v>
                      </c:pt>
                      <c:pt idx="1733">
                        <c:v>2083</c:v>
                      </c:pt>
                      <c:pt idx="1734">
                        <c:v>2084</c:v>
                      </c:pt>
                      <c:pt idx="1735">
                        <c:v>2085</c:v>
                      </c:pt>
                      <c:pt idx="1736">
                        <c:v>2086</c:v>
                      </c:pt>
                      <c:pt idx="1737">
                        <c:v>2087</c:v>
                      </c:pt>
                      <c:pt idx="1738">
                        <c:v>2088</c:v>
                      </c:pt>
                      <c:pt idx="1739">
                        <c:v>2089</c:v>
                      </c:pt>
                      <c:pt idx="1740">
                        <c:v>2090</c:v>
                      </c:pt>
                      <c:pt idx="1741">
                        <c:v>2091</c:v>
                      </c:pt>
                      <c:pt idx="1742">
                        <c:v>2092</c:v>
                      </c:pt>
                      <c:pt idx="1743">
                        <c:v>2093</c:v>
                      </c:pt>
                      <c:pt idx="1744">
                        <c:v>2094</c:v>
                      </c:pt>
                      <c:pt idx="1745">
                        <c:v>2095</c:v>
                      </c:pt>
                      <c:pt idx="1746">
                        <c:v>2096</c:v>
                      </c:pt>
                      <c:pt idx="1747">
                        <c:v>2097</c:v>
                      </c:pt>
                      <c:pt idx="1748">
                        <c:v>2098</c:v>
                      </c:pt>
                      <c:pt idx="1749">
                        <c:v>2099</c:v>
                      </c:pt>
                      <c:pt idx="1750">
                        <c:v>2100</c:v>
                      </c:pt>
                      <c:pt idx="1751">
                        <c:v>2101</c:v>
                      </c:pt>
                      <c:pt idx="1752">
                        <c:v>2102</c:v>
                      </c:pt>
                      <c:pt idx="1753">
                        <c:v>2103</c:v>
                      </c:pt>
                      <c:pt idx="1754">
                        <c:v>2104</c:v>
                      </c:pt>
                      <c:pt idx="1755">
                        <c:v>2105</c:v>
                      </c:pt>
                      <c:pt idx="1756">
                        <c:v>2106</c:v>
                      </c:pt>
                      <c:pt idx="1757">
                        <c:v>2107</c:v>
                      </c:pt>
                      <c:pt idx="1758">
                        <c:v>2108</c:v>
                      </c:pt>
                      <c:pt idx="1759">
                        <c:v>2109</c:v>
                      </c:pt>
                      <c:pt idx="1760">
                        <c:v>2110</c:v>
                      </c:pt>
                      <c:pt idx="1761">
                        <c:v>2111</c:v>
                      </c:pt>
                      <c:pt idx="1762">
                        <c:v>2112</c:v>
                      </c:pt>
                      <c:pt idx="1763">
                        <c:v>2113</c:v>
                      </c:pt>
                      <c:pt idx="1764">
                        <c:v>2114</c:v>
                      </c:pt>
                      <c:pt idx="1765">
                        <c:v>2115</c:v>
                      </c:pt>
                      <c:pt idx="1766">
                        <c:v>2116</c:v>
                      </c:pt>
                      <c:pt idx="1767">
                        <c:v>2117</c:v>
                      </c:pt>
                      <c:pt idx="1768">
                        <c:v>2118</c:v>
                      </c:pt>
                      <c:pt idx="1769">
                        <c:v>2119</c:v>
                      </c:pt>
                      <c:pt idx="1770">
                        <c:v>2120</c:v>
                      </c:pt>
                      <c:pt idx="1771">
                        <c:v>2121</c:v>
                      </c:pt>
                      <c:pt idx="1772">
                        <c:v>2122</c:v>
                      </c:pt>
                      <c:pt idx="1773">
                        <c:v>2123</c:v>
                      </c:pt>
                      <c:pt idx="1774">
                        <c:v>2124</c:v>
                      </c:pt>
                      <c:pt idx="1775">
                        <c:v>2125</c:v>
                      </c:pt>
                      <c:pt idx="1776">
                        <c:v>2126</c:v>
                      </c:pt>
                      <c:pt idx="1777">
                        <c:v>2127</c:v>
                      </c:pt>
                      <c:pt idx="1778">
                        <c:v>2128</c:v>
                      </c:pt>
                      <c:pt idx="1779">
                        <c:v>2129</c:v>
                      </c:pt>
                      <c:pt idx="1780">
                        <c:v>2130</c:v>
                      </c:pt>
                      <c:pt idx="1781">
                        <c:v>2131</c:v>
                      </c:pt>
                      <c:pt idx="1782">
                        <c:v>2132</c:v>
                      </c:pt>
                      <c:pt idx="1783">
                        <c:v>2133</c:v>
                      </c:pt>
                      <c:pt idx="1784">
                        <c:v>2134</c:v>
                      </c:pt>
                      <c:pt idx="1785">
                        <c:v>2135</c:v>
                      </c:pt>
                      <c:pt idx="1786">
                        <c:v>2136</c:v>
                      </c:pt>
                      <c:pt idx="1787">
                        <c:v>2137</c:v>
                      </c:pt>
                      <c:pt idx="1788">
                        <c:v>2138</c:v>
                      </c:pt>
                      <c:pt idx="1789">
                        <c:v>2139</c:v>
                      </c:pt>
                      <c:pt idx="1790">
                        <c:v>2140</c:v>
                      </c:pt>
                      <c:pt idx="1791">
                        <c:v>2141</c:v>
                      </c:pt>
                      <c:pt idx="1792">
                        <c:v>2142</c:v>
                      </c:pt>
                      <c:pt idx="1793">
                        <c:v>2143</c:v>
                      </c:pt>
                      <c:pt idx="1794">
                        <c:v>2144</c:v>
                      </c:pt>
                      <c:pt idx="1795">
                        <c:v>2145</c:v>
                      </c:pt>
                      <c:pt idx="1796">
                        <c:v>2146</c:v>
                      </c:pt>
                      <c:pt idx="1797">
                        <c:v>2147</c:v>
                      </c:pt>
                      <c:pt idx="1798">
                        <c:v>2148</c:v>
                      </c:pt>
                      <c:pt idx="1799">
                        <c:v>2149</c:v>
                      </c:pt>
                      <c:pt idx="1800">
                        <c:v>2150</c:v>
                      </c:pt>
                      <c:pt idx="1801">
                        <c:v>2151</c:v>
                      </c:pt>
                      <c:pt idx="1802">
                        <c:v>2152</c:v>
                      </c:pt>
                      <c:pt idx="1803">
                        <c:v>2153</c:v>
                      </c:pt>
                      <c:pt idx="1804">
                        <c:v>2154</c:v>
                      </c:pt>
                      <c:pt idx="1805">
                        <c:v>2155</c:v>
                      </c:pt>
                      <c:pt idx="1806">
                        <c:v>2156</c:v>
                      </c:pt>
                      <c:pt idx="1807">
                        <c:v>2157</c:v>
                      </c:pt>
                      <c:pt idx="1808">
                        <c:v>2158</c:v>
                      </c:pt>
                      <c:pt idx="1809">
                        <c:v>2159</c:v>
                      </c:pt>
                      <c:pt idx="1810">
                        <c:v>2160</c:v>
                      </c:pt>
                      <c:pt idx="1811">
                        <c:v>2161</c:v>
                      </c:pt>
                      <c:pt idx="1812">
                        <c:v>2162</c:v>
                      </c:pt>
                      <c:pt idx="1813">
                        <c:v>2163</c:v>
                      </c:pt>
                      <c:pt idx="1814">
                        <c:v>2164</c:v>
                      </c:pt>
                      <c:pt idx="1815">
                        <c:v>2165</c:v>
                      </c:pt>
                      <c:pt idx="1816">
                        <c:v>2166</c:v>
                      </c:pt>
                      <c:pt idx="1817">
                        <c:v>2167</c:v>
                      </c:pt>
                      <c:pt idx="1818">
                        <c:v>2168</c:v>
                      </c:pt>
                      <c:pt idx="1819">
                        <c:v>2169</c:v>
                      </c:pt>
                      <c:pt idx="1820">
                        <c:v>2170</c:v>
                      </c:pt>
                      <c:pt idx="1821">
                        <c:v>2171</c:v>
                      </c:pt>
                      <c:pt idx="1822">
                        <c:v>2172</c:v>
                      </c:pt>
                      <c:pt idx="1823">
                        <c:v>2173</c:v>
                      </c:pt>
                      <c:pt idx="1824">
                        <c:v>2174</c:v>
                      </c:pt>
                      <c:pt idx="1825">
                        <c:v>2175</c:v>
                      </c:pt>
                      <c:pt idx="1826">
                        <c:v>2176</c:v>
                      </c:pt>
                      <c:pt idx="1827">
                        <c:v>2177</c:v>
                      </c:pt>
                      <c:pt idx="1828">
                        <c:v>2178</c:v>
                      </c:pt>
                      <c:pt idx="1829">
                        <c:v>2179</c:v>
                      </c:pt>
                      <c:pt idx="1830">
                        <c:v>2180</c:v>
                      </c:pt>
                      <c:pt idx="1831">
                        <c:v>2181</c:v>
                      </c:pt>
                      <c:pt idx="1832">
                        <c:v>2182</c:v>
                      </c:pt>
                      <c:pt idx="1833">
                        <c:v>2183</c:v>
                      </c:pt>
                      <c:pt idx="1834">
                        <c:v>2184</c:v>
                      </c:pt>
                      <c:pt idx="1835">
                        <c:v>2185</c:v>
                      </c:pt>
                      <c:pt idx="1836">
                        <c:v>2186</c:v>
                      </c:pt>
                      <c:pt idx="1837">
                        <c:v>2187</c:v>
                      </c:pt>
                      <c:pt idx="1838">
                        <c:v>2188</c:v>
                      </c:pt>
                      <c:pt idx="1839">
                        <c:v>2189</c:v>
                      </c:pt>
                      <c:pt idx="1840">
                        <c:v>2190</c:v>
                      </c:pt>
                      <c:pt idx="1841">
                        <c:v>2191</c:v>
                      </c:pt>
                      <c:pt idx="1842">
                        <c:v>2192</c:v>
                      </c:pt>
                      <c:pt idx="1843">
                        <c:v>2193</c:v>
                      </c:pt>
                      <c:pt idx="1844">
                        <c:v>2194</c:v>
                      </c:pt>
                      <c:pt idx="1845">
                        <c:v>2195</c:v>
                      </c:pt>
                      <c:pt idx="1846">
                        <c:v>2196</c:v>
                      </c:pt>
                      <c:pt idx="1847">
                        <c:v>2197</c:v>
                      </c:pt>
                      <c:pt idx="1848">
                        <c:v>2198</c:v>
                      </c:pt>
                      <c:pt idx="1849">
                        <c:v>2199</c:v>
                      </c:pt>
                      <c:pt idx="1850">
                        <c:v>2200</c:v>
                      </c:pt>
                      <c:pt idx="1851">
                        <c:v>2201</c:v>
                      </c:pt>
                      <c:pt idx="1852">
                        <c:v>2202</c:v>
                      </c:pt>
                      <c:pt idx="1853">
                        <c:v>2203</c:v>
                      </c:pt>
                      <c:pt idx="1854">
                        <c:v>2204</c:v>
                      </c:pt>
                      <c:pt idx="1855">
                        <c:v>2205</c:v>
                      </c:pt>
                      <c:pt idx="1856">
                        <c:v>2206</c:v>
                      </c:pt>
                      <c:pt idx="1857">
                        <c:v>2207</c:v>
                      </c:pt>
                      <c:pt idx="1858">
                        <c:v>2208</c:v>
                      </c:pt>
                      <c:pt idx="1859">
                        <c:v>2209</c:v>
                      </c:pt>
                      <c:pt idx="1860">
                        <c:v>2210</c:v>
                      </c:pt>
                      <c:pt idx="1861">
                        <c:v>2211</c:v>
                      </c:pt>
                      <c:pt idx="1862">
                        <c:v>2212</c:v>
                      </c:pt>
                      <c:pt idx="1863">
                        <c:v>2213</c:v>
                      </c:pt>
                      <c:pt idx="1864">
                        <c:v>2214</c:v>
                      </c:pt>
                      <c:pt idx="1865">
                        <c:v>2215</c:v>
                      </c:pt>
                      <c:pt idx="1866">
                        <c:v>2216</c:v>
                      </c:pt>
                      <c:pt idx="1867">
                        <c:v>2217</c:v>
                      </c:pt>
                      <c:pt idx="1868">
                        <c:v>2218</c:v>
                      </c:pt>
                      <c:pt idx="1869">
                        <c:v>2219</c:v>
                      </c:pt>
                      <c:pt idx="1870">
                        <c:v>2220</c:v>
                      </c:pt>
                      <c:pt idx="1871">
                        <c:v>2221</c:v>
                      </c:pt>
                      <c:pt idx="1872">
                        <c:v>2222</c:v>
                      </c:pt>
                      <c:pt idx="1873">
                        <c:v>2223</c:v>
                      </c:pt>
                      <c:pt idx="1874">
                        <c:v>2224</c:v>
                      </c:pt>
                      <c:pt idx="1875">
                        <c:v>2225</c:v>
                      </c:pt>
                      <c:pt idx="1876">
                        <c:v>2226</c:v>
                      </c:pt>
                      <c:pt idx="1877">
                        <c:v>2227</c:v>
                      </c:pt>
                      <c:pt idx="1878">
                        <c:v>2228</c:v>
                      </c:pt>
                      <c:pt idx="1879">
                        <c:v>2229</c:v>
                      </c:pt>
                      <c:pt idx="1880">
                        <c:v>2230</c:v>
                      </c:pt>
                      <c:pt idx="1881">
                        <c:v>2231</c:v>
                      </c:pt>
                      <c:pt idx="1882">
                        <c:v>2232</c:v>
                      </c:pt>
                      <c:pt idx="1883">
                        <c:v>2233</c:v>
                      </c:pt>
                      <c:pt idx="1884">
                        <c:v>2234</c:v>
                      </c:pt>
                      <c:pt idx="1885">
                        <c:v>2235</c:v>
                      </c:pt>
                      <c:pt idx="1886">
                        <c:v>2236</c:v>
                      </c:pt>
                      <c:pt idx="1887">
                        <c:v>2237</c:v>
                      </c:pt>
                      <c:pt idx="1888">
                        <c:v>2238</c:v>
                      </c:pt>
                      <c:pt idx="1889">
                        <c:v>2239</c:v>
                      </c:pt>
                      <c:pt idx="1890">
                        <c:v>2240</c:v>
                      </c:pt>
                      <c:pt idx="1891">
                        <c:v>2241</c:v>
                      </c:pt>
                      <c:pt idx="1892">
                        <c:v>2242</c:v>
                      </c:pt>
                      <c:pt idx="1893">
                        <c:v>2243</c:v>
                      </c:pt>
                      <c:pt idx="1894">
                        <c:v>2244</c:v>
                      </c:pt>
                      <c:pt idx="1895">
                        <c:v>2245</c:v>
                      </c:pt>
                      <c:pt idx="1896">
                        <c:v>2246</c:v>
                      </c:pt>
                      <c:pt idx="1897">
                        <c:v>2247</c:v>
                      </c:pt>
                      <c:pt idx="1898">
                        <c:v>2248</c:v>
                      </c:pt>
                      <c:pt idx="1899">
                        <c:v>2249</c:v>
                      </c:pt>
                      <c:pt idx="1900">
                        <c:v>2250</c:v>
                      </c:pt>
                      <c:pt idx="1901">
                        <c:v>2251</c:v>
                      </c:pt>
                      <c:pt idx="1902">
                        <c:v>2252</c:v>
                      </c:pt>
                      <c:pt idx="1903">
                        <c:v>2253</c:v>
                      </c:pt>
                      <c:pt idx="1904">
                        <c:v>2254</c:v>
                      </c:pt>
                      <c:pt idx="1905">
                        <c:v>2255</c:v>
                      </c:pt>
                      <c:pt idx="1906">
                        <c:v>2256</c:v>
                      </c:pt>
                      <c:pt idx="1907">
                        <c:v>2257</c:v>
                      </c:pt>
                      <c:pt idx="1908">
                        <c:v>2258</c:v>
                      </c:pt>
                      <c:pt idx="1909">
                        <c:v>2259</c:v>
                      </c:pt>
                      <c:pt idx="1910">
                        <c:v>2260</c:v>
                      </c:pt>
                      <c:pt idx="1911">
                        <c:v>2261</c:v>
                      </c:pt>
                      <c:pt idx="1912">
                        <c:v>2262</c:v>
                      </c:pt>
                      <c:pt idx="1913">
                        <c:v>2263</c:v>
                      </c:pt>
                      <c:pt idx="1914">
                        <c:v>2264</c:v>
                      </c:pt>
                      <c:pt idx="1915">
                        <c:v>2265</c:v>
                      </c:pt>
                      <c:pt idx="1916">
                        <c:v>2266</c:v>
                      </c:pt>
                      <c:pt idx="1917">
                        <c:v>2267</c:v>
                      </c:pt>
                      <c:pt idx="1918">
                        <c:v>2268</c:v>
                      </c:pt>
                      <c:pt idx="1919">
                        <c:v>2269</c:v>
                      </c:pt>
                      <c:pt idx="1920">
                        <c:v>2270</c:v>
                      </c:pt>
                      <c:pt idx="1921">
                        <c:v>2271</c:v>
                      </c:pt>
                      <c:pt idx="1922">
                        <c:v>2272</c:v>
                      </c:pt>
                      <c:pt idx="1923">
                        <c:v>2273</c:v>
                      </c:pt>
                      <c:pt idx="1924">
                        <c:v>2274</c:v>
                      </c:pt>
                      <c:pt idx="1925">
                        <c:v>2275</c:v>
                      </c:pt>
                      <c:pt idx="1926">
                        <c:v>2276</c:v>
                      </c:pt>
                      <c:pt idx="1927">
                        <c:v>2277</c:v>
                      </c:pt>
                      <c:pt idx="1928">
                        <c:v>2278</c:v>
                      </c:pt>
                      <c:pt idx="1929">
                        <c:v>2279</c:v>
                      </c:pt>
                      <c:pt idx="1930">
                        <c:v>2280</c:v>
                      </c:pt>
                      <c:pt idx="1931">
                        <c:v>2281</c:v>
                      </c:pt>
                      <c:pt idx="1932">
                        <c:v>2282</c:v>
                      </c:pt>
                      <c:pt idx="1933">
                        <c:v>2283</c:v>
                      </c:pt>
                      <c:pt idx="1934">
                        <c:v>2284</c:v>
                      </c:pt>
                      <c:pt idx="1935">
                        <c:v>2285</c:v>
                      </c:pt>
                      <c:pt idx="1936">
                        <c:v>2286</c:v>
                      </c:pt>
                      <c:pt idx="1937">
                        <c:v>2287</c:v>
                      </c:pt>
                      <c:pt idx="1938">
                        <c:v>2288</c:v>
                      </c:pt>
                      <c:pt idx="1939">
                        <c:v>2289</c:v>
                      </c:pt>
                      <c:pt idx="1940">
                        <c:v>2290</c:v>
                      </c:pt>
                      <c:pt idx="1941">
                        <c:v>2291</c:v>
                      </c:pt>
                      <c:pt idx="1942">
                        <c:v>2292</c:v>
                      </c:pt>
                      <c:pt idx="1943">
                        <c:v>2293</c:v>
                      </c:pt>
                      <c:pt idx="1944">
                        <c:v>2294</c:v>
                      </c:pt>
                      <c:pt idx="1945">
                        <c:v>2295</c:v>
                      </c:pt>
                      <c:pt idx="1946">
                        <c:v>2296</c:v>
                      </c:pt>
                      <c:pt idx="1947">
                        <c:v>2297</c:v>
                      </c:pt>
                      <c:pt idx="1948">
                        <c:v>2298</c:v>
                      </c:pt>
                      <c:pt idx="1949">
                        <c:v>2299</c:v>
                      </c:pt>
                      <c:pt idx="1950">
                        <c:v>2300</c:v>
                      </c:pt>
                      <c:pt idx="1951">
                        <c:v>2301</c:v>
                      </c:pt>
                      <c:pt idx="1952">
                        <c:v>2302</c:v>
                      </c:pt>
                      <c:pt idx="1953">
                        <c:v>2303</c:v>
                      </c:pt>
                      <c:pt idx="1954">
                        <c:v>2304</c:v>
                      </c:pt>
                      <c:pt idx="1955">
                        <c:v>2305</c:v>
                      </c:pt>
                      <c:pt idx="1956">
                        <c:v>2306</c:v>
                      </c:pt>
                      <c:pt idx="1957">
                        <c:v>2307</c:v>
                      </c:pt>
                      <c:pt idx="1958">
                        <c:v>2308</c:v>
                      </c:pt>
                      <c:pt idx="1959">
                        <c:v>2309</c:v>
                      </c:pt>
                      <c:pt idx="1960">
                        <c:v>2310</c:v>
                      </c:pt>
                      <c:pt idx="1961">
                        <c:v>2311</c:v>
                      </c:pt>
                      <c:pt idx="1962">
                        <c:v>2312</c:v>
                      </c:pt>
                      <c:pt idx="1963">
                        <c:v>2313</c:v>
                      </c:pt>
                      <c:pt idx="1964">
                        <c:v>2314</c:v>
                      </c:pt>
                      <c:pt idx="1965">
                        <c:v>2315</c:v>
                      </c:pt>
                      <c:pt idx="1966">
                        <c:v>2316</c:v>
                      </c:pt>
                      <c:pt idx="1967">
                        <c:v>2317</c:v>
                      </c:pt>
                      <c:pt idx="1968">
                        <c:v>2318</c:v>
                      </c:pt>
                      <c:pt idx="1969">
                        <c:v>2319</c:v>
                      </c:pt>
                      <c:pt idx="1970">
                        <c:v>2320</c:v>
                      </c:pt>
                      <c:pt idx="1971">
                        <c:v>2321</c:v>
                      </c:pt>
                      <c:pt idx="1972">
                        <c:v>2322</c:v>
                      </c:pt>
                      <c:pt idx="1973">
                        <c:v>2323</c:v>
                      </c:pt>
                      <c:pt idx="1974">
                        <c:v>2324</c:v>
                      </c:pt>
                      <c:pt idx="1975">
                        <c:v>2325</c:v>
                      </c:pt>
                      <c:pt idx="1976">
                        <c:v>2326</c:v>
                      </c:pt>
                      <c:pt idx="1977">
                        <c:v>2327</c:v>
                      </c:pt>
                      <c:pt idx="1978">
                        <c:v>2328</c:v>
                      </c:pt>
                      <c:pt idx="1979">
                        <c:v>2329</c:v>
                      </c:pt>
                      <c:pt idx="1980">
                        <c:v>2330</c:v>
                      </c:pt>
                      <c:pt idx="1981">
                        <c:v>2331</c:v>
                      </c:pt>
                      <c:pt idx="1982">
                        <c:v>2332</c:v>
                      </c:pt>
                      <c:pt idx="1983">
                        <c:v>2333</c:v>
                      </c:pt>
                      <c:pt idx="1984">
                        <c:v>2334</c:v>
                      </c:pt>
                      <c:pt idx="1985">
                        <c:v>2335</c:v>
                      </c:pt>
                      <c:pt idx="1986">
                        <c:v>2336</c:v>
                      </c:pt>
                      <c:pt idx="1987">
                        <c:v>2337</c:v>
                      </c:pt>
                      <c:pt idx="1988">
                        <c:v>2338</c:v>
                      </c:pt>
                      <c:pt idx="1989">
                        <c:v>2339</c:v>
                      </c:pt>
                      <c:pt idx="1990">
                        <c:v>2340</c:v>
                      </c:pt>
                      <c:pt idx="1991">
                        <c:v>2341</c:v>
                      </c:pt>
                      <c:pt idx="1992">
                        <c:v>2342</c:v>
                      </c:pt>
                      <c:pt idx="1993">
                        <c:v>2343</c:v>
                      </c:pt>
                      <c:pt idx="1994">
                        <c:v>2344</c:v>
                      </c:pt>
                      <c:pt idx="1995">
                        <c:v>2345</c:v>
                      </c:pt>
                      <c:pt idx="1996">
                        <c:v>2346</c:v>
                      </c:pt>
                      <c:pt idx="1997">
                        <c:v>2347</c:v>
                      </c:pt>
                      <c:pt idx="1998">
                        <c:v>2348</c:v>
                      </c:pt>
                      <c:pt idx="1999">
                        <c:v>2349</c:v>
                      </c:pt>
                      <c:pt idx="2000">
                        <c:v>2350</c:v>
                      </c:pt>
                      <c:pt idx="2001">
                        <c:v>2351</c:v>
                      </c:pt>
                      <c:pt idx="2002">
                        <c:v>2352</c:v>
                      </c:pt>
                      <c:pt idx="2003">
                        <c:v>2353</c:v>
                      </c:pt>
                      <c:pt idx="2004">
                        <c:v>2354</c:v>
                      </c:pt>
                      <c:pt idx="2005">
                        <c:v>2355</c:v>
                      </c:pt>
                      <c:pt idx="2006">
                        <c:v>2356</c:v>
                      </c:pt>
                      <c:pt idx="2007">
                        <c:v>2357</c:v>
                      </c:pt>
                      <c:pt idx="2008">
                        <c:v>2358</c:v>
                      </c:pt>
                      <c:pt idx="2009">
                        <c:v>2359</c:v>
                      </c:pt>
                      <c:pt idx="2010">
                        <c:v>2360</c:v>
                      </c:pt>
                      <c:pt idx="2011">
                        <c:v>2361</c:v>
                      </c:pt>
                      <c:pt idx="2012">
                        <c:v>2362</c:v>
                      </c:pt>
                      <c:pt idx="2013">
                        <c:v>2363</c:v>
                      </c:pt>
                      <c:pt idx="2014">
                        <c:v>2364</c:v>
                      </c:pt>
                      <c:pt idx="2015">
                        <c:v>2365</c:v>
                      </c:pt>
                      <c:pt idx="2016">
                        <c:v>2366</c:v>
                      </c:pt>
                      <c:pt idx="2017">
                        <c:v>2367</c:v>
                      </c:pt>
                      <c:pt idx="2018">
                        <c:v>2368</c:v>
                      </c:pt>
                      <c:pt idx="2019">
                        <c:v>2369</c:v>
                      </c:pt>
                      <c:pt idx="2020">
                        <c:v>2370</c:v>
                      </c:pt>
                      <c:pt idx="2021">
                        <c:v>2371</c:v>
                      </c:pt>
                      <c:pt idx="2022">
                        <c:v>2372</c:v>
                      </c:pt>
                      <c:pt idx="2023">
                        <c:v>2373</c:v>
                      </c:pt>
                      <c:pt idx="2024">
                        <c:v>2374</c:v>
                      </c:pt>
                      <c:pt idx="2025">
                        <c:v>2375</c:v>
                      </c:pt>
                      <c:pt idx="2026">
                        <c:v>2376</c:v>
                      </c:pt>
                      <c:pt idx="2027">
                        <c:v>2377</c:v>
                      </c:pt>
                      <c:pt idx="2028">
                        <c:v>2378</c:v>
                      </c:pt>
                      <c:pt idx="2029">
                        <c:v>2379</c:v>
                      </c:pt>
                      <c:pt idx="2030">
                        <c:v>2380</c:v>
                      </c:pt>
                      <c:pt idx="2031">
                        <c:v>2381</c:v>
                      </c:pt>
                      <c:pt idx="2032">
                        <c:v>2382</c:v>
                      </c:pt>
                      <c:pt idx="2033">
                        <c:v>2383</c:v>
                      </c:pt>
                      <c:pt idx="2034">
                        <c:v>2384</c:v>
                      </c:pt>
                      <c:pt idx="2035">
                        <c:v>2385</c:v>
                      </c:pt>
                      <c:pt idx="2036">
                        <c:v>2386</c:v>
                      </c:pt>
                      <c:pt idx="2037">
                        <c:v>2387</c:v>
                      </c:pt>
                      <c:pt idx="2038">
                        <c:v>2388</c:v>
                      </c:pt>
                      <c:pt idx="2039">
                        <c:v>2389</c:v>
                      </c:pt>
                      <c:pt idx="2040">
                        <c:v>2390</c:v>
                      </c:pt>
                      <c:pt idx="2041">
                        <c:v>2391</c:v>
                      </c:pt>
                      <c:pt idx="2042">
                        <c:v>2392</c:v>
                      </c:pt>
                      <c:pt idx="2043">
                        <c:v>2393</c:v>
                      </c:pt>
                      <c:pt idx="2044">
                        <c:v>2394</c:v>
                      </c:pt>
                      <c:pt idx="2045">
                        <c:v>2395</c:v>
                      </c:pt>
                      <c:pt idx="2046">
                        <c:v>2396</c:v>
                      </c:pt>
                      <c:pt idx="2047">
                        <c:v>2397</c:v>
                      </c:pt>
                      <c:pt idx="2048">
                        <c:v>2398</c:v>
                      </c:pt>
                      <c:pt idx="2049">
                        <c:v>2399</c:v>
                      </c:pt>
                      <c:pt idx="2050">
                        <c:v>2400</c:v>
                      </c:pt>
                      <c:pt idx="2051">
                        <c:v>2401</c:v>
                      </c:pt>
                      <c:pt idx="2052">
                        <c:v>2402</c:v>
                      </c:pt>
                      <c:pt idx="2053">
                        <c:v>2403</c:v>
                      </c:pt>
                      <c:pt idx="2054">
                        <c:v>2404</c:v>
                      </c:pt>
                      <c:pt idx="2055">
                        <c:v>2405</c:v>
                      </c:pt>
                      <c:pt idx="2056">
                        <c:v>2406</c:v>
                      </c:pt>
                      <c:pt idx="2057">
                        <c:v>2407</c:v>
                      </c:pt>
                      <c:pt idx="2058">
                        <c:v>2408</c:v>
                      </c:pt>
                      <c:pt idx="2059">
                        <c:v>2409</c:v>
                      </c:pt>
                      <c:pt idx="2060">
                        <c:v>2410</c:v>
                      </c:pt>
                      <c:pt idx="2061">
                        <c:v>2411</c:v>
                      </c:pt>
                      <c:pt idx="2062">
                        <c:v>2412</c:v>
                      </c:pt>
                      <c:pt idx="2063">
                        <c:v>2413</c:v>
                      </c:pt>
                      <c:pt idx="2064">
                        <c:v>2414</c:v>
                      </c:pt>
                      <c:pt idx="2065">
                        <c:v>2415</c:v>
                      </c:pt>
                      <c:pt idx="2066">
                        <c:v>2416</c:v>
                      </c:pt>
                      <c:pt idx="2067">
                        <c:v>2417</c:v>
                      </c:pt>
                      <c:pt idx="2068">
                        <c:v>2418</c:v>
                      </c:pt>
                      <c:pt idx="2069">
                        <c:v>2419</c:v>
                      </c:pt>
                      <c:pt idx="2070">
                        <c:v>2420</c:v>
                      </c:pt>
                      <c:pt idx="2071">
                        <c:v>2421</c:v>
                      </c:pt>
                      <c:pt idx="2072">
                        <c:v>2422</c:v>
                      </c:pt>
                      <c:pt idx="2073">
                        <c:v>2423</c:v>
                      </c:pt>
                      <c:pt idx="2074">
                        <c:v>2424</c:v>
                      </c:pt>
                      <c:pt idx="2075">
                        <c:v>2425</c:v>
                      </c:pt>
                      <c:pt idx="2076">
                        <c:v>2426</c:v>
                      </c:pt>
                      <c:pt idx="2077">
                        <c:v>2427</c:v>
                      </c:pt>
                      <c:pt idx="2078">
                        <c:v>2428</c:v>
                      </c:pt>
                      <c:pt idx="2079">
                        <c:v>2429</c:v>
                      </c:pt>
                      <c:pt idx="2080">
                        <c:v>2430</c:v>
                      </c:pt>
                      <c:pt idx="2081">
                        <c:v>2431</c:v>
                      </c:pt>
                      <c:pt idx="2082">
                        <c:v>2432</c:v>
                      </c:pt>
                      <c:pt idx="2083">
                        <c:v>2433</c:v>
                      </c:pt>
                      <c:pt idx="2084">
                        <c:v>2434</c:v>
                      </c:pt>
                      <c:pt idx="2085">
                        <c:v>2435</c:v>
                      </c:pt>
                      <c:pt idx="2086">
                        <c:v>2436</c:v>
                      </c:pt>
                      <c:pt idx="2087">
                        <c:v>2437</c:v>
                      </c:pt>
                      <c:pt idx="2088">
                        <c:v>2438</c:v>
                      </c:pt>
                      <c:pt idx="2089">
                        <c:v>2439</c:v>
                      </c:pt>
                      <c:pt idx="2090">
                        <c:v>2440</c:v>
                      </c:pt>
                      <c:pt idx="2091">
                        <c:v>2441</c:v>
                      </c:pt>
                      <c:pt idx="2092">
                        <c:v>2442</c:v>
                      </c:pt>
                      <c:pt idx="2093">
                        <c:v>2443</c:v>
                      </c:pt>
                      <c:pt idx="2094">
                        <c:v>2444</c:v>
                      </c:pt>
                      <c:pt idx="2095">
                        <c:v>2445</c:v>
                      </c:pt>
                      <c:pt idx="2096">
                        <c:v>2446</c:v>
                      </c:pt>
                      <c:pt idx="2097">
                        <c:v>2447</c:v>
                      </c:pt>
                      <c:pt idx="2098">
                        <c:v>2448</c:v>
                      </c:pt>
                      <c:pt idx="2099">
                        <c:v>2449</c:v>
                      </c:pt>
                      <c:pt idx="2100">
                        <c:v>2450</c:v>
                      </c:pt>
                      <c:pt idx="2101">
                        <c:v>2451</c:v>
                      </c:pt>
                      <c:pt idx="2102">
                        <c:v>2452</c:v>
                      </c:pt>
                      <c:pt idx="2103">
                        <c:v>2453</c:v>
                      </c:pt>
                      <c:pt idx="2104">
                        <c:v>2454</c:v>
                      </c:pt>
                      <c:pt idx="2105">
                        <c:v>2455</c:v>
                      </c:pt>
                      <c:pt idx="2106">
                        <c:v>2456</c:v>
                      </c:pt>
                      <c:pt idx="2107">
                        <c:v>2457</c:v>
                      </c:pt>
                      <c:pt idx="2108">
                        <c:v>2458</c:v>
                      </c:pt>
                      <c:pt idx="2109">
                        <c:v>2459</c:v>
                      </c:pt>
                      <c:pt idx="2110">
                        <c:v>2460</c:v>
                      </c:pt>
                      <c:pt idx="2111">
                        <c:v>2461</c:v>
                      </c:pt>
                      <c:pt idx="2112">
                        <c:v>2462</c:v>
                      </c:pt>
                      <c:pt idx="2113">
                        <c:v>2463</c:v>
                      </c:pt>
                      <c:pt idx="2114">
                        <c:v>2464</c:v>
                      </c:pt>
                      <c:pt idx="2115">
                        <c:v>2465</c:v>
                      </c:pt>
                      <c:pt idx="2116">
                        <c:v>2466</c:v>
                      </c:pt>
                      <c:pt idx="2117">
                        <c:v>2467</c:v>
                      </c:pt>
                      <c:pt idx="2118">
                        <c:v>2468</c:v>
                      </c:pt>
                      <c:pt idx="2119">
                        <c:v>2469</c:v>
                      </c:pt>
                      <c:pt idx="2120">
                        <c:v>2470</c:v>
                      </c:pt>
                      <c:pt idx="2121">
                        <c:v>2471</c:v>
                      </c:pt>
                      <c:pt idx="2122">
                        <c:v>2472</c:v>
                      </c:pt>
                      <c:pt idx="2123">
                        <c:v>2473</c:v>
                      </c:pt>
                      <c:pt idx="2124">
                        <c:v>2474</c:v>
                      </c:pt>
                      <c:pt idx="2125">
                        <c:v>2475</c:v>
                      </c:pt>
                      <c:pt idx="2126">
                        <c:v>2476</c:v>
                      </c:pt>
                      <c:pt idx="2127">
                        <c:v>2477</c:v>
                      </c:pt>
                      <c:pt idx="2128">
                        <c:v>2478</c:v>
                      </c:pt>
                      <c:pt idx="2129">
                        <c:v>2479</c:v>
                      </c:pt>
                      <c:pt idx="2130">
                        <c:v>2480</c:v>
                      </c:pt>
                      <c:pt idx="2131">
                        <c:v>2481</c:v>
                      </c:pt>
                      <c:pt idx="2132">
                        <c:v>2482</c:v>
                      </c:pt>
                      <c:pt idx="2133">
                        <c:v>2483</c:v>
                      </c:pt>
                      <c:pt idx="2134">
                        <c:v>2484</c:v>
                      </c:pt>
                      <c:pt idx="2135">
                        <c:v>2485</c:v>
                      </c:pt>
                      <c:pt idx="2136">
                        <c:v>2486</c:v>
                      </c:pt>
                      <c:pt idx="2137">
                        <c:v>2487</c:v>
                      </c:pt>
                      <c:pt idx="2138">
                        <c:v>2488</c:v>
                      </c:pt>
                      <c:pt idx="2139">
                        <c:v>2489</c:v>
                      </c:pt>
                      <c:pt idx="2140">
                        <c:v>2490</c:v>
                      </c:pt>
                      <c:pt idx="2141">
                        <c:v>2491</c:v>
                      </c:pt>
                      <c:pt idx="2142">
                        <c:v>2492</c:v>
                      </c:pt>
                      <c:pt idx="2143">
                        <c:v>2493</c:v>
                      </c:pt>
                      <c:pt idx="2144">
                        <c:v>2494</c:v>
                      </c:pt>
                      <c:pt idx="2145">
                        <c:v>2495</c:v>
                      </c:pt>
                      <c:pt idx="2146">
                        <c:v>2496</c:v>
                      </c:pt>
                      <c:pt idx="2147">
                        <c:v>2497</c:v>
                      </c:pt>
                      <c:pt idx="2148">
                        <c:v>2498</c:v>
                      </c:pt>
                      <c:pt idx="2149">
                        <c:v>2499</c:v>
                      </c:pt>
                      <c:pt idx="2150">
                        <c:v>2500</c:v>
                      </c:pt>
                    </c:numCache>
                  </c:numRef>
                </c:xVal>
                <c:yVal>
                  <c:numRef>
                    <c:extLst xmlns:c15="http://schemas.microsoft.com/office/drawing/2012/chart">
                      <c:ext xmlns:c15="http://schemas.microsoft.com/office/drawing/2012/chart" uri="{02D57815-91ED-43cb-92C2-25804820EDAC}">
                        <c15:formulaRef>
                          <c15:sqref>Reflectance_Data!$AH$4:$AH$2154</c15:sqref>
                        </c15:formulaRef>
                      </c:ext>
                    </c:extLst>
                    <c:numCache>
                      <c:formatCode>General</c:formatCode>
                      <c:ptCount val="2151"/>
                      <c:pt idx="0">
                        <c:v>3.4717865288257599E-2</c:v>
                      </c:pt>
                      <c:pt idx="1">
                        <c:v>3.49472612142563E-2</c:v>
                      </c:pt>
                      <c:pt idx="2">
                        <c:v>3.5232331603765502E-2</c:v>
                      </c:pt>
                      <c:pt idx="3">
                        <c:v>3.5119324922561597E-2</c:v>
                      </c:pt>
                      <c:pt idx="4">
                        <c:v>3.47816795110703E-2</c:v>
                      </c:pt>
                      <c:pt idx="5">
                        <c:v>3.4865733236074399E-2</c:v>
                      </c:pt>
                      <c:pt idx="6">
                        <c:v>3.4914474934339502E-2</c:v>
                      </c:pt>
                      <c:pt idx="7">
                        <c:v>3.4752059727907202E-2</c:v>
                      </c:pt>
                      <c:pt idx="8">
                        <c:v>3.5215802490711198E-2</c:v>
                      </c:pt>
                      <c:pt idx="9">
                        <c:v>3.5799670964479398E-2</c:v>
                      </c:pt>
                      <c:pt idx="10">
                        <c:v>3.5825144499540301E-2</c:v>
                      </c:pt>
                      <c:pt idx="11">
                        <c:v>3.5153511911630603E-2</c:v>
                      </c:pt>
                      <c:pt idx="12">
                        <c:v>3.5876609385013601E-2</c:v>
                      </c:pt>
                      <c:pt idx="13">
                        <c:v>3.5992696881294299E-2</c:v>
                      </c:pt>
                      <c:pt idx="14">
                        <c:v>3.5612937062978703E-2</c:v>
                      </c:pt>
                      <c:pt idx="15">
                        <c:v>3.5962600260972998E-2</c:v>
                      </c:pt>
                      <c:pt idx="16">
                        <c:v>3.5896293818950702E-2</c:v>
                      </c:pt>
                      <c:pt idx="17">
                        <c:v>3.5927940160036101E-2</c:v>
                      </c:pt>
                      <c:pt idx="18">
                        <c:v>3.6128547042608303E-2</c:v>
                      </c:pt>
                      <c:pt idx="19">
                        <c:v>3.5884093493223197E-2</c:v>
                      </c:pt>
                      <c:pt idx="20">
                        <c:v>3.6263469606638003E-2</c:v>
                      </c:pt>
                      <c:pt idx="21">
                        <c:v>3.6640562117099797E-2</c:v>
                      </c:pt>
                      <c:pt idx="22">
                        <c:v>3.6539714783430099E-2</c:v>
                      </c:pt>
                      <c:pt idx="23">
                        <c:v>3.6784809082746499E-2</c:v>
                      </c:pt>
                      <c:pt idx="24">
                        <c:v>3.6992728710174602E-2</c:v>
                      </c:pt>
                      <c:pt idx="25">
                        <c:v>3.7193741649389302E-2</c:v>
                      </c:pt>
                      <c:pt idx="26">
                        <c:v>3.7496250122785603E-2</c:v>
                      </c:pt>
                      <c:pt idx="27">
                        <c:v>3.7600077688694E-2</c:v>
                      </c:pt>
                      <c:pt idx="28">
                        <c:v>3.7729568779468502E-2</c:v>
                      </c:pt>
                      <c:pt idx="29">
                        <c:v>3.7933669984340702E-2</c:v>
                      </c:pt>
                      <c:pt idx="30">
                        <c:v>3.8088902831077603E-2</c:v>
                      </c:pt>
                      <c:pt idx="31">
                        <c:v>3.8113169372081798E-2</c:v>
                      </c:pt>
                      <c:pt idx="32">
                        <c:v>3.81489098072052E-2</c:v>
                      </c:pt>
                      <c:pt idx="33">
                        <c:v>3.83250080049038E-2</c:v>
                      </c:pt>
                      <c:pt idx="34">
                        <c:v>3.8693081587552997E-2</c:v>
                      </c:pt>
                      <c:pt idx="35">
                        <c:v>3.8761287927627598E-2</c:v>
                      </c:pt>
                      <c:pt idx="36">
                        <c:v>3.8672521710395799E-2</c:v>
                      </c:pt>
                      <c:pt idx="37">
                        <c:v>3.8750272244214998E-2</c:v>
                      </c:pt>
                      <c:pt idx="38">
                        <c:v>3.9285071194171899E-2</c:v>
                      </c:pt>
                      <c:pt idx="39">
                        <c:v>3.9683289825916297E-2</c:v>
                      </c:pt>
                      <c:pt idx="40">
                        <c:v>3.97806651890278E-2</c:v>
                      </c:pt>
                      <c:pt idx="41">
                        <c:v>3.97504232823849E-2</c:v>
                      </c:pt>
                      <c:pt idx="42">
                        <c:v>4.02846895158291E-2</c:v>
                      </c:pt>
                      <c:pt idx="43">
                        <c:v>4.0535867214202902E-2</c:v>
                      </c:pt>
                      <c:pt idx="44">
                        <c:v>4.0490917861461598E-2</c:v>
                      </c:pt>
                      <c:pt idx="45">
                        <c:v>4.1021738201379797E-2</c:v>
                      </c:pt>
                      <c:pt idx="46">
                        <c:v>4.1122075170278501E-2</c:v>
                      </c:pt>
                      <c:pt idx="47">
                        <c:v>4.1311994194984401E-2</c:v>
                      </c:pt>
                      <c:pt idx="48">
                        <c:v>4.18174751102924E-2</c:v>
                      </c:pt>
                      <c:pt idx="49">
                        <c:v>4.1785303503274897E-2</c:v>
                      </c:pt>
                      <c:pt idx="50">
                        <c:v>4.18321415781975E-2</c:v>
                      </c:pt>
                      <c:pt idx="51">
                        <c:v>4.1939307004213298E-2</c:v>
                      </c:pt>
                      <c:pt idx="52">
                        <c:v>4.1972301900386803E-2</c:v>
                      </c:pt>
                      <c:pt idx="53">
                        <c:v>4.21262830495834E-2</c:v>
                      </c:pt>
                      <c:pt idx="54">
                        <c:v>4.2329806834459298E-2</c:v>
                      </c:pt>
                      <c:pt idx="55">
                        <c:v>4.2549159377813298E-2</c:v>
                      </c:pt>
                      <c:pt idx="56">
                        <c:v>4.27882745862007E-2</c:v>
                      </c:pt>
                      <c:pt idx="57">
                        <c:v>4.30824682116508E-2</c:v>
                      </c:pt>
                      <c:pt idx="58">
                        <c:v>4.33305837213993E-2</c:v>
                      </c:pt>
                      <c:pt idx="59">
                        <c:v>4.3504141271114301E-2</c:v>
                      </c:pt>
                      <c:pt idx="60">
                        <c:v>4.37198206782341E-2</c:v>
                      </c:pt>
                      <c:pt idx="61">
                        <c:v>4.3970204889774302E-2</c:v>
                      </c:pt>
                      <c:pt idx="62">
                        <c:v>4.4155228883028003E-2</c:v>
                      </c:pt>
                      <c:pt idx="63">
                        <c:v>4.4229324907064403E-2</c:v>
                      </c:pt>
                      <c:pt idx="64">
                        <c:v>4.4417601078748703E-2</c:v>
                      </c:pt>
                      <c:pt idx="65">
                        <c:v>4.4679217040538802E-2</c:v>
                      </c:pt>
                      <c:pt idx="66">
                        <c:v>4.4973429292440401E-2</c:v>
                      </c:pt>
                      <c:pt idx="67">
                        <c:v>4.5270316302776302E-2</c:v>
                      </c:pt>
                      <c:pt idx="68">
                        <c:v>4.5634165406227098E-2</c:v>
                      </c:pt>
                      <c:pt idx="69">
                        <c:v>4.59656119346619E-2</c:v>
                      </c:pt>
                      <c:pt idx="70">
                        <c:v>4.6197965741157497E-2</c:v>
                      </c:pt>
                      <c:pt idx="71">
                        <c:v>4.6333041042089497E-2</c:v>
                      </c:pt>
                      <c:pt idx="72">
                        <c:v>4.6477153897285503E-2</c:v>
                      </c:pt>
                      <c:pt idx="73">
                        <c:v>4.6753149479627602E-2</c:v>
                      </c:pt>
                      <c:pt idx="74">
                        <c:v>4.7168739140033701E-2</c:v>
                      </c:pt>
                      <c:pt idx="75">
                        <c:v>4.7370329499244697E-2</c:v>
                      </c:pt>
                      <c:pt idx="76">
                        <c:v>4.7681823372840902E-2</c:v>
                      </c:pt>
                      <c:pt idx="77">
                        <c:v>4.8060964792966801E-2</c:v>
                      </c:pt>
                      <c:pt idx="78">
                        <c:v>4.8303376883268398E-2</c:v>
                      </c:pt>
                      <c:pt idx="79">
                        <c:v>4.8655685037374503E-2</c:v>
                      </c:pt>
                      <c:pt idx="80">
                        <c:v>4.9104645848274203E-2</c:v>
                      </c:pt>
                      <c:pt idx="81">
                        <c:v>4.95408773422241E-2</c:v>
                      </c:pt>
                      <c:pt idx="82">
                        <c:v>4.9787748605012901E-2</c:v>
                      </c:pt>
                      <c:pt idx="83">
                        <c:v>5.01239113509655E-2</c:v>
                      </c:pt>
                      <c:pt idx="84">
                        <c:v>5.0438936799764598E-2</c:v>
                      </c:pt>
                      <c:pt idx="85">
                        <c:v>5.0663430243730503E-2</c:v>
                      </c:pt>
                      <c:pt idx="86">
                        <c:v>5.1072463393211399E-2</c:v>
                      </c:pt>
                      <c:pt idx="87">
                        <c:v>5.1489796489477199E-2</c:v>
                      </c:pt>
                      <c:pt idx="88">
                        <c:v>5.1818568259477601E-2</c:v>
                      </c:pt>
                      <c:pt idx="89">
                        <c:v>5.2049696445465102E-2</c:v>
                      </c:pt>
                      <c:pt idx="90">
                        <c:v>5.2480120211839697E-2</c:v>
                      </c:pt>
                      <c:pt idx="91">
                        <c:v>5.2932325750589398E-2</c:v>
                      </c:pt>
                      <c:pt idx="92">
                        <c:v>5.33192604780197E-2</c:v>
                      </c:pt>
                      <c:pt idx="93">
                        <c:v>5.3705357015132897E-2</c:v>
                      </c:pt>
                      <c:pt idx="94">
                        <c:v>5.4133426398038899E-2</c:v>
                      </c:pt>
                      <c:pt idx="95">
                        <c:v>5.4525878280401202E-2</c:v>
                      </c:pt>
                      <c:pt idx="96">
                        <c:v>5.4853618144989E-2</c:v>
                      </c:pt>
                      <c:pt idx="97">
                        <c:v>5.5298823863267899E-2</c:v>
                      </c:pt>
                      <c:pt idx="98">
                        <c:v>5.5685479193925899E-2</c:v>
                      </c:pt>
                      <c:pt idx="99">
                        <c:v>5.60388341546059E-2</c:v>
                      </c:pt>
                      <c:pt idx="100">
                        <c:v>5.6463796645402901E-2</c:v>
                      </c:pt>
                      <c:pt idx="101">
                        <c:v>5.6905914098024403E-2</c:v>
                      </c:pt>
                      <c:pt idx="102">
                        <c:v>5.73174655437469E-2</c:v>
                      </c:pt>
                      <c:pt idx="103">
                        <c:v>5.7689048349857303E-2</c:v>
                      </c:pt>
                      <c:pt idx="104">
                        <c:v>5.8056790381669998E-2</c:v>
                      </c:pt>
                      <c:pt idx="105">
                        <c:v>5.8388743549585301E-2</c:v>
                      </c:pt>
                      <c:pt idx="106">
                        <c:v>5.8760315179824801E-2</c:v>
                      </c:pt>
                      <c:pt idx="107">
                        <c:v>5.9211906045675299E-2</c:v>
                      </c:pt>
                      <c:pt idx="108">
                        <c:v>5.9627190232276903E-2</c:v>
                      </c:pt>
                      <c:pt idx="109">
                        <c:v>5.9934910386800801E-2</c:v>
                      </c:pt>
                      <c:pt idx="110">
                        <c:v>6.0195829719304997E-2</c:v>
                      </c:pt>
                      <c:pt idx="111">
                        <c:v>6.0535803437232999E-2</c:v>
                      </c:pt>
                      <c:pt idx="112">
                        <c:v>6.0991082340478897E-2</c:v>
                      </c:pt>
                      <c:pt idx="113">
                        <c:v>6.14256374537945E-2</c:v>
                      </c:pt>
                      <c:pt idx="114">
                        <c:v>6.1760995537042597E-2</c:v>
                      </c:pt>
                      <c:pt idx="115">
                        <c:v>6.2018580734729802E-2</c:v>
                      </c:pt>
                      <c:pt idx="116">
                        <c:v>6.2356308102607699E-2</c:v>
                      </c:pt>
                      <c:pt idx="117">
                        <c:v>6.2707006931304904E-2</c:v>
                      </c:pt>
                      <c:pt idx="118">
                        <c:v>6.3008889555931105E-2</c:v>
                      </c:pt>
                      <c:pt idx="119">
                        <c:v>6.34207874536514E-2</c:v>
                      </c:pt>
                      <c:pt idx="120">
                        <c:v>6.3766293227672605E-2</c:v>
                      </c:pt>
                      <c:pt idx="121">
                        <c:v>6.4073070883750902E-2</c:v>
                      </c:pt>
                      <c:pt idx="122">
                        <c:v>6.4462527632713304E-2</c:v>
                      </c:pt>
                      <c:pt idx="123">
                        <c:v>6.4839452505111694E-2</c:v>
                      </c:pt>
                      <c:pt idx="124">
                        <c:v>6.5126404166221605E-2</c:v>
                      </c:pt>
                      <c:pt idx="125">
                        <c:v>6.5378025174140902E-2</c:v>
                      </c:pt>
                      <c:pt idx="126">
                        <c:v>6.5819554030895205E-2</c:v>
                      </c:pt>
                      <c:pt idx="127">
                        <c:v>6.6113933920860304E-2</c:v>
                      </c:pt>
                      <c:pt idx="128">
                        <c:v>6.6412054002285004E-2</c:v>
                      </c:pt>
                      <c:pt idx="129">
                        <c:v>6.6856943070888505E-2</c:v>
                      </c:pt>
                      <c:pt idx="130">
                        <c:v>6.7132353782653795E-2</c:v>
                      </c:pt>
                      <c:pt idx="131">
                        <c:v>6.7422963678836795E-2</c:v>
                      </c:pt>
                      <c:pt idx="132">
                        <c:v>6.7751467227935805E-2</c:v>
                      </c:pt>
                      <c:pt idx="133">
                        <c:v>6.80545419454575E-2</c:v>
                      </c:pt>
                      <c:pt idx="134">
                        <c:v>6.8442501127719907E-2</c:v>
                      </c:pt>
                      <c:pt idx="135">
                        <c:v>6.8883463740348802E-2</c:v>
                      </c:pt>
                      <c:pt idx="136">
                        <c:v>6.9342926144599901E-2</c:v>
                      </c:pt>
                      <c:pt idx="137">
                        <c:v>6.9815710186958299E-2</c:v>
                      </c:pt>
                      <c:pt idx="138">
                        <c:v>7.0235915482044206E-2</c:v>
                      </c:pt>
                      <c:pt idx="139">
                        <c:v>7.0570036768913297E-2</c:v>
                      </c:pt>
                      <c:pt idx="140">
                        <c:v>7.0837855339050307E-2</c:v>
                      </c:pt>
                      <c:pt idx="141">
                        <c:v>7.1162663400173201E-2</c:v>
                      </c:pt>
                      <c:pt idx="142">
                        <c:v>7.1579217910766602E-2</c:v>
                      </c:pt>
                      <c:pt idx="143">
                        <c:v>7.2032094001770006E-2</c:v>
                      </c:pt>
                      <c:pt idx="144">
                        <c:v>7.2416186332702595E-2</c:v>
                      </c:pt>
                      <c:pt idx="145">
                        <c:v>7.2840832173824296E-2</c:v>
                      </c:pt>
                      <c:pt idx="146">
                        <c:v>7.3302365839481395E-2</c:v>
                      </c:pt>
                      <c:pt idx="147">
                        <c:v>7.3781132698059096E-2</c:v>
                      </c:pt>
                      <c:pt idx="148">
                        <c:v>7.4255511164665194E-2</c:v>
                      </c:pt>
                      <c:pt idx="149">
                        <c:v>7.4738480150699602E-2</c:v>
                      </c:pt>
                      <c:pt idx="150">
                        <c:v>7.5192421674728394E-2</c:v>
                      </c:pt>
                      <c:pt idx="151">
                        <c:v>7.5582966208457905E-2</c:v>
                      </c:pt>
                      <c:pt idx="152">
                        <c:v>7.5952589511871296E-2</c:v>
                      </c:pt>
                      <c:pt idx="153">
                        <c:v>7.6413892209529904E-2</c:v>
                      </c:pt>
                      <c:pt idx="154">
                        <c:v>7.6930165290832506E-2</c:v>
                      </c:pt>
                      <c:pt idx="155">
                        <c:v>7.7348299324512496E-2</c:v>
                      </c:pt>
                      <c:pt idx="156">
                        <c:v>7.7706739306449904E-2</c:v>
                      </c:pt>
                      <c:pt idx="157">
                        <c:v>7.8102402389049502E-2</c:v>
                      </c:pt>
                      <c:pt idx="158">
                        <c:v>7.8577831387519795E-2</c:v>
                      </c:pt>
                      <c:pt idx="159">
                        <c:v>7.9043723642826094E-2</c:v>
                      </c:pt>
                      <c:pt idx="160">
                        <c:v>7.9509399831295E-2</c:v>
                      </c:pt>
                      <c:pt idx="161">
                        <c:v>7.9932175576686901E-2</c:v>
                      </c:pt>
                      <c:pt idx="162">
                        <c:v>8.0303631722927094E-2</c:v>
                      </c:pt>
                      <c:pt idx="163">
                        <c:v>8.08872580528259E-2</c:v>
                      </c:pt>
                      <c:pt idx="164">
                        <c:v>8.1425040960311904E-2</c:v>
                      </c:pt>
                      <c:pt idx="165">
                        <c:v>8.1869542598724407E-2</c:v>
                      </c:pt>
                      <c:pt idx="166">
                        <c:v>8.2427270710468306E-2</c:v>
                      </c:pt>
                      <c:pt idx="167">
                        <c:v>8.2983694970607799E-2</c:v>
                      </c:pt>
                      <c:pt idx="168">
                        <c:v>8.3500221371650696E-2</c:v>
                      </c:pt>
                      <c:pt idx="169">
                        <c:v>8.3965234458446503E-2</c:v>
                      </c:pt>
                      <c:pt idx="170">
                        <c:v>8.4407433867454501E-2</c:v>
                      </c:pt>
                      <c:pt idx="171">
                        <c:v>8.48971381783485E-2</c:v>
                      </c:pt>
                      <c:pt idx="172">
                        <c:v>8.5455633699894007E-2</c:v>
                      </c:pt>
                      <c:pt idx="173">
                        <c:v>8.6058437824249295E-2</c:v>
                      </c:pt>
                      <c:pt idx="174">
                        <c:v>8.6590081453323406E-2</c:v>
                      </c:pt>
                      <c:pt idx="175">
                        <c:v>8.7174676358699799E-2</c:v>
                      </c:pt>
                      <c:pt idx="176">
                        <c:v>8.7842233479022994E-2</c:v>
                      </c:pt>
                      <c:pt idx="177">
                        <c:v>8.8457398116588606E-2</c:v>
                      </c:pt>
                      <c:pt idx="178">
                        <c:v>8.9160189032554599E-2</c:v>
                      </c:pt>
                      <c:pt idx="179">
                        <c:v>8.9846365153789506E-2</c:v>
                      </c:pt>
                      <c:pt idx="180">
                        <c:v>9.0457901358604403E-2</c:v>
                      </c:pt>
                      <c:pt idx="181">
                        <c:v>9.1239720582961994E-2</c:v>
                      </c:pt>
                      <c:pt idx="182">
                        <c:v>9.2071644961833995E-2</c:v>
                      </c:pt>
                      <c:pt idx="183">
                        <c:v>9.2905692756175995E-2</c:v>
                      </c:pt>
                      <c:pt idx="184">
                        <c:v>9.3737259507179302E-2</c:v>
                      </c:pt>
                      <c:pt idx="185">
                        <c:v>9.4600997865200001E-2</c:v>
                      </c:pt>
                      <c:pt idx="186">
                        <c:v>9.5520175993442494E-2</c:v>
                      </c:pt>
                      <c:pt idx="187">
                        <c:v>9.64987948536873E-2</c:v>
                      </c:pt>
                      <c:pt idx="188">
                        <c:v>9.7486861050128895E-2</c:v>
                      </c:pt>
                      <c:pt idx="189">
                        <c:v>9.8575919866561904E-2</c:v>
                      </c:pt>
                      <c:pt idx="190">
                        <c:v>9.97208207845688E-2</c:v>
                      </c:pt>
                      <c:pt idx="191">
                        <c:v>0.10084205120801901</c:v>
                      </c:pt>
                      <c:pt idx="192">
                        <c:v>0.101966798305511</c:v>
                      </c:pt>
                      <c:pt idx="193">
                        <c:v>0.10311767458915699</c:v>
                      </c:pt>
                      <c:pt idx="194">
                        <c:v>0.104273401200771</c:v>
                      </c:pt>
                      <c:pt idx="195">
                        <c:v>0.105389580130577</c:v>
                      </c:pt>
                      <c:pt idx="196">
                        <c:v>0.106659218668938</c:v>
                      </c:pt>
                      <c:pt idx="197">
                        <c:v>0.107961796224117</c:v>
                      </c:pt>
                      <c:pt idx="198">
                        <c:v>0.109230361878872</c:v>
                      </c:pt>
                      <c:pt idx="199">
                        <c:v>0.110665306448936</c:v>
                      </c:pt>
                      <c:pt idx="200">
                        <c:v>0.112082362174988</c:v>
                      </c:pt>
                      <c:pt idx="201">
                        <c:v>0.113519422709942</c:v>
                      </c:pt>
                      <c:pt idx="202">
                        <c:v>0.115077562630177</c:v>
                      </c:pt>
                      <c:pt idx="203">
                        <c:v>0.11667168140411401</c:v>
                      </c:pt>
                      <c:pt idx="204">
                        <c:v>0.11831542849540699</c:v>
                      </c:pt>
                      <c:pt idx="205">
                        <c:v>0.1200021058321</c:v>
                      </c:pt>
                      <c:pt idx="206">
                        <c:v>0.121706984937191</c:v>
                      </c:pt>
                      <c:pt idx="207">
                        <c:v>0.123493291437626</c:v>
                      </c:pt>
                      <c:pt idx="208">
                        <c:v>0.12528629601001701</c:v>
                      </c:pt>
                      <c:pt idx="209">
                        <c:v>0.12703999876975999</c:v>
                      </c:pt>
                      <c:pt idx="210">
                        <c:v>0.128939479589462</c:v>
                      </c:pt>
                      <c:pt idx="211">
                        <c:v>0.13085401058196999</c:v>
                      </c:pt>
                      <c:pt idx="212">
                        <c:v>0.13270394504070299</c:v>
                      </c:pt>
                      <c:pt idx="213">
                        <c:v>0.13445959985256201</c:v>
                      </c:pt>
                      <c:pt idx="214">
                        <c:v>0.13628016412258101</c:v>
                      </c:pt>
                      <c:pt idx="215">
                        <c:v>0.13811932504177099</c:v>
                      </c:pt>
                      <c:pt idx="216">
                        <c:v>0.13992254436016099</c:v>
                      </c:pt>
                      <c:pt idx="217">
                        <c:v>0.141658529639244</c:v>
                      </c:pt>
                      <c:pt idx="218">
                        <c:v>0.14336857199668901</c:v>
                      </c:pt>
                      <c:pt idx="219">
                        <c:v>0.145096555352211</c:v>
                      </c:pt>
                      <c:pt idx="220">
                        <c:v>0.14687246084213301</c:v>
                      </c:pt>
                      <c:pt idx="221">
                        <c:v>0.14863356947898901</c:v>
                      </c:pt>
                      <c:pt idx="222">
                        <c:v>0.150423228740692</c:v>
                      </c:pt>
                      <c:pt idx="223">
                        <c:v>0.15220919251442</c:v>
                      </c:pt>
                      <c:pt idx="224">
                        <c:v>0.15396440029144301</c:v>
                      </c:pt>
                      <c:pt idx="225">
                        <c:v>0.155822843313217</c:v>
                      </c:pt>
                      <c:pt idx="226">
                        <c:v>0.15773665904998799</c:v>
                      </c:pt>
                      <c:pt idx="227">
                        <c:v>0.15961293876171101</c:v>
                      </c:pt>
                      <c:pt idx="228">
                        <c:v>0.16140604019165</c:v>
                      </c:pt>
                      <c:pt idx="229">
                        <c:v>0.16323389112949399</c:v>
                      </c:pt>
                      <c:pt idx="230">
                        <c:v>0.165052860975266</c:v>
                      </c:pt>
                      <c:pt idx="231">
                        <c:v>0.16677820682525599</c:v>
                      </c:pt>
                      <c:pt idx="232">
                        <c:v>0.16839170455932601</c:v>
                      </c:pt>
                      <c:pt idx="233">
                        <c:v>0.16996578872203799</c:v>
                      </c:pt>
                      <c:pt idx="234">
                        <c:v>0.171540781855583</c:v>
                      </c:pt>
                      <c:pt idx="235">
                        <c:v>0.17310769855976099</c:v>
                      </c:pt>
                      <c:pt idx="236">
                        <c:v>0.174551412463188</c:v>
                      </c:pt>
                      <c:pt idx="237">
                        <c:v>0.175988659262657</c:v>
                      </c:pt>
                      <c:pt idx="238">
                        <c:v>0.17751900851726499</c:v>
                      </c:pt>
                      <c:pt idx="239">
                        <c:v>0.17890846729278601</c:v>
                      </c:pt>
                      <c:pt idx="240">
                        <c:v>0.18026213347911799</c:v>
                      </c:pt>
                      <c:pt idx="241">
                        <c:v>0.18157970905303999</c:v>
                      </c:pt>
                      <c:pt idx="242">
                        <c:v>0.182933434844017</c:v>
                      </c:pt>
                      <c:pt idx="243">
                        <c:v>0.18420362472534199</c:v>
                      </c:pt>
                      <c:pt idx="244">
                        <c:v>0.18545213341712999</c:v>
                      </c:pt>
                      <c:pt idx="245">
                        <c:v>0.18670083582401301</c:v>
                      </c:pt>
                      <c:pt idx="246">
                        <c:v>0.18790732324123399</c:v>
                      </c:pt>
                      <c:pt idx="247">
                        <c:v>0.189075127243996</c:v>
                      </c:pt>
                      <c:pt idx="248">
                        <c:v>0.19020205736160301</c:v>
                      </c:pt>
                      <c:pt idx="249">
                        <c:v>0.19127920269966101</c:v>
                      </c:pt>
                      <c:pt idx="250">
                        <c:v>0.192325189709663</c:v>
                      </c:pt>
                      <c:pt idx="251">
                        <c:v>0.193262904882431</c:v>
                      </c:pt>
                      <c:pt idx="252">
                        <c:v>0.19417046010494199</c:v>
                      </c:pt>
                      <c:pt idx="253">
                        <c:v>0.195190489292145</c:v>
                      </c:pt>
                      <c:pt idx="254">
                        <c:v>0.196098461747169</c:v>
                      </c:pt>
                      <c:pt idx="255">
                        <c:v>0.19698922336101499</c:v>
                      </c:pt>
                      <c:pt idx="256">
                        <c:v>0.19792087376117701</c:v>
                      </c:pt>
                      <c:pt idx="257">
                        <c:v>0.19877302646636999</c:v>
                      </c:pt>
                      <c:pt idx="258">
                        <c:v>0.19966505467891699</c:v>
                      </c:pt>
                      <c:pt idx="259">
                        <c:v>0.20055356621742201</c:v>
                      </c:pt>
                      <c:pt idx="260">
                        <c:v>0.20135399699211101</c:v>
                      </c:pt>
                      <c:pt idx="261">
                        <c:v>0.20210975408554099</c:v>
                      </c:pt>
                      <c:pt idx="262">
                        <c:v>0.202836588025093</c:v>
                      </c:pt>
                      <c:pt idx="263">
                        <c:v>0.20356240868568401</c:v>
                      </c:pt>
                      <c:pt idx="264">
                        <c:v>0.20430923998355899</c:v>
                      </c:pt>
                      <c:pt idx="265">
                        <c:v>0.205073922872543</c:v>
                      </c:pt>
                      <c:pt idx="266">
                        <c:v>0.20580832660198201</c:v>
                      </c:pt>
                      <c:pt idx="267">
                        <c:v>0.20648804306983901</c:v>
                      </c:pt>
                      <c:pt idx="268">
                        <c:v>0.207167118787766</c:v>
                      </c:pt>
                      <c:pt idx="269">
                        <c:v>0.207873374223709</c:v>
                      </c:pt>
                      <c:pt idx="270">
                        <c:v>0.20855407416820501</c:v>
                      </c:pt>
                      <c:pt idx="271">
                        <c:v>0.20914000272750899</c:v>
                      </c:pt>
                      <c:pt idx="272">
                        <c:v>0.209798544645309</c:v>
                      </c:pt>
                      <c:pt idx="273">
                        <c:v>0.21046842634677901</c:v>
                      </c:pt>
                      <c:pt idx="274">
                        <c:v>0.21112047135829901</c:v>
                      </c:pt>
                      <c:pt idx="275">
                        <c:v>0.211798205971718</c:v>
                      </c:pt>
                      <c:pt idx="276">
                        <c:v>0.212468981742859</c:v>
                      </c:pt>
                      <c:pt idx="277">
                        <c:v>0.21309344470500899</c:v>
                      </c:pt>
                      <c:pt idx="278">
                        <c:v>0.21368221938610099</c:v>
                      </c:pt>
                      <c:pt idx="279">
                        <c:v>0.21433006227016399</c:v>
                      </c:pt>
                      <c:pt idx="280">
                        <c:v>0.21497504413127899</c:v>
                      </c:pt>
                      <c:pt idx="281">
                        <c:v>0.215617656707764</c:v>
                      </c:pt>
                      <c:pt idx="282">
                        <c:v>0.21627821028232599</c:v>
                      </c:pt>
                      <c:pt idx="283">
                        <c:v>0.21686165034770999</c:v>
                      </c:pt>
                      <c:pt idx="284">
                        <c:v>0.21747401356697099</c:v>
                      </c:pt>
                      <c:pt idx="285">
                        <c:v>0.21813918650150299</c:v>
                      </c:pt>
                      <c:pt idx="286">
                        <c:v>0.21872116625308999</c:v>
                      </c:pt>
                      <c:pt idx="287">
                        <c:v>0.2193333953619</c:v>
                      </c:pt>
                      <c:pt idx="288">
                        <c:v>0.21994137763977101</c:v>
                      </c:pt>
                      <c:pt idx="289">
                        <c:v>0.22051714360714</c:v>
                      </c:pt>
                      <c:pt idx="290">
                        <c:v>0.22116127610206601</c:v>
                      </c:pt>
                      <c:pt idx="291">
                        <c:v>0.22183673083782199</c:v>
                      </c:pt>
                      <c:pt idx="292">
                        <c:v>0.22247925400733901</c:v>
                      </c:pt>
                      <c:pt idx="293">
                        <c:v>0.223034933209419</c:v>
                      </c:pt>
                      <c:pt idx="294">
                        <c:v>0.22356374561786699</c:v>
                      </c:pt>
                      <c:pt idx="295">
                        <c:v>0.224184229969978</c:v>
                      </c:pt>
                      <c:pt idx="296">
                        <c:v>0.224918588995934</c:v>
                      </c:pt>
                      <c:pt idx="297">
                        <c:v>0.22559165954589799</c:v>
                      </c:pt>
                      <c:pt idx="298">
                        <c:v>0.22620964050292999</c:v>
                      </c:pt>
                      <c:pt idx="299">
                        <c:v>0.226842701435089</c:v>
                      </c:pt>
                      <c:pt idx="300">
                        <c:v>0.22753643989562999</c:v>
                      </c:pt>
                      <c:pt idx="301">
                        <c:v>0.228129282593727</c:v>
                      </c:pt>
                      <c:pt idx="302">
                        <c:v>0.228697299957275</c:v>
                      </c:pt>
                      <c:pt idx="303">
                        <c:v>0.22931505739688901</c:v>
                      </c:pt>
                      <c:pt idx="304">
                        <c:v>0.23002247512340501</c:v>
                      </c:pt>
                      <c:pt idx="305">
                        <c:v>0.23070837557315799</c:v>
                      </c:pt>
                      <c:pt idx="306">
                        <c:v>0.23145100474357599</c:v>
                      </c:pt>
                      <c:pt idx="307">
                        <c:v>0.23219233751297</c:v>
                      </c:pt>
                      <c:pt idx="308">
                        <c:v>0.23266518115997301</c:v>
                      </c:pt>
                      <c:pt idx="309">
                        <c:v>0.23322919011116</c:v>
                      </c:pt>
                      <c:pt idx="310">
                        <c:v>0.23387956619262701</c:v>
                      </c:pt>
                      <c:pt idx="311">
                        <c:v>0.23445810377597801</c:v>
                      </c:pt>
                      <c:pt idx="312">
                        <c:v>0.235080987215042</c:v>
                      </c:pt>
                      <c:pt idx="313">
                        <c:v>0.23574979603290599</c:v>
                      </c:pt>
                      <c:pt idx="314">
                        <c:v>0.23644034564495101</c:v>
                      </c:pt>
                      <c:pt idx="315">
                        <c:v>0.23709899187087999</c:v>
                      </c:pt>
                      <c:pt idx="316">
                        <c:v>0.237730517983437</c:v>
                      </c:pt>
                      <c:pt idx="317">
                        <c:v>0.23834976553916901</c:v>
                      </c:pt>
                      <c:pt idx="318">
                        <c:v>0.23897102475166301</c:v>
                      </c:pt>
                      <c:pt idx="319">
                        <c:v>0.239621832966805</c:v>
                      </c:pt>
                      <c:pt idx="320">
                        <c:v>0.24028128385543801</c:v>
                      </c:pt>
                      <c:pt idx="321">
                        <c:v>0.24094924330711401</c:v>
                      </c:pt>
                      <c:pt idx="322">
                        <c:v>0.241620197892189</c:v>
                      </c:pt>
                      <c:pt idx="323">
                        <c:v>0.24225991964340199</c:v>
                      </c:pt>
                      <c:pt idx="324">
                        <c:v>0.24294435977935799</c:v>
                      </c:pt>
                      <c:pt idx="325">
                        <c:v>0.24365057051181799</c:v>
                      </c:pt>
                      <c:pt idx="326">
                        <c:v>0.24422131478786499</c:v>
                      </c:pt>
                      <c:pt idx="327">
                        <c:v>0.244937494397163</c:v>
                      </c:pt>
                      <c:pt idx="328">
                        <c:v>0.24566473066806799</c:v>
                      </c:pt>
                      <c:pt idx="329">
                        <c:v>0.24626553058624301</c:v>
                      </c:pt>
                      <c:pt idx="330">
                        <c:v>0.24686382710933699</c:v>
                      </c:pt>
                      <c:pt idx="331">
                        <c:v>0.24756914377212499</c:v>
                      </c:pt>
                      <c:pt idx="332">
                        <c:v>0.24830263853073101</c:v>
                      </c:pt>
                      <c:pt idx="333">
                        <c:v>0.248929709196091</c:v>
                      </c:pt>
                      <c:pt idx="334">
                        <c:v>0.24968208372592901</c:v>
                      </c:pt>
                      <c:pt idx="335">
                        <c:v>0.25037634372711198</c:v>
                      </c:pt>
                      <c:pt idx="336">
                        <c:v>0.25101330876350397</c:v>
                      </c:pt>
                      <c:pt idx="337">
                        <c:v>0.25186669826507602</c:v>
                      </c:pt>
                      <c:pt idx="338">
                        <c:v>0.25274696946144098</c:v>
                      </c:pt>
                      <c:pt idx="339">
                        <c:v>0.253480434417725</c:v>
                      </c:pt>
                      <c:pt idx="340">
                        <c:v>0.25411659479141202</c:v>
                      </c:pt>
                      <c:pt idx="341">
                        <c:v>0.25479108095169101</c:v>
                      </c:pt>
                      <c:pt idx="342">
                        <c:v>0.25554898381233199</c:v>
                      </c:pt>
                      <c:pt idx="343">
                        <c:v>0.25632572174072299</c:v>
                      </c:pt>
                      <c:pt idx="344">
                        <c:v>0.25702410936355602</c:v>
                      </c:pt>
                      <c:pt idx="345">
                        <c:v>0.25776514410972601</c:v>
                      </c:pt>
                      <c:pt idx="346">
                        <c:v>0.25846982002258301</c:v>
                      </c:pt>
                      <c:pt idx="347">
                        <c:v>0.25912973284721402</c:v>
                      </c:pt>
                      <c:pt idx="348">
                        <c:v>0.25985530018806502</c:v>
                      </c:pt>
                      <c:pt idx="349">
                        <c:v>0.26058700680732699</c:v>
                      </c:pt>
                      <c:pt idx="350">
                        <c:v>0.26130297780036899</c:v>
                      </c:pt>
                      <c:pt idx="351">
                        <c:v>0.262007296085358</c:v>
                      </c:pt>
                      <c:pt idx="352">
                        <c:v>0.262777268886566</c:v>
                      </c:pt>
                      <c:pt idx="353">
                        <c:v>0.26345905661582902</c:v>
                      </c:pt>
                      <c:pt idx="354">
                        <c:v>0.26406943798065202</c:v>
                      </c:pt>
                      <c:pt idx="355">
                        <c:v>0.26472666859626798</c:v>
                      </c:pt>
                      <c:pt idx="356">
                        <c:v>0.26543608307838401</c:v>
                      </c:pt>
                      <c:pt idx="357">
                        <c:v>0.26616272330284102</c:v>
                      </c:pt>
                      <c:pt idx="358">
                        <c:v>0.26686549186706499</c:v>
                      </c:pt>
                      <c:pt idx="359">
                        <c:v>0.26750975847244302</c:v>
                      </c:pt>
                      <c:pt idx="360">
                        <c:v>0.26825684309005698</c:v>
                      </c:pt>
                      <c:pt idx="361">
                        <c:v>0.26900726556777999</c:v>
                      </c:pt>
                      <c:pt idx="362">
                        <c:v>0.26966941356658902</c:v>
                      </c:pt>
                      <c:pt idx="363">
                        <c:v>0.27035838365554798</c:v>
                      </c:pt>
                      <c:pt idx="364">
                        <c:v>0.271054267883301</c:v>
                      </c:pt>
                      <c:pt idx="365">
                        <c:v>0.27178162336349498</c:v>
                      </c:pt>
                      <c:pt idx="366">
                        <c:v>0.27260270714759799</c:v>
                      </c:pt>
                      <c:pt idx="367">
                        <c:v>0.27357649803161599</c:v>
                      </c:pt>
                      <c:pt idx="368">
                        <c:v>0.27458783984184298</c:v>
                      </c:pt>
                      <c:pt idx="369">
                        <c:v>0.27552264928817699</c:v>
                      </c:pt>
                      <c:pt idx="370">
                        <c:v>0.27635577321052601</c:v>
                      </c:pt>
                      <c:pt idx="371">
                        <c:v>0.27670085430145303</c:v>
                      </c:pt>
                      <c:pt idx="372">
                        <c:v>0.27699479460716198</c:v>
                      </c:pt>
                      <c:pt idx="373">
                        <c:v>0.27764540910720797</c:v>
                      </c:pt>
                      <c:pt idx="374">
                        <c:v>0.27856209874153098</c:v>
                      </c:pt>
                      <c:pt idx="375">
                        <c:v>0.27938672900199901</c:v>
                      </c:pt>
                      <c:pt idx="376">
                        <c:v>0.280061155557632</c:v>
                      </c:pt>
                      <c:pt idx="377">
                        <c:v>0.280738085508347</c:v>
                      </c:pt>
                      <c:pt idx="378">
                        <c:v>0.28135439753532399</c:v>
                      </c:pt>
                      <c:pt idx="379">
                        <c:v>0.28199955821037298</c:v>
                      </c:pt>
                      <c:pt idx="380">
                        <c:v>0.28265872597694403</c:v>
                      </c:pt>
                      <c:pt idx="381">
                        <c:v>0.28321111202240001</c:v>
                      </c:pt>
                      <c:pt idx="382">
                        <c:v>0.28382223844528198</c:v>
                      </c:pt>
                      <c:pt idx="383">
                        <c:v>0.28434988856315602</c:v>
                      </c:pt>
                      <c:pt idx="384">
                        <c:v>0.28475829958915699</c:v>
                      </c:pt>
                      <c:pt idx="385">
                        <c:v>0.285369962453842</c:v>
                      </c:pt>
                      <c:pt idx="386">
                        <c:v>0.28594985604286199</c:v>
                      </c:pt>
                      <c:pt idx="387">
                        <c:v>0.28651899099349998</c:v>
                      </c:pt>
                      <c:pt idx="388">
                        <c:v>0.28716719150543202</c:v>
                      </c:pt>
                      <c:pt idx="389">
                        <c:v>0.287786185741425</c:v>
                      </c:pt>
                      <c:pt idx="390">
                        <c:v>0.28836417198181202</c:v>
                      </c:pt>
                      <c:pt idx="391">
                        <c:v>0.28893890976905801</c:v>
                      </c:pt>
                      <c:pt idx="392">
                        <c:v>0.28957527875900302</c:v>
                      </c:pt>
                      <c:pt idx="393">
                        <c:v>0.29014891386032099</c:v>
                      </c:pt>
                      <c:pt idx="394">
                        <c:v>0.29070296883583102</c:v>
                      </c:pt>
                      <c:pt idx="395">
                        <c:v>0.2912777364254</c:v>
                      </c:pt>
                      <c:pt idx="396">
                        <c:v>0.29184311628341703</c:v>
                      </c:pt>
                      <c:pt idx="397">
                        <c:v>0.29243424534797702</c:v>
                      </c:pt>
                      <c:pt idx="398">
                        <c:v>0.293033957481384</c:v>
                      </c:pt>
                      <c:pt idx="399">
                        <c:v>0.29360586404800398</c:v>
                      </c:pt>
                      <c:pt idx="400">
                        <c:v>0.29408729076385498</c:v>
                      </c:pt>
                      <c:pt idx="401">
                        <c:v>0.29465848207473799</c:v>
                      </c:pt>
                      <c:pt idx="402">
                        <c:v>0.29526525735855103</c:v>
                      </c:pt>
                      <c:pt idx="403">
                        <c:v>0.29572063684463501</c:v>
                      </c:pt>
                      <c:pt idx="404">
                        <c:v>0.29626154899597201</c:v>
                      </c:pt>
                      <c:pt idx="405">
                        <c:v>0.296834677457809</c:v>
                      </c:pt>
                      <c:pt idx="406">
                        <c:v>0.297324568033218</c:v>
                      </c:pt>
                      <c:pt idx="407">
                        <c:v>0.29759395122528098</c:v>
                      </c:pt>
                      <c:pt idx="408">
                        <c:v>0.29752987623214699</c:v>
                      </c:pt>
                      <c:pt idx="409">
                        <c:v>0.29761919379234297</c:v>
                      </c:pt>
                      <c:pt idx="410">
                        <c:v>0.29866802692413302</c:v>
                      </c:pt>
                      <c:pt idx="411">
                        <c:v>0.30016976594924899</c:v>
                      </c:pt>
                      <c:pt idx="412">
                        <c:v>0.301441460847855</c:v>
                      </c:pt>
                      <c:pt idx="413">
                        <c:v>0.30204415321350098</c:v>
                      </c:pt>
                      <c:pt idx="414">
                        <c:v>0.30248233675956698</c:v>
                      </c:pt>
                      <c:pt idx="415">
                        <c:v>0.30291950702667197</c:v>
                      </c:pt>
                      <c:pt idx="416">
                        <c:v>0.30313828587531999</c:v>
                      </c:pt>
                      <c:pt idx="417">
                        <c:v>0.30324935913085899</c:v>
                      </c:pt>
                      <c:pt idx="418">
                        <c:v>0.303505510091782</c:v>
                      </c:pt>
                      <c:pt idx="419">
                        <c:v>0.30388125777244601</c:v>
                      </c:pt>
                      <c:pt idx="420">
                        <c:v>0.30428600311279302</c:v>
                      </c:pt>
                      <c:pt idx="421">
                        <c:v>0.30467396974563599</c:v>
                      </c:pt>
                      <c:pt idx="422">
                        <c:v>0.30511227250099199</c:v>
                      </c:pt>
                      <c:pt idx="423">
                        <c:v>0.30551260709762601</c:v>
                      </c:pt>
                      <c:pt idx="424">
                        <c:v>0.30593138933181802</c:v>
                      </c:pt>
                      <c:pt idx="425">
                        <c:v>0.30641472339630099</c:v>
                      </c:pt>
                      <c:pt idx="426">
                        <c:v>0.30676802992820701</c:v>
                      </c:pt>
                      <c:pt idx="427">
                        <c:v>0.30715444684028598</c:v>
                      </c:pt>
                      <c:pt idx="428">
                        <c:v>0.30759251117706299</c:v>
                      </c:pt>
                      <c:pt idx="429">
                        <c:v>0.30799937248230003</c:v>
                      </c:pt>
                      <c:pt idx="430">
                        <c:v>0.30835542082786599</c:v>
                      </c:pt>
                      <c:pt idx="431">
                        <c:v>0.30875724554061901</c:v>
                      </c:pt>
                      <c:pt idx="432">
                        <c:v>0.30920571088790899</c:v>
                      </c:pt>
                      <c:pt idx="433">
                        <c:v>0.309564858675003</c:v>
                      </c:pt>
                      <c:pt idx="434">
                        <c:v>0.30992570519447299</c:v>
                      </c:pt>
                      <c:pt idx="435">
                        <c:v>0.31031125783920299</c:v>
                      </c:pt>
                      <c:pt idx="436">
                        <c:v>0.31071507930755599</c:v>
                      </c:pt>
                      <c:pt idx="437">
                        <c:v>0.31109797954559298</c:v>
                      </c:pt>
                      <c:pt idx="438">
                        <c:v>0.31145021319389299</c:v>
                      </c:pt>
                      <c:pt idx="439">
                        <c:v>0.31183210015296903</c:v>
                      </c:pt>
                      <c:pt idx="440">
                        <c:v>0.31228700280189498</c:v>
                      </c:pt>
                      <c:pt idx="441">
                        <c:v>0.31263560056686401</c:v>
                      </c:pt>
                      <c:pt idx="442">
                        <c:v>0.31301245093345598</c:v>
                      </c:pt>
                      <c:pt idx="443">
                        <c:v>0.31337329745292702</c:v>
                      </c:pt>
                      <c:pt idx="444">
                        <c:v>0.31357198953628501</c:v>
                      </c:pt>
                      <c:pt idx="445">
                        <c:v>0.31394922733306901</c:v>
                      </c:pt>
                      <c:pt idx="446">
                        <c:v>0.31431111693382302</c:v>
                      </c:pt>
                      <c:pt idx="447">
                        <c:v>0.31459361314773598</c:v>
                      </c:pt>
                      <c:pt idx="448">
                        <c:v>0.31499570608138999</c:v>
                      </c:pt>
                      <c:pt idx="449">
                        <c:v>0.31530255079269398</c:v>
                      </c:pt>
                      <c:pt idx="450">
                        <c:v>0.315601676702499</c:v>
                      </c:pt>
                      <c:pt idx="451">
                        <c:v>0.31598475575447099</c:v>
                      </c:pt>
                      <c:pt idx="452">
                        <c:v>0.316375821828842</c:v>
                      </c:pt>
                      <c:pt idx="453">
                        <c:v>0.316719770431519</c:v>
                      </c:pt>
                      <c:pt idx="454">
                        <c:v>0.316998690366745</c:v>
                      </c:pt>
                      <c:pt idx="455">
                        <c:v>0.31723695993423501</c:v>
                      </c:pt>
                      <c:pt idx="456">
                        <c:v>0.31753802299499501</c:v>
                      </c:pt>
                      <c:pt idx="457">
                        <c:v>0.31791034340858498</c:v>
                      </c:pt>
                      <c:pt idx="458">
                        <c:v>0.31829816102981601</c:v>
                      </c:pt>
                      <c:pt idx="459">
                        <c:v>0.318614602088928</c:v>
                      </c:pt>
                      <c:pt idx="460">
                        <c:v>0.31890335679054299</c:v>
                      </c:pt>
                      <c:pt idx="461">
                        <c:v>0.31923788785934398</c:v>
                      </c:pt>
                      <c:pt idx="462">
                        <c:v>0.31962412595748901</c:v>
                      </c:pt>
                      <c:pt idx="463">
                        <c:v>0.319978266954422</c:v>
                      </c:pt>
                      <c:pt idx="464">
                        <c:v>0.32045024633407598</c:v>
                      </c:pt>
                      <c:pt idx="465">
                        <c:v>0.32099679112434398</c:v>
                      </c:pt>
                      <c:pt idx="466">
                        <c:v>0.32151180505752602</c:v>
                      </c:pt>
                      <c:pt idx="467">
                        <c:v>0.32188093662262002</c:v>
                      </c:pt>
                      <c:pt idx="468">
                        <c:v>0.322197765111923</c:v>
                      </c:pt>
                      <c:pt idx="469">
                        <c:v>0.32234007120132402</c:v>
                      </c:pt>
                      <c:pt idx="470">
                        <c:v>0.32229670882224998</c:v>
                      </c:pt>
                      <c:pt idx="471">
                        <c:v>0.322672009468079</c:v>
                      </c:pt>
                      <c:pt idx="472">
                        <c:v>0.323040992021561</c:v>
                      </c:pt>
                      <c:pt idx="473">
                        <c:v>0.32334241271018999</c:v>
                      </c:pt>
                      <c:pt idx="474">
                        <c:v>0.323683321475983</c:v>
                      </c:pt>
                      <c:pt idx="475">
                        <c:v>0.32381114363670299</c:v>
                      </c:pt>
                      <c:pt idx="476">
                        <c:v>0.323917627334595</c:v>
                      </c:pt>
                      <c:pt idx="477">
                        <c:v>0.32412806153297402</c:v>
                      </c:pt>
                      <c:pt idx="478">
                        <c:v>0.32445976138114901</c:v>
                      </c:pt>
                      <c:pt idx="479">
                        <c:v>0.32482573390007002</c:v>
                      </c:pt>
                      <c:pt idx="480">
                        <c:v>0.325064897537231</c:v>
                      </c:pt>
                      <c:pt idx="481">
                        <c:v>0.325196653604507</c:v>
                      </c:pt>
                      <c:pt idx="482">
                        <c:v>0.32551956176757801</c:v>
                      </c:pt>
                      <c:pt idx="483">
                        <c:v>0.32589843869209301</c:v>
                      </c:pt>
                      <c:pt idx="484">
                        <c:v>0.326158076524735</c:v>
                      </c:pt>
                      <c:pt idx="485">
                        <c:v>0.32625582814216603</c:v>
                      </c:pt>
                      <c:pt idx="486">
                        <c:v>0.326483875513077</c:v>
                      </c:pt>
                      <c:pt idx="487">
                        <c:v>0.32684087753295898</c:v>
                      </c:pt>
                      <c:pt idx="488">
                        <c:v>0.327061116695404</c:v>
                      </c:pt>
                      <c:pt idx="489">
                        <c:v>0.32699811458587602</c:v>
                      </c:pt>
                      <c:pt idx="490">
                        <c:v>0.32740682363510099</c:v>
                      </c:pt>
                      <c:pt idx="491">
                        <c:v>0.32763507962226901</c:v>
                      </c:pt>
                      <c:pt idx="492">
                        <c:v>0.32777288556098899</c:v>
                      </c:pt>
                      <c:pt idx="493">
                        <c:v>0.32823932170867898</c:v>
                      </c:pt>
                      <c:pt idx="494">
                        <c:v>0.32847848534584001</c:v>
                      </c:pt>
                      <c:pt idx="495">
                        <c:v>0.32855442166328402</c:v>
                      </c:pt>
                      <c:pt idx="496">
                        <c:v>0.32870426774025002</c:v>
                      </c:pt>
                      <c:pt idx="497">
                        <c:v>0.32920852303504899</c:v>
                      </c:pt>
                      <c:pt idx="498">
                        <c:v>0.329563498497009</c:v>
                      </c:pt>
                      <c:pt idx="499">
                        <c:v>0.329800575971603</c:v>
                      </c:pt>
                      <c:pt idx="500">
                        <c:v>0.33001056313514698</c:v>
                      </c:pt>
                      <c:pt idx="501">
                        <c:v>0.33024674654007002</c:v>
                      </c:pt>
                      <c:pt idx="502">
                        <c:v>0.33048251271247903</c:v>
                      </c:pt>
                      <c:pt idx="503">
                        <c:v>0.33084684610366799</c:v>
                      </c:pt>
                      <c:pt idx="504">
                        <c:v>0.33133852481842002</c:v>
                      </c:pt>
                      <c:pt idx="505">
                        <c:v>0.33162525296211198</c:v>
                      </c:pt>
                      <c:pt idx="506">
                        <c:v>0.331826001405716</c:v>
                      </c:pt>
                      <c:pt idx="507">
                        <c:v>0.33204123377799999</c:v>
                      </c:pt>
                      <c:pt idx="508">
                        <c:v>0.33233565092086798</c:v>
                      </c:pt>
                      <c:pt idx="509">
                        <c:v>0.33268544077873202</c:v>
                      </c:pt>
                      <c:pt idx="510">
                        <c:v>0.33290976285934398</c:v>
                      </c:pt>
                      <c:pt idx="511">
                        <c:v>0.33306530117988598</c:v>
                      </c:pt>
                      <c:pt idx="512">
                        <c:v>0.333301782608032</c:v>
                      </c:pt>
                      <c:pt idx="513">
                        <c:v>0.33366054296493503</c:v>
                      </c:pt>
                      <c:pt idx="514">
                        <c:v>0.33397454023361201</c:v>
                      </c:pt>
                      <c:pt idx="515">
                        <c:v>0.33425986766815202</c:v>
                      </c:pt>
                      <c:pt idx="516">
                        <c:v>0.33462876081466703</c:v>
                      </c:pt>
                      <c:pt idx="517">
                        <c:v>0.33489349484443698</c:v>
                      </c:pt>
                      <c:pt idx="518">
                        <c:v>0.33518797159194902</c:v>
                      </c:pt>
                      <c:pt idx="519">
                        <c:v>0.33545151352882402</c:v>
                      </c:pt>
                      <c:pt idx="520">
                        <c:v>0.33550021052360501</c:v>
                      </c:pt>
                      <c:pt idx="521">
                        <c:v>0.33592501282692</c:v>
                      </c:pt>
                      <c:pt idx="522">
                        <c:v>0.33633032441139199</c:v>
                      </c:pt>
                      <c:pt idx="523">
                        <c:v>0.33656969666481001</c:v>
                      </c:pt>
                      <c:pt idx="524">
                        <c:v>0.33695402741432201</c:v>
                      </c:pt>
                      <c:pt idx="525">
                        <c:v>0.337215006351471</c:v>
                      </c:pt>
                      <c:pt idx="526">
                        <c:v>0.33743163943290699</c:v>
                      </c:pt>
                      <c:pt idx="527">
                        <c:v>0.33772313594818099</c:v>
                      </c:pt>
                      <c:pt idx="528">
                        <c:v>0.338155686855316</c:v>
                      </c:pt>
                      <c:pt idx="529">
                        <c:v>0.33850127458572399</c:v>
                      </c:pt>
                      <c:pt idx="530">
                        <c:v>0.33890762925147999</c:v>
                      </c:pt>
                      <c:pt idx="531">
                        <c:v>0.33941179513931302</c:v>
                      </c:pt>
                      <c:pt idx="532">
                        <c:v>0.33955276012420699</c:v>
                      </c:pt>
                      <c:pt idx="533">
                        <c:v>0.33982780575752303</c:v>
                      </c:pt>
                      <c:pt idx="534">
                        <c:v>0.340205758810043</c:v>
                      </c:pt>
                      <c:pt idx="535">
                        <c:v>0.34056991338729897</c:v>
                      </c:pt>
                      <c:pt idx="536">
                        <c:v>0.34113985300064098</c:v>
                      </c:pt>
                      <c:pt idx="537">
                        <c:v>0.34138283133506803</c:v>
                      </c:pt>
                      <c:pt idx="538">
                        <c:v>0.34159833192825301</c:v>
                      </c:pt>
                      <c:pt idx="539">
                        <c:v>0.342187941074371</c:v>
                      </c:pt>
                      <c:pt idx="540">
                        <c:v>0.34243002533912698</c:v>
                      </c:pt>
                      <c:pt idx="541">
                        <c:v>0.34279659390449502</c:v>
                      </c:pt>
                      <c:pt idx="542">
                        <c:v>0.34336769580841098</c:v>
                      </c:pt>
                      <c:pt idx="543">
                        <c:v>0.34393620491027799</c:v>
                      </c:pt>
                      <c:pt idx="544">
                        <c:v>0.34407809376716603</c:v>
                      </c:pt>
                      <c:pt idx="545">
                        <c:v>0.344451993703842</c:v>
                      </c:pt>
                      <c:pt idx="546">
                        <c:v>0.345177292823792</c:v>
                      </c:pt>
                      <c:pt idx="547">
                        <c:v>0.34591335058212302</c:v>
                      </c:pt>
                      <c:pt idx="548">
                        <c:v>0.34666413068771401</c:v>
                      </c:pt>
                      <c:pt idx="549">
                        <c:v>0.34693390130996699</c:v>
                      </c:pt>
                      <c:pt idx="550">
                        <c:v>0.346978038549423</c:v>
                      </c:pt>
                      <c:pt idx="551">
                        <c:v>0.34754490852356001</c:v>
                      </c:pt>
                      <c:pt idx="552">
                        <c:v>0.34765091538429299</c:v>
                      </c:pt>
                      <c:pt idx="553">
                        <c:v>0.34767368435859702</c:v>
                      </c:pt>
                      <c:pt idx="554">
                        <c:v>0.34799081087112399</c:v>
                      </c:pt>
                      <c:pt idx="555">
                        <c:v>0.34871140122413602</c:v>
                      </c:pt>
                      <c:pt idx="556">
                        <c:v>0.348839521408081</c:v>
                      </c:pt>
                      <c:pt idx="557">
                        <c:v>0.34890624880790699</c:v>
                      </c:pt>
                      <c:pt idx="558">
                        <c:v>0.34930616617202798</c:v>
                      </c:pt>
                      <c:pt idx="559">
                        <c:v>0.349958956241608</c:v>
                      </c:pt>
                      <c:pt idx="560">
                        <c:v>0.35078370571136502</c:v>
                      </c:pt>
                      <c:pt idx="561">
                        <c:v>0.35126471519470198</c:v>
                      </c:pt>
                      <c:pt idx="562">
                        <c:v>0.35133525729179399</c:v>
                      </c:pt>
                      <c:pt idx="563">
                        <c:v>0.35165038704872098</c:v>
                      </c:pt>
                      <c:pt idx="564">
                        <c:v>0.35241398215293901</c:v>
                      </c:pt>
                      <c:pt idx="565">
                        <c:v>0.35313501954078702</c:v>
                      </c:pt>
                      <c:pt idx="566">
                        <c:v>0.35338175296783397</c:v>
                      </c:pt>
                      <c:pt idx="567">
                        <c:v>0.35311850905418402</c:v>
                      </c:pt>
                      <c:pt idx="568">
                        <c:v>0.35347568988799999</c:v>
                      </c:pt>
                      <c:pt idx="569">
                        <c:v>0.35396063327789301</c:v>
                      </c:pt>
                      <c:pt idx="570">
                        <c:v>0.35417300462722801</c:v>
                      </c:pt>
                      <c:pt idx="571">
                        <c:v>0.35454133152961698</c:v>
                      </c:pt>
                      <c:pt idx="572">
                        <c:v>0.35480034351348899</c:v>
                      </c:pt>
                      <c:pt idx="573">
                        <c:v>0.35497248172759999</c:v>
                      </c:pt>
                      <c:pt idx="574">
                        <c:v>0.35520961880683899</c:v>
                      </c:pt>
                      <c:pt idx="575">
                        <c:v>0.35578545928001398</c:v>
                      </c:pt>
                      <c:pt idx="576">
                        <c:v>0.35613018274307301</c:v>
                      </c:pt>
                      <c:pt idx="577">
                        <c:v>0.35632517933845498</c:v>
                      </c:pt>
                      <c:pt idx="578">
                        <c:v>0.35658922791481001</c:v>
                      </c:pt>
                      <c:pt idx="579">
                        <c:v>0.35694938898086498</c:v>
                      </c:pt>
                      <c:pt idx="580">
                        <c:v>0.35755863785743702</c:v>
                      </c:pt>
                      <c:pt idx="581">
                        <c:v>0.35849729180335999</c:v>
                      </c:pt>
                      <c:pt idx="582">
                        <c:v>0.35946446657180797</c:v>
                      </c:pt>
                      <c:pt idx="583">
                        <c:v>0.35917270183563199</c:v>
                      </c:pt>
                      <c:pt idx="584">
                        <c:v>0.35930269956588701</c:v>
                      </c:pt>
                      <c:pt idx="585">
                        <c:v>0.36053466796875</c:v>
                      </c:pt>
                      <c:pt idx="586">
                        <c:v>0.36227887868881198</c:v>
                      </c:pt>
                      <c:pt idx="587">
                        <c:v>0.362199187278748</c:v>
                      </c:pt>
                      <c:pt idx="588">
                        <c:v>0.36164873838424699</c:v>
                      </c:pt>
                      <c:pt idx="589">
                        <c:v>0.361762285232544</c:v>
                      </c:pt>
                      <c:pt idx="590">
                        <c:v>0.36264467239379899</c:v>
                      </c:pt>
                      <c:pt idx="591">
                        <c:v>0.36229377985000599</c:v>
                      </c:pt>
                      <c:pt idx="592">
                        <c:v>0.36271777749061601</c:v>
                      </c:pt>
                      <c:pt idx="593">
                        <c:v>0.36339274048805198</c:v>
                      </c:pt>
                      <c:pt idx="594">
                        <c:v>0.36381217837333701</c:v>
                      </c:pt>
                      <c:pt idx="595">
                        <c:v>0.36545658111572299</c:v>
                      </c:pt>
                      <c:pt idx="596">
                        <c:v>0.365370243787766</c:v>
                      </c:pt>
                      <c:pt idx="597">
                        <c:v>0.36500990390777599</c:v>
                      </c:pt>
                      <c:pt idx="598">
                        <c:v>0.36587393283844</c:v>
                      </c:pt>
                      <c:pt idx="599">
                        <c:v>0.36598798632621798</c:v>
                      </c:pt>
                      <c:pt idx="600">
                        <c:v>0.36615806818008401</c:v>
                      </c:pt>
                      <c:pt idx="601">
                        <c:v>0.36705589294433599</c:v>
                      </c:pt>
                      <c:pt idx="602">
                        <c:v>0.36842975020408603</c:v>
                      </c:pt>
                      <c:pt idx="603">
                        <c:v>0.36811566352844199</c:v>
                      </c:pt>
                      <c:pt idx="604">
                        <c:v>0.36841255426406899</c:v>
                      </c:pt>
                      <c:pt idx="605">
                        <c:v>0.36881285905838002</c:v>
                      </c:pt>
                      <c:pt idx="606">
                        <c:v>0.368691205978394</c:v>
                      </c:pt>
                      <c:pt idx="607">
                        <c:v>0.36881816387176503</c:v>
                      </c:pt>
                      <c:pt idx="608">
                        <c:v>0.36937445402145402</c:v>
                      </c:pt>
                      <c:pt idx="609">
                        <c:v>0.36977520585060097</c:v>
                      </c:pt>
                      <c:pt idx="610">
                        <c:v>0.36984351277351402</c:v>
                      </c:pt>
                      <c:pt idx="611">
                        <c:v>0.37049874663353</c:v>
                      </c:pt>
                      <c:pt idx="612">
                        <c:v>0.37112098932266202</c:v>
                      </c:pt>
                      <c:pt idx="613">
                        <c:v>0.37110999226570102</c:v>
                      </c:pt>
                      <c:pt idx="614">
                        <c:v>0.37071382999420199</c:v>
                      </c:pt>
                      <c:pt idx="615">
                        <c:v>0.37140080332755998</c:v>
                      </c:pt>
                      <c:pt idx="616">
                        <c:v>0.37206563353538502</c:v>
                      </c:pt>
                      <c:pt idx="617">
                        <c:v>0.37276959419250499</c:v>
                      </c:pt>
                      <c:pt idx="618">
                        <c:v>0.373217433691025</c:v>
                      </c:pt>
                      <c:pt idx="619">
                        <c:v>0.37242907285690302</c:v>
                      </c:pt>
                      <c:pt idx="620">
                        <c:v>0.37291944026946999</c:v>
                      </c:pt>
                      <c:pt idx="621">
                        <c:v>0.37369015812873801</c:v>
                      </c:pt>
                      <c:pt idx="622">
                        <c:v>0.37383255362510698</c:v>
                      </c:pt>
                      <c:pt idx="623">
                        <c:v>0.37361243367195102</c:v>
                      </c:pt>
                      <c:pt idx="624">
                        <c:v>0.37410706281661998</c:v>
                      </c:pt>
                      <c:pt idx="625">
                        <c:v>0.37419837713241599</c:v>
                      </c:pt>
                      <c:pt idx="626">
                        <c:v>0.37413239479064903</c:v>
                      </c:pt>
                      <c:pt idx="627">
                        <c:v>0.37578147649764998</c:v>
                      </c:pt>
                      <c:pt idx="628">
                        <c:v>0.37633281946182301</c:v>
                      </c:pt>
                      <c:pt idx="629">
                        <c:v>0.37592691183090199</c:v>
                      </c:pt>
                      <c:pt idx="630">
                        <c:v>0.375355064868927</c:v>
                      </c:pt>
                      <c:pt idx="631">
                        <c:v>0.37549290060996998</c:v>
                      </c:pt>
                      <c:pt idx="632">
                        <c:v>0.37654963135719299</c:v>
                      </c:pt>
                      <c:pt idx="633">
                        <c:v>0.37695384025573703</c:v>
                      </c:pt>
                      <c:pt idx="634">
                        <c:v>0.376907289028168</c:v>
                      </c:pt>
                      <c:pt idx="635">
                        <c:v>0.37776646018028298</c:v>
                      </c:pt>
                      <c:pt idx="636">
                        <c:v>0.37806358933448803</c:v>
                      </c:pt>
                      <c:pt idx="637">
                        <c:v>0.37765443325042702</c:v>
                      </c:pt>
                      <c:pt idx="638">
                        <c:v>0.37802711129188499</c:v>
                      </c:pt>
                      <c:pt idx="639">
                        <c:v>0.38030400872230502</c:v>
                      </c:pt>
                      <c:pt idx="640">
                        <c:v>0.37927156686782798</c:v>
                      </c:pt>
                      <c:pt idx="641">
                        <c:v>0.37893736362457298</c:v>
                      </c:pt>
                      <c:pt idx="642">
                        <c:v>0.37969449162483199</c:v>
                      </c:pt>
                      <c:pt idx="643">
                        <c:v>0.38006508350372298</c:v>
                      </c:pt>
                      <c:pt idx="644">
                        <c:v>0.380032688379288</c:v>
                      </c:pt>
                      <c:pt idx="645">
                        <c:v>0.37979525327682501</c:v>
                      </c:pt>
                      <c:pt idx="646">
                        <c:v>0.38000839948654203</c:v>
                      </c:pt>
                      <c:pt idx="647">
                        <c:v>0.38111689686775202</c:v>
                      </c:pt>
                      <c:pt idx="648">
                        <c:v>0.38263201713562001</c:v>
                      </c:pt>
                      <c:pt idx="649">
                        <c:v>0.382507383823395</c:v>
                      </c:pt>
                      <c:pt idx="650">
                        <c:v>0.38189676403999301</c:v>
                      </c:pt>
                      <c:pt idx="651">
                        <c:v>0.38969963788986201</c:v>
                      </c:pt>
                      <c:pt idx="652">
                        <c:v>0.390057533979416</c:v>
                      </c:pt>
                      <c:pt idx="653">
                        <c:v>0.39035794138908397</c:v>
                      </c:pt>
                      <c:pt idx="654">
                        <c:v>0.39039990305900601</c:v>
                      </c:pt>
                      <c:pt idx="655">
                        <c:v>0.39070251584053001</c:v>
                      </c:pt>
                      <c:pt idx="656">
                        <c:v>0.39112871885299699</c:v>
                      </c:pt>
                      <c:pt idx="657">
                        <c:v>0.39106780290603599</c:v>
                      </c:pt>
                      <c:pt idx="658">
                        <c:v>0.39137241244316101</c:v>
                      </c:pt>
                      <c:pt idx="659">
                        <c:v>0.39205622673034701</c:v>
                      </c:pt>
                      <c:pt idx="660">
                        <c:v>0.392529487609863</c:v>
                      </c:pt>
                      <c:pt idx="661">
                        <c:v>0.39286735653877303</c:v>
                      </c:pt>
                      <c:pt idx="662">
                        <c:v>0.39320278167724598</c:v>
                      </c:pt>
                      <c:pt idx="663">
                        <c:v>0.39365893602371199</c:v>
                      </c:pt>
                      <c:pt idx="664">
                        <c:v>0.39403930306434598</c:v>
                      </c:pt>
                      <c:pt idx="665">
                        <c:v>0.39424592256545998</c:v>
                      </c:pt>
                      <c:pt idx="666">
                        <c:v>0.39479976892471302</c:v>
                      </c:pt>
                      <c:pt idx="667">
                        <c:v>0.39570406079292297</c:v>
                      </c:pt>
                      <c:pt idx="668">
                        <c:v>0.39602720737457298</c:v>
                      </c:pt>
                      <c:pt idx="669">
                        <c:v>0.39640191197395303</c:v>
                      </c:pt>
                      <c:pt idx="670">
                        <c:v>0.39687937498092701</c:v>
                      </c:pt>
                      <c:pt idx="671">
                        <c:v>0.39694449305534402</c:v>
                      </c:pt>
                      <c:pt idx="672">
                        <c:v>0.39709120988845797</c:v>
                      </c:pt>
                      <c:pt idx="673">
                        <c:v>0.39741024374961897</c:v>
                      </c:pt>
                      <c:pt idx="674">
                        <c:v>0.39778071641922003</c:v>
                      </c:pt>
                      <c:pt idx="675">
                        <c:v>0.39822924137115501</c:v>
                      </c:pt>
                      <c:pt idx="676">
                        <c:v>0.39875409007072399</c:v>
                      </c:pt>
                      <c:pt idx="677">
                        <c:v>0.39903619885444602</c:v>
                      </c:pt>
                      <c:pt idx="678">
                        <c:v>0.39919957518577598</c:v>
                      </c:pt>
                      <c:pt idx="679">
                        <c:v>0.39959514141082803</c:v>
                      </c:pt>
                      <c:pt idx="680">
                        <c:v>0.39999422430992099</c:v>
                      </c:pt>
                      <c:pt idx="681">
                        <c:v>0.40054419636726402</c:v>
                      </c:pt>
                      <c:pt idx="682">
                        <c:v>0.40121752023696899</c:v>
                      </c:pt>
                      <c:pt idx="683">
                        <c:v>0.401730537414551</c:v>
                      </c:pt>
                      <c:pt idx="684">
                        <c:v>0.40195989608764598</c:v>
                      </c:pt>
                      <c:pt idx="685">
                        <c:v>0.40196618437767001</c:v>
                      </c:pt>
                      <c:pt idx="686">
                        <c:v>0.40218108892440801</c:v>
                      </c:pt>
                      <c:pt idx="687">
                        <c:v>0.40235698223114003</c:v>
                      </c:pt>
                      <c:pt idx="688">
                        <c:v>0.40249612927436801</c:v>
                      </c:pt>
                      <c:pt idx="689">
                        <c:v>0.40301048755645802</c:v>
                      </c:pt>
                      <c:pt idx="690">
                        <c:v>0.403357714414597</c:v>
                      </c:pt>
                      <c:pt idx="691">
                        <c:v>0.40364196896553001</c:v>
                      </c:pt>
                      <c:pt idx="692">
                        <c:v>0.40406495332717901</c:v>
                      </c:pt>
                      <c:pt idx="693">
                        <c:v>0.40442791581153897</c:v>
                      </c:pt>
                      <c:pt idx="694">
                        <c:v>0.40463560819625899</c:v>
                      </c:pt>
                      <c:pt idx="695">
                        <c:v>0.40483608841896102</c:v>
                      </c:pt>
                      <c:pt idx="696">
                        <c:v>0.40523517131805398</c:v>
                      </c:pt>
                      <c:pt idx="697">
                        <c:v>0.40566831827163702</c:v>
                      </c:pt>
                      <c:pt idx="698">
                        <c:v>0.405917167663574</c:v>
                      </c:pt>
                      <c:pt idx="699">
                        <c:v>0.40614259243011502</c:v>
                      </c:pt>
                      <c:pt idx="700">
                        <c:v>0.40637096762657199</c:v>
                      </c:pt>
                      <c:pt idx="701">
                        <c:v>0.40641736984252902</c:v>
                      </c:pt>
                      <c:pt idx="702">
                        <c:v>0.40639749169349698</c:v>
                      </c:pt>
                      <c:pt idx="703">
                        <c:v>0.40658098459243802</c:v>
                      </c:pt>
                      <c:pt idx="704">
                        <c:v>0.40686887502670299</c:v>
                      </c:pt>
                      <c:pt idx="705">
                        <c:v>0.407312601804733</c:v>
                      </c:pt>
                      <c:pt idx="706">
                        <c:v>0.40772348642349199</c:v>
                      </c:pt>
                      <c:pt idx="707">
                        <c:v>0.40831708908081099</c:v>
                      </c:pt>
                      <c:pt idx="708">
                        <c:v>0.40868699550628701</c:v>
                      </c:pt>
                      <c:pt idx="709">
                        <c:v>0.408920288085938</c:v>
                      </c:pt>
                      <c:pt idx="710">
                        <c:v>0.40915817022323597</c:v>
                      </c:pt>
                      <c:pt idx="711">
                        <c:v>0.409538954496384</c:v>
                      </c:pt>
                      <c:pt idx="712">
                        <c:v>0.40994268655777</c:v>
                      </c:pt>
                      <c:pt idx="713">
                        <c:v>0.41029188036918601</c:v>
                      </c:pt>
                      <c:pt idx="714">
                        <c:v>0.41062453389167802</c:v>
                      </c:pt>
                      <c:pt idx="715">
                        <c:v>0.41096723079681402</c:v>
                      </c:pt>
                      <c:pt idx="716">
                        <c:v>0.41121962666511502</c:v>
                      </c:pt>
                      <c:pt idx="717">
                        <c:v>0.41130453348159801</c:v>
                      </c:pt>
                      <c:pt idx="718">
                        <c:v>0.41141006350517301</c:v>
                      </c:pt>
                      <c:pt idx="719">
                        <c:v>0.411657065153122</c:v>
                      </c:pt>
                      <c:pt idx="720">
                        <c:v>0.412066370248795</c:v>
                      </c:pt>
                      <c:pt idx="721">
                        <c:v>0.41242396831512501</c:v>
                      </c:pt>
                      <c:pt idx="722">
                        <c:v>0.41307133436202997</c:v>
                      </c:pt>
                      <c:pt idx="723">
                        <c:v>0.41350319981575001</c:v>
                      </c:pt>
                      <c:pt idx="724">
                        <c:v>0.41379263997077897</c:v>
                      </c:pt>
                      <c:pt idx="725">
                        <c:v>0.41396445035934398</c:v>
                      </c:pt>
                      <c:pt idx="726">
                        <c:v>0.41420024633407598</c:v>
                      </c:pt>
                      <c:pt idx="727">
                        <c:v>0.414430052042007</c:v>
                      </c:pt>
                      <c:pt idx="728">
                        <c:v>0.41478988528251598</c:v>
                      </c:pt>
                      <c:pt idx="729">
                        <c:v>0.41504409909248402</c:v>
                      </c:pt>
                      <c:pt idx="730">
                        <c:v>0.415342926979065</c:v>
                      </c:pt>
                      <c:pt idx="731">
                        <c:v>0.41575369238853499</c:v>
                      </c:pt>
                      <c:pt idx="732">
                        <c:v>0.41600471735000599</c:v>
                      </c:pt>
                      <c:pt idx="733">
                        <c:v>0.41615799069404602</c:v>
                      </c:pt>
                      <c:pt idx="734">
                        <c:v>0.41634732484817499</c:v>
                      </c:pt>
                      <c:pt idx="735">
                        <c:v>0.41664832830429099</c:v>
                      </c:pt>
                      <c:pt idx="736">
                        <c:v>0.41694325208663902</c:v>
                      </c:pt>
                      <c:pt idx="737">
                        <c:v>0.41726803779602101</c:v>
                      </c:pt>
                      <c:pt idx="738">
                        <c:v>0.41760155558586098</c:v>
                      </c:pt>
                      <c:pt idx="739">
                        <c:v>0.418002009391785</c:v>
                      </c:pt>
                      <c:pt idx="740">
                        <c:v>0.41831320524215698</c:v>
                      </c:pt>
                      <c:pt idx="741">
                        <c:v>0.41860157251357999</c:v>
                      </c:pt>
                      <c:pt idx="742">
                        <c:v>0.41892528533935502</c:v>
                      </c:pt>
                      <c:pt idx="743">
                        <c:v>0.41930001974105802</c:v>
                      </c:pt>
                      <c:pt idx="744">
                        <c:v>0.41946449875831598</c:v>
                      </c:pt>
                      <c:pt idx="745">
                        <c:v>0.41948375105857799</c:v>
                      </c:pt>
                      <c:pt idx="746">
                        <c:v>0.41980001330375699</c:v>
                      </c:pt>
                      <c:pt idx="747">
                        <c:v>0.42005866765976002</c:v>
                      </c:pt>
                      <c:pt idx="748">
                        <c:v>0.420435130596161</c:v>
                      </c:pt>
                      <c:pt idx="749">
                        <c:v>0.42103484272956798</c:v>
                      </c:pt>
                      <c:pt idx="750">
                        <c:v>0.421353340148926</c:v>
                      </c:pt>
                      <c:pt idx="751">
                        <c:v>0.421689182519913</c:v>
                      </c:pt>
                      <c:pt idx="752">
                        <c:v>0.42200455069541898</c:v>
                      </c:pt>
                      <c:pt idx="753">
                        <c:v>0.422242611646652</c:v>
                      </c:pt>
                      <c:pt idx="754">
                        <c:v>0.42233985662460299</c:v>
                      </c:pt>
                      <c:pt idx="755">
                        <c:v>0.42259037494659402</c:v>
                      </c:pt>
                      <c:pt idx="756">
                        <c:v>0.42286029458045998</c:v>
                      </c:pt>
                      <c:pt idx="757">
                        <c:v>0.42315790057182301</c:v>
                      </c:pt>
                      <c:pt idx="758">
                        <c:v>0.423629760742188</c:v>
                      </c:pt>
                      <c:pt idx="759">
                        <c:v>0.42421334981918302</c:v>
                      </c:pt>
                      <c:pt idx="760">
                        <c:v>0.42482614517211897</c:v>
                      </c:pt>
                      <c:pt idx="761">
                        <c:v>0.42528173327446001</c:v>
                      </c:pt>
                      <c:pt idx="762">
                        <c:v>0.42559829354286199</c:v>
                      </c:pt>
                      <c:pt idx="763">
                        <c:v>0.425743848085403</c:v>
                      </c:pt>
                      <c:pt idx="764">
                        <c:v>0.42595624923706099</c:v>
                      </c:pt>
                      <c:pt idx="765">
                        <c:v>0.42671671509742698</c:v>
                      </c:pt>
                      <c:pt idx="766">
                        <c:v>0.42742189764976501</c:v>
                      </c:pt>
                      <c:pt idx="767">
                        <c:v>0.42870289087295499</c:v>
                      </c:pt>
                      <c:pt idx="768">
                        <c:v>0.42944669723510698</c:v>
                      </c:pt>
                      <c:pt idx="769">
                        <c:v>0.43005895614624001</c:v>
                      </c:pt>
                      <c:pt idx="770">
                        <c:v>0.43009060621261602</c:v>
                      </c:pt>
                      <c:pt idx="771">
                        <c:v>0.430114835500717</c:v>
                      </c:pt>
                      <c:pt idx="772">
                        <c:v>0.43074387311935403</c:v>
                      </c:pt>
                      <c:pt idx="773">
                        <c:v>0.43178987503051802</c:v>
                      </c:pt>
                      <c:pt idx="774">
                        <c:v>0.43289268016815202</c:v>
                      </c:pt>
                      <c:pt idx="775">
                        <c:v>0.43332490324974099</c:v>
                      </c:pt>
                      <c:pt idx="776">
                        <c:v>0.43356502056121798</c:v>
                      </c:pt>
                      <c:pt idx="777">
                        <c:v>0.43345338106155401</c:v>
                      </c:pt>
                      <c:pt idx="778">
                        <c:v>0.43294385075569197</c:v>
                      </c:pt>
                      <c:pt idx="779">
                        <c:v>0.43334642052650502</c:v>
                      </c:pt>
                      <c:pt idx="780">
                        <c:v>0.433736592531204</c:v>
                      </c:pt>
                      <c:pt idx="781">
                        <c:v>0.43387743830680803</c:v>
                      </c:pt>
                      <c:pt idx="782">
                        <c:v>0.43420022726058999</c:v>
                      </c:pt>
                      <c:pt idx="783">
                        <c:v>0.43425306677818298</c:v>
                      </c:pt>
                      <c:pt idx="784">
                        <c:v>0.43377211689949002</c:v>
                      </c:pt>
                      <c:pt idx="785">
                        <c:v>0.43370515108108498</c:v>
                      </c:pt>
                      <c:pt idx="786">
                        <c:v>0.433770000934601</c:v>
                      </c:pt>
                      <c:pt idx="787">
                        <c:v>0.43384358286857599</c:v>
                      </c:pt>
                      <c:pt idx="788">
                        <c:v>0.43382453918456998</c:v>
                      </c:pt>
                      <c:pt idx="789">
                        <c:v>0.43411841988563499</c:v>
                      </c:pt>
                      <c:pt idx="790">
                        <c:v>0.43447962403297402</c:v>
                      </c:pt>
                      <c:pt idx="791">
                        <c:v>0.434596627950668</c:v>
                      </c:pt>
                      <c:pt idx="792">
                        <c:v>0.435051649808884</c:v>
                      </c:pt>
                      <c:pt idx="793">
                        <c:v>0.43528375029563898</c:v>
                      </c:pt>
                      <c:pt idx="794">
                        <c:v>0.43519130349159202</c:v>
                      </c:pt>
                      <c:pt idx="795">
                        <c:v>0.43522167205810502</c:v>
                      </c:pt>
                      <c:pt idx="796">
                        <c:v>0.43514972925186202</c:v>
                      </c:pt>
                      <c:pt idx="797">
                        <c:v>0.43493860960006703</c:v>
                      </c:pt>
                      <c:pt idx="798">
                        <c:v>0.43483603000640902</c:v>
                      </c:pt>
                      <c:pt idx="799">
                        <c:v>0.43471214175224299</c:v>
                      </c:pt>
                      <c:pt idx="800">
                        <c:v>0.43463751673698398</c:v>
                      </c:pt>
                      <c:pt idx="801">
                        <c:v>0.43465048074722301</c:v>
                      </c:pt>
                      <c:pt idx="802">
                        <c:v>0.43447846174240101</c:v>
                      </c:pt>
                      <c:pt idx="803">
                        <c:v>0.434064030647278</c:v>
                      </c:pt>
                      <c:pt idx="804">
                        <c:v>0.43418577313423201</c:v>
                      </c:pt>
                      <c:pt idx="805">
                        <c:v>0.43428382277488697</c:v>
                      </c:pt>
                      <c:pt idx="806">
                        <c:v>0.43429106473922702</c:v>
                      </c:pt>
                      <c:pt idx="807">
                        <c:v>0.43454185128211997</c:v>
                      </c:pt>
                      <c:pt idx="808">
                        <c:v>0.43435236811637901</c:v>
                      </c:pt>
                      <c:pt idx="809">
                        <c:v>0.43384009599685702</c:v>
                      </c:pt>
                      <c:pt idx="810">
                        <c:v>0.43357610702514598</c:v>
                      </c:pt>
                      <c:pt idx="811">
                        <c:v>0.43360576033592202</c:v>
                      </c:pt>
                      <c:pt idx="812">
                        <c:v>0.43381470441818198</c:v>
                      </c:pt>
                      <c:pt idx="813">
                        <c:v>0.43393614888191201</c:v>
                      </c:pt>
                      <c:pt idx="814">
                        <c:v>0.43434578180313099</c:v>
                      </c:pt>
                      <c:pt idx="815">
                        <c:v>0.43438777327537498</c:v>
                      </c:pt>
                      <c:pt idx="816">
                        <c:v>0.43406981229782099</c:v>
                      </c:pt>
                      <c:pt idx="817">
                        <c:v>0.43405684828758201</c:v>
                      </c:pt>
                      <c:pt idx="818">
                        <c:v>0.43412747979164101</c:v>
                      </c:pt>
                      <c:pt idx="819">
                        <c:v>0.43412974476814298</c:v>
                      </c:pt>
                      <c:pt idx="820">
                        <c:v>0.43419507145881697</c:v>
                      </c:pt>
                      <c:pt idx="821">
                        <c:v>0.43429434299469</c:v>
                      </c:pt>
                      <c:pt idx="822">
                        <c:v>0.43428346514701799</c:v>
                      </c:pt>
                      <c:pt idx="823">
                        <c:v>0.43428066372871399</c:v>
                      </c:pt>
                      <c:pt idx="824">
                        <c:v>0.43439453840255698</c:v>
                      </c:pt>
                      <c:pt idx="825">
                        <c:v>0.43460795283317599</c:v>
                      </c:pt>
                      <c:pt idx="826">
                        <c:v>0.43487292528152499</c:v>
                      </c:pt>
                      <c:pt idx="827">
                        <c:v>0.43509864807128901</c:v>
                      </c:pt>
                      <c:pt idx="828">
                        <c:v>0.43527740240097001</c:v>
                      </c:pt>
                      <c:pt idx="829">
                        <c:v>0.43541043996810902</c:v>
                      </c:pt>
                      <c:pt idx="830">
                        <c:v>0.43558248877525302</c:v>
                      </c:pt>
                      <c:pt idx="831">
                        <c:v>0.43573173880577099</c:v>
                      </c:pt>
                      <c:pt idx="832">
                        <c:v>0.43587315082549999</c:v>
                      </c:pt>
                      <c:pt idx="833">
                        <c:v>0.43604829907417297</c:v>
                      </c:pt>
                      <c:pt idx="834">
                        <c:v>0.43618565797805797</c:v>
                      </c:pt>
                      <c:pt idx="835">
                        <c:v>0.436228036880493</c:v>
                      </c:pt>
                      <c:pt idx="836">
                        <c:v>0.43630805611610401</c:v>
                      </c:pt>
                      <c:pt idx="837">
                        <c:v>0.43646028637885997</c:v>
                      </c:pt>
                      <c:pt idx="838">
                        <c:v>0.43657860159874001</c:v>
                      </c:pt>
                      <c:pt idx="839">
                        <c:v>0.436627477407455</c:v>
                      </c:pt>
                      <c:pt idx="840">
                        <c:v>0.43669843673706099</c:v>
                      </c:pt>
                      <c:pt idx="841">
                        <c:v>0.43702095746994002</c:v>
                      </c:pt>
                      <c:pt idx="842">
                        <c:v>0.43733236193656899</c:v>
                      </c:pt>
                      <c:pt idx="843">
                        <c:v>0.43764644861221302</c:v>
                      </c:pt>
                      <c:pt idx="844">
                        <c:v>0.438035488128662</c:v>
                      </c:pt>
                      <c:pt idx="845">
                        <c:v>0.43818622827529902</c:v>
                      </c:pt>
                      <c:pt idx="846">
                        <c:v>0.43812593817710899</c:v>
                      </c:pt>
                      <c:pt idx="847">
                        <c:v>0.43819049000740101</c:v>
                      </c:pt>
                      <c:pt idx="848">
                        <c:v>0.43825381994247398</c:v>
                      </c:pt>
                      <c:pt idx="849">
                        <c:v>0.438346236944199</c:v>
                      </c:pt>
                      <c:pt idx="850">
                        <c:v>0.43838259577751199</c:v>
                      </c:pt>
                      <c:pt idx="851">
                        <c:v>0.43855661153793302</c:v>
                      </c:pt>
                      <c:pt idx="852">
                        <c:v>0.43883207440376298</c:v>
                      </c:pt>
                      <c:pt idx="853">
                        <c:v>0.43905249238014199</c:v>
                      </c:pt>
                      <c:pt idx="854">
                        <c:v>0.43944314122200001</c:v>
                      </c:pt>
                      <c:pt idx="855">
                        <c:v>0.439666718244553</c:v>
                      </c:pt>
                      <c:pt idx="856">
                        <c:v>0.43967062234878501</c:v>
                      </c:pt>
                      <c:pt idx="857">
                        <c:v>0.43984651565551802</c:v>
                      </c:pt>
                      <c:pt idx="858">
                        <c:v>0.44003817439079301</c:v>
                      </c:pt>
                      <c:pt idx="859">
                        <c:v>0.44022765755653398</c:v>
                      </c:pt>
                      <c:pt idx="860">
                        <c:v>0.440572589635849</c:v>
                      </c:pt>
                      <c:pt idx="861">
                        <c:v>0.44081977009773299</c:v>
                      </c:pt>
                      <c:pt idx="862">
                        <c:v>0.44088453054428101</c:v>
                      </c:pt>
                      <c:pt idx="863">
                        <c:v>0.44093486666679399</c:v>
                      </c:pt>
                      <c:pt idx="864">
                        <c:v>0.44104576110839799</c:v>
                      </c:pt>
                      <c:pt idx="865">
                        <c:v>0.441148310899735</c:v>
                      </c:pt>
                      <c:pt idx="866">
                        <c:v>0.44125151634216297</c:v>
                      </c:pt>
                      <c:pt idx="867">
                        <c:v>0.44133388996124301</c:v>
                      </c:pt>
                      <c:pt idx="868">
                        <c:v>0.44153413176536599</c:v>
                      </c:pt>
                      <c:pt idx="869">
                        <c:v>0.44184222817420998</c:v>
                      </c:pt>
                      <c:pt idx="870">
                        <c:v>0.442019432783127</c:v>
                      </c:pt>
                      <c:pt idx="871">
                        <c:v>0.442284375429153</c:v>
                      </c:pt>
                      <c:pt idx="872">
                        <c:v>0.44244131445884699</c:v>
                      </c:pt>
                      <c:pt idx="873">
                        <c:v>0.442330121994019</c:v>
                      </c:pt>
                      <c:pt idx="874">
                        <c:v>0.44242376089096103</c:v>
                      </c:pt>
                      <c:pt idx="875">
                        <c:v>0.44260662794113198</c:v>
                      </c:pt>
                      <c:pt idx="876">
                        <c:v>0.44276922941207902</c:v>
                      </c:pt>
                      <c:pt idx="877">
                        <c:v>0.44304129481315602</c:v>
                      </c:pt>
                      <c:pt idx="878">
                        <c:v>0.44327658414840698</c:v>
                      </c:pt>
                      <c:pt idx="879">
                        <c:v>0.443299829959869</c:v>
                      </c:pt>
                      <c:pt idx="880">
                        <c:v>0.44347020983696001</c:v>
                      </c:pt>
                      <c:pt idx="881">
                        <c:v>0.44360691308975198</c:v>
                      </c:pt>
                      <c:pt idx="882">
                        <c:v>0.44366237521171598</c:v>
                      </c:pt>
                      <c:pt idx="883">
                        <c:v>0.44389572739601102</c:v>
                      </c:pt>
                      <c:pt idx="884">
                        <c:v>0.44429594278335599</c:v>
                      </c:pt>
                      <c:pt idx="885">
                        <c:v>0.44456413388252303</c:v>
                      </c:pt>
                      <c:pt idx="886">
                        <c:v>0.44490420818328902</c:v>
                      </c:pt>
                      <c:pt idx="887">
                        <c:v>0.44513800740241999</c:v>
                      </c:pt>
                      <c:pt idx="888">
                        <c:v>0.44523155689239502</c:v>
                      </c:pt>
                      <c:pt idx="889">
                        <c:v>0.44539690017700201</c:v>
                      </c:pt>
                      <c:pt idx="890">
                        <c:v>0.44560864567756697</c:v>
                      </c:pt>
                      <c:pt idx="891">
                        <c:v>0.44574597477912897</c:v>
                      </c:pt>
                      <c:pt idx="892">
                        <c:v>0.44586515426635698</c:v>
                      </c:pt>
                      <c:pt idx="893">
                        <c:v>0.44596648216247597</c:v>
                      </c:pt>
                      <c:pt idx="894">
                        <c:v>0.44592365622520402</c:v>
                      </c:pt>
                      <c:pt idx="895">
                        <c:v>0.44599652290344199</c:v>
                      </c:pt>
                      <c:pt idx="896">
                        <c:v>0.44605842232704201</c:v>
                      </c:pt>
                      <c:pt idx="897">
                        <c:v>0.446323662996292</c:v>
                      </c:pt>
                      <c:pt idx="898">
                        <c:v>0.44656881690025302</c:v>
                      </c:pt>
                      <c:pt idx="899">
                        <c:v>0.44668695330619801</c:v>
                      </c:pt>
                      <c:pt idx="900">
                        <c:v>0.44675695896148698</c:v>
                      </c:pt>
                      <c:pt idx="901">
                        <c:v>0.44674479961395303</c:v>
                      </c:pt>
                      <c:pt idx="902">
                        <c:v>0.44694137573242199</c:v>
                      </c:pt>
                      <c:pt idx="903">
                        <c:v>0.44721665978431702</c:v>
                      </c:pt>
                      <c:pt idx="904">
                        <c:v>0.44752067327499401</c:v>
                      </c:pt>
                      <c:pt idx="905">
                        <c:v>0.44811430573463401</c:v>
                      </c:pt>
                      <c:pt idx="906">
                        <c:v>0.44833308458328203</c:v>
                      </c:pt>
                      <c:pt idx="907">
                        <c:v>0.44831001758575401</c:v>
                      </c:pt>
                      <c:pt idx="908">
                        <c:v>0.44841849803924599</c:v>
                      </c:pt>
                      <c:pt idx="909">
                        <c:v>0.44836378097534202</c:v>
                      </c:pt>
                      <c:pt idx="910">
                        <c:v>0.44845959544181802</c:v>
                      </c:pt>
                      <c:pt idx="911">
                        <c:v>0.44870936870575001</c:v>
                      </c:pt>
                      <c:pt idx="912">
                        <c:v>0.448919177055359</c:v>
                      </c:pt>
                      <c:pt idx="913">
                        <c:v>0.44919252395629899</c:v>
                      </c:pt>
                      <c:pt idx="914">
                        <c:v>0.44938778877258301</c:v>
                      </c:pt>
                      <c:pt idx="915">
                        <c:v>0.44953882694244401</c:v>
                      </c:pt>
                      <c:pt idx="916">
                        <c:v>0.44971790909767201</c:v>
                      </c:pt>
                      <c:pt idx="917">
                        <c:v>0.44992047548294101</c:v>
                      </c:pt>
                      <c:pt idx="918">
                        <c:v>0.45000019669532798</c:v>
                      </c:pt>
                      <c:pt idx="919">
                        <c:v>0.44989287853241</c:v>
                      </c:pt>
                      <c:pt idx="920">
                        <c:v>0.44998073577880898</c:v>
                      </c:pt>
                      <c:pt idx="921">
                        <c:v>0.45029038190841703</c:v>
                      </c:pt>
                      <c:pt idx="922">
                        <c:v>0.450407445430756</c:v>
                      </c:pt>
                      <c:pt idx="923">
                        <c:v>0.45062151551246599</c:v>
                      </c:pt>
                      <c:pt idx="924">
                        <c:v>0.45109885931014998</c:v>
                      </c:pt>
                      <c:pt idx="925">
                        <c:v>0.451278686523438</c:v>
                      </c:pt>
                      <c:pt idx="926">
                        <c:v>0.45125153660774198</c:v>
                      </c:pt>
                      <c:pt idx="927">
                        <c:v>0.45132055878639199</c:v>
                      </c:pt>
                      <c:pt idx="928">
                        <c:v>0.45131433010101302</c:v>
                      </c:pt>
                      <c:pt idx="929">
                        <c:v>0.45146426558494601</c:v>
                      </c:pt>
                      <c:pt idx="930">
                        <c:v>0.45172429084777799</c:v>
                      </c:pt>
                      <c:pt idx="931">
                        <c:v>0.45185098052024802</c:v>
                      </c:pt>
                      <c:pt idx="932">
                        <c:v>0.451995760202408</c:v>
                      </c:pt>
                      <c:pt idx="933">
                        <c:v>0.45216435194015497</c:v>
                      </c:pt>
                      <c:pt idx="934">
                        <c:v>0.45227408409118702</c:v>
                      </c:pt>
                      <c:pt idx="935">
                        <c:v>0.452364861965179</c:v>
                      </c:pt>
                      <c:pt idx="936">
                        <c:v>0.45241296291351302</c:v>
                      </c:pt>
                      <c:pt idx="937">
                        <c:v>0.452602088451386</c:v>
                      </c:pt>
                      <c:pt idx="938">
                        <c:v>0.45287874341010997</c:v>
                      </c:pt>
                      <c:pt idx="939">
                        <c:v>0.453065454959869</c:v>
                      </c:pt>
                      <c:pt idx="940">
                        <c:v>0.45341405272483798</c:v>
                      </c:pt>
                      <c:pt idx="941">
                        <c:v>0.45362827181816101</c:v>
                      </c:pt>
                      <c:pt idx="942">
                        <c:v>0.45357233285903897</c:v>
                      </c:pt>
                      <c:pt idx="943">
                        <c:v>0.45363736152648898</c:v>
                      </c:pt>
                      <c:pt idx="944">
                        <c:v>0.45380029082298301</c:v>
                      </c:pt>
                      <c:pt idx="945">
                        <c:v>0.454101473093033</c:v>
                      </c:pt>
                      <c:pt idx="946">
                        <c:v>0.45421344041824302</c:v>
                      </c:pt>
                      <c:pt idx="947">
                        <c:v>0.45430472493171697</c:v>
                      </c:pt>
                      <c:pt idx="948">
                        <c:v>0.45443135499954201</c:v>
                      </c:pt>
                      <c:pt idx="949">
                        <c:v>0.454460769891739</c:v>
                      </c:pt>
                      <c:pt idx="950">
                        <c:v>0.45452034473419201</c:v>
                      </c:pt>
                      <c:pt idx="951">
                        <c:v>0.45467790961265597</c:v>
                      </c:pt>
                      <c:pt idx="952">
                        <c:v>0.45478647947311401</c:v>
                      </c:pt>
                      <c:pt idx="953">
                        <c:v>0.45477876067161599</c:v>
                      </c:pt>
                      <c:pt idx="954">
                        <c:v>0.454861760139465</c:v>
                      </c:pt>
                      <c:pt idx="955">
                        <c:v>0.45505660772323597</c:v>
                      </c:pt>
                      <c:pt idx="956">
                        <c:v>0.45519894361495999</c:v>
                      </c:pt>
                      <c:pt idx="957">
                        <c:v>0.45529532432556202</c:v>
                      </c:pt>
                      <c:pt idx="958">
                        <c:v>0.45540848374366799</c:v>
                      </c:pt>
                      <c:pt idx="959">
                        <c:v>0.45561867952346802</c:v>
                      </c:pt>
                      <c:pt idx="960">
                        <c:v>0.455691277980804</c:v>
                      </c:pt>
                      <c:pt idx="961">
                        <c:v>0.45557108521461498</c:v>
                      </c:pt>
                      <c:pt idx="962">
                        <c:v>0.45563229918479897</c:v>
                      </c:pt>
                      <c:pt idx="963">
                        <c:v>0.45579215884208701</c:v>
                      </c:pt>
                      <c:pt idx="964">
                        <c:v>0.45579436421394298</c:v>
                      </c:pt>
                      <c:pt idx="965">
                        <c:v>0.455968797206879</c:v>
                      </c:pt>
                      <c:pt idx="966">
                        <c:v>0.45615276694297802</c:v>
                      </c:pt>
                      <c:pt idx="967">
                        <c:v>0.45627731084823597</c:v>
                      </c:pt>
                      <c:pt idx="968">
                        <c:v>0.45631554722786</c:v>
                      </c:pt>
                      <c:pt idx="969">
                        <c:v>0.45639818906784102</c:v>
                      </c:pt>
                      <c:pt idx="970">
                        <c:v>0.45649343729019198</c:v>
                      </c:pt>
                      <c:pt idx="971">
                        <c:v>0.45658686757087702</c:v>
                      </c:pt>
                      <c:pt idx="972">
                        <c:v>0.456633239984512</c:v>
                      </c:pt>
                      <c:pt idx="973">
                        <c:v>0.45673871040344199</c:v>
                      </c:pt>
                      <c:pt idx="974">
                        <c:v>0.45694297552108798</c:v>
                      </c:pt>
                      <c:pt idx="975">
                        <c:v>0.457049399614334</c:v>
                      </c:pt>
                      <c:pt idx="976">
                        <c:v>0.45713421702384899</c:v>
                      </c:pt>
                      <c:pt idx="977">
                        <c:v>0.45720434188842801</c:v>
                      </c:pt>
                      <c:pt idx="978">
                        <c:v>0.45723733305931102</c:v>
                      </c:pt>
                      <c:pt idx="979">
                        <c:v>0.45722091197967502</c:v>
                      </c:pt>
                      <c:pt idx="980">
                        <c:v>0.45714247226715099</c:v>
                      </c:pt>
                      <c:pt idx="981">
                        <c:v>0.45710867643356301</c:v>
                      </c:pt>
                      <c:pt idx="982">
                        <c:v>0.45691120624542197</c:v>
                      </c:pt>
                      <c:pt idx="983">
                        <c:v>0.45693102478981001</c:v>
                      </c:pt>
                      <c:pt idx="984">
                        <c:v>0.45722633600235002</c:v>
                      </c:pt>
                      <c:pt idx="985">
                        <c:v>0.45737314224243197</c:v>
                      </c:pt>
                      <c:pt idx="986">
                        <c:v>0.45758259296417197</c:v>
                      </c:pt>
                      <c:pt idx="987">
                        <c:v>0.45777460932731601</c:v>
                      </c:pt>
                      <c:pt idx="988">
                        <c:v>0.45761898159980802</c:v>
                      </c:pt>
                      <c:pt idx="989">
                        <c:v>0.457518041133881</c:v>
                      </c:pt>
                      <c:pt idx="990">
                        <c:v>0.45765790343284601</c:v>
                      </c:pt>
                      <c:pt idx="991">
                        <c:v>0.45791852474212602</c:v>
                      </c:pt>
                      <c:pt idx="992">
                        <c:v>0.45811000466346702</c:v>
                      </c:pt>
                      <c:pt idx="993">
                        <c:v>0.45862665772437999</c:v>
                      </c:pt>
                      <c:pt idx="994">
                        <c:v>0.45875507593154902</c:v>
                      </c:pt>
                      <c:pt idx="995">
                        <c:v>0.45835828781127902</c:v>
                      </c:pt>
                      <c:pt idx="996">
                        <c:v>0.45856449007987998</c:v>
                      </c:pt>
                      <c:pt idx="997">
                        <c:v>0.45915058255195601</c:v>
                      </c:pt>
                      <c:pt idx="998">
                        <c:v>0.45960286259651201</c:v>
                      </c:pt>
                      <c:pt idx="999">
                        <c:v>0.46051740646362299</c:v>
                      </c:pt>
                      <c:pt idx="1051">
                        <c:v>0.43773564696312001</c:v>
                      </c:pt>
                      <c:pt idx="1052">
                        <c:v>0.433955699205399</c:v>
                      </c:pt>
                      <c:pt idx="1053">
                        <c:v>0.43060800433158902</c:v>
                      </c:pt>
                      <c:pt idx="1054">
                        <c:v>0.42819380760192899</c:v>
                      </c:pt>
                      <c:pt idx="1055">
                        <c:v>0.42686128616333002</c:v>
                      </c:pt>
                      <c:pt idx="1056">
                        <c:v>0.42219772934913602</c:v>
                      </c:pt>
                      <c:pt idx="1057">
                        <c:v>0.41579824686050398</c:v>
                      </c:pt>
                      <c:pt idx="1058">
                        <c:v>0.41408661007881198</c:v>
                      </c:pt>
                      <c:pt idx="1059">
                        <c:v>0.41185057163238498</c:v>
                      </c:pt>
                      <c:pt idx="1060">
                        <c:v>0.41121056675911</c:v>
                      </c:pt>
                      <c:pt idx="1061">
                        <c:v>0.41607034206390398</c:v>
                      </c:pt>
                      <c:pt idx="1062">
                        <c:v>0.41480758786201499</c:v>
                      </c:pt>
                      <c:pt idx="1063">
                        <c:v>0.40973126888275102</c:v>
                      </c:pt>
                      <c:pt idx="1064">
                        <c:v>0.40779587626457198</c:v>
                      </c:pt>
                      <c:pt idx="1065">
                        <c:v>0.405170887708664</c:v>
                      </c:pt>
                      <c:pt idx="1066">
                        <c:v>0.40384107828140298</c:v>
                      </c:pt>
                      <c:pt idx="1067">
                        <c:v>0.40463995933532698</c:v>
                      </c:pt>
                      <c:pt idx="1068">
                        <c:v>0.40426540374755898</c:v>
                      </c:pt>
                      <c:pt idx="1069">
                        <c:v>0.402912586927414</c:v>
                      </c:pt>
                      <c:pt idx="1070">
                        <c:v>0.402597576379776</c:v>
                      </c:pt>
                      <c:pt idx="1071">
                        <c:v>0.40369647741317699</c:v>
                      </c:pt>
                      <c:pt idx="1072">
                        <c:v>0.40295049548149098</c:v>
                      </c:pt>
                      <c:pt idx="1073">
                        <c:v>0.40107861161232</c:v>
                      </c:pt>
                      <c:pt idx="1074">
                        <c:v>0.400243639945984</c:v>
                      </c:pt>
                      <c:pt idx="1075">
                        <c:v>0.39845409989357</c:v>
                      </c:pt>
                      <c:pt idx="1076">
                        <c:v>0.39750134944915799</c:v>
                      </c:pt>
                      <c:pt idx="1077">
                        <c:v>0.39743950963020303</c:v>
                      </c:pt>
                      <c:pt idx="1078">
                        <c:v>0.39907684922218301</c:v>
                      </c:pt>
                      <c:pt idx="1079">
                        <c:v>0.398626208305359</c:v>
                      </c:pt>
                      <c:pt idx="1080">
                        <c:v>0.39746695756912198</c:v>
                      </c:pt>
                      <c:pt idx="1081">
                        <c:v>0.39722892642021201</c:v>
                      </c:pt>
                      <c:pt idx="1082">
                        <c:v>0.39645597338676503</c:v>
                      </c:pt>
                      <c:pt idx="1083">
                        <c:v>0.39644005894661</c:v>
                      </c:pt>
                      <c:pt idx="1084">
                        <c:v>0.3977370262146</c:v>
                      </c:pt>
                      <c:pt idx="1085">
                        <c:v>0.39769417047500599</c:v>
                      </c:pt>
                      <c:pt idx="1086">
                        <c:v>0.39695131778717002</c:v>
                      </c:pt>
                      <c:pt idx="1087">
                        <c:v>0.39667102694511402</c:v>
                      </c:pt>
                      <c:pt idx="1088">
                        <c:v>0.39635801315307601</c:v>
                      </c:pt>
                      <c:pt idx="1089">
                        <c:v>0.39589387178420998</c:v>
                      </c:pt>
                      <c:pt idx="1090">
                        <c:v>0.39539372920990001</c:v>
                      </c:pt>
                      <c:pt idx="1091">
                        <c:v>0.39514622092246998</c:v>
                      </c:pt>
                      <c:pt idx="1092">
                        <c:v>0.39476254582405101</c:v>
                      </c:pt>
                      <c:pt idx="1093">
                        <c:v>0.394596457481384</c:v>
                      </c:pt>
                      <c:pt idx="1094">
                        <c:v>0.395007163286209</c:v>
                      </c:pt>
                      <c:pt idx="1095">
                        <c:v>0.39480715990066501</c:v>
                      </c:pt>
                      <c:pt idx="1096">
                        <c:v>0.39430719614028897</c:v>
                      </c:pt>
                      <c:pt idx="1097">
                        <c:v>0.39394193887710599</c:v>
                      </c:pt>
                      <c:pt idx="1098">
                        <c:v>0.39323428273201</c:v>
                      </c:pt>
                      <c:pt idx="1099">
                        <c:v>0.39300757646560702</c:v>
                      </c:pt>
                      <c:pt idx="1100">
                        <c:v>0.39323794841766402</c:v>
                      </c:pt>
                      <c:pt idx="1101">
                        <c:v>0.393076032400131</c:v>
                      </c:pt>
                      <c:pt idx="1102">
                        <c:v>0.39285874366760298</c:v>
                      </c:pt>
                      <c:pt idx="1103">
                        <c:v>0.39273554086685197</c:v>
                      </c:pt>
                      <c:pt idx="1104">
                        <c:v>0.39236193895339999</c:v>
                      </c:pt>
                      <c:pt idx="1105">
                        <c:v>0.39222767949104298</c:v>
                      </c:pt>
                      <c:pt idx="1106">
                        <c:v>0.39233022928237898</c:v>
                      </c:pt>
                      <c:pt idx="1107">
                        <c:v>0.39240163564682001</c:v>
                      </c:pt>
                      <c:pt idx="1108">
                        <c:v>0.39249944686889598</c:v>
                      </c:pt>
                      <c:pt idx="1109">
                        <c:v>0.39260876178741499</c:v>
                      </c:pt>
                      <c:pt idx="1110">
                        <c:v>0.39278259873390198</c:v>
                      </c:pt>
                      <c:pt idx="1111">
                        <c:v>0.392941653728485</c:v>
                      </c:pt>
                      <c:pt idx="1112">
                        <c:v>0.39300316572189298</c:v>
                      </c:pt>
                      <c:pt idx="1113">
                        <c:v>0.39324787259101901</c:v>
                      </c:pt>
                      <c:pt idx="1114">
                        <c:v>0.39358279109001199</c:v>
                      </c:pt>
                      <c:pt idx="1115">
                        <c:v>0.39406836032867398</c:v>
                      </c:pt>
                      <c:pt idx="1116">
                        <c:v>0.39435723423957803</c:v>
                      </c:pt>
                      <c:pt idx="1117">
                        <c:v>0.39467802643775901</c:v>
                      </c:pt>
                      <c:pt idx="1118">
                        <c:v>0.39508679509162897</c:v>
                      </c:pt>
                      <c:pt idx="1119">
                        <c:v>0.395334511995316</c:v>
                      </c:pt>
                      <c:pt idx="1120">
                        <c:v>0.39581024646759</c:v>
                      </c:pt>
                      <c:pt idx="1121">
                        <c:v>0.39663645625114402</c:v>
                      </c:pt>
                      <c:pt idx="1122">
                        <c:v>0.39698630571365401</c:v>
                      </c:pt>
                      <c:pt idx="1123">
                        <c:v>0.39708477258682301</c:v>
                      </c:pt>
                      <c:pt idx="1124">
                        <c:v>0.397300094366074</c:v>
                      </c:pt>
                      <c:pt idx="1125">
                        <c:v>0.39718392491340598</c:v>
                      </c:pt>
                      <c:pt idx="1126">
                        <c:v>0.39764633774757402</c:v>
                      </c:pt>
                      <c:pt idx="1127">
                        <c:v>0.39843931794166598</c:v>
                      </c:pt>
                      <c:pt idx="1128">
                        <c:v>0.39903578162193298</c:v>
                      </c:pt>
                      <c:pt idx="1129">
                        <c:v>0.39988803863525402</c:v>
                      </c:pt>
                      <c:pt idx="1130">
                        <c:v>0.40040352940559398</c:v>
                      </c:pt>
                      <c:pt idx="1131">
                        <c:v>0.40065506100654602</c:v>
                      </c:pt>
                      <c:pt idx="1132">
                        <c:v>0.40101432800293002</c:v>
                      </c:pt>
                      <c:pt idx="1133">
                        <c:v>0.40128746628761303</c:v>
                      </c:pt>
                      <c:pt idx="1134">
                        <c:v>0.40167155861854598</c:v>
                      </c:pt>
                      <c:pt idx="1135">
                        <c:v>0.40211841464042702</c:v>
                      </c:pt>
                      <c:pt idx="1136">
                        <c:v>0.40250530838966397</c:v>
                      </c:pt>
                      <c:pt idx="1137">
                        <c:v>0.402909755706787</c:v>
                      </c:pt>
                      <c:pt idx="1138">
                        <c:v>0.40327653288841198</c:v>
                      </c:pt>
                      <c:pt idx="1139">
                        <c:v>0.40354067087173501</c:v>
                      </c:pt>
                      <c:pt idx="1140">
                        <c:v>0.40390676259994501</c:v>
                      </c:pt>
                      <c:pt idx="1141">
                        <c:v>0.40433079004287698</c:v>
                      </c:pt>
                      <c:pt idx="1142">
                        <c:v>0.40471965074539201</c:v>
                      </c:pt>
                      <c:pt idx="1143">
                        <c:v>0.40512526035308799</c:v>
                      </c:pt>
                      <c:pt idx="1144">
                        <c:v>0.40554177761077898</c:v>
                      </c:pt>
                      <c:pt idx="1145">
                        <c:v>0.405955940485001</c:v>
                      </c:pt>
                      <c:pt idx="1146">
                        <c:v>0.406367987394333</c:v>
                      </c:pt>
                      <c:pt idx="1147">
                        <c:v>0.40676847100257901</c:v>
                      </c:pt>
                      <c:pt idx="1148">
                        <c:v>0.40724074840545699</c:v>
                      </c:pt>
                      <c:pt idx="1149">
                        <c:v>0.40780532360076899</c:v>
                      </c:pt>
                      <c:pt idx="1150">
                        <c:v>0.40828552842140198</c:v>
                      </c:pt>
                      <c:pt idx="1151">
                        <c:v>0.40875542163848899</c:v>
                      </c:pt>
                      <c:pt idx="1152">
                        <c:v>0.40927383303642301</c:v>
                      </c:pt>
                      <c:pt idx="1153">
                        <c:v>0.40976873040199302</c:v>
                      </c:pt>
                      <c:pt idx="1154">
                        <c:v>0.41024988889694203</c:v>
                      </c:pt>
                      <c:pt idx="1155">
                        <c:v>0.41070994734764099</c:v>
                      </c:pt>
                      <c:pt idx="1156">
                        <c:v>0.41128900647163402</c:v>
                      </c:pt>
                      <c:pt idx="1157">
                        <c:v>0.41198456287384</c:v>
                      </c:pt>
                      <c:pt idx="1158">
                        <c:v>0.41254848241806003</c:v>
                      </c:pt>
                      <c:pt idx="1159">
                        <c:v>0.413203835487366</c:v>
                      </c:pt>
                      <c:pt idx="1160">
                        <c:v>0.41371002793312101</c:v>
                      </c:pt>
                      <c:pt idx="1161">
                        <c:v>0.41414490342140198</c:v>
                      </c:pt>
                      <c:pt idx="1162">
                        <c:v>0.414602220058441</c:v>
                      </c:pt>
                      <c:pt idx="1163">
                        <c:v>0.41506299376487699</c:v>
                      </c:pt>
                      <c:pt idx="1164">
                        <c:v>0.41559514403343201</c:v>
                      </c:pt>
                      <c:pt idx="1165">
                        <c:v>0.41604766249656699</c:v>
                      </c:pt>
                      <c:pt idx="1166">
                        <c:v>0.41637012362480202</c:v>
                      </c:pt>
                      <c:pt idx="1167">
                        <c:v>0.41696101427078203</c:v>
                      </c:pt>
                      <c:pt idx="1168">
                        <c:v>0.41774153709411599</c:v>
                      </c:pt>
                      <c:pt idx="1169">
                        <c:v>0.41823834180831898</c:v>
                      </c:pt>
                      <c:pt idx="1170">
                        <c:v>0.41879859566688499</c:v>
                      </c:pt>
                      <c:pt idx="1171">
                        <c:v>0.41918510198593101</c:v>
                      </c:pt>
                      <c:pt idx="1172">
                        <c:v>0.41920661926269498</c:v>
                      </c:pt>
                      <c:pt idx="1173">
                        <c:v>0.41965457797050498</c:v>
                      </c:pt>
                      <c:pt idx="1174">
                        <c:v>0.42026627063751198</c:v>
                      </c:pt>
                      <c:pt idx="1175">
                        <c:v>0.42084789276123002</c:v>
                      </c:pt>
                      <c:pt idx="1176">
                        <c:v>0.42164546251297003</c:v>
                      </c:pt>
                      <c:pt idx="1177">
                        <c:v>0.42218884825706499</c:v>
                      </c:pt>
                      <c:pt idx="1178">
                        <c:v>0.42262205481529203</c:v>
                      </c:pt>
                      <c:pt idx="1179">
                        <c:v>0.42307096719741799</c:v>
                      </c:pt>
                      <c:pt idx="1180">
                        <c:v>0.423366159200668</c:v>
                      </c:pt>
                      <c:pt idx="1181">
                        <c:v>0.423861443996429</c:v>
                      </c:pt>
                      <c:pt idx="1182">
                        <c:v>0.42448934912681602</c:v>
                      </c:pt>
                      <c:pt idx="1183">
                        <c:v>0.42500662803649902</c:v>
                      </c:pt>
                      <c:pt idx="1184">
                        <c:v>0.42565816640853898</c:v>
                      </c:pt>
                      <c:pt idx="1185">
                        <c:v>0.42604327201843301</c:v>
                      </c:pt>
                      <c:pt idx="1186">
                        <c:v>0.42606654763221702</c:v>
                      </c:pt>
                      <c:pt idx="1187">
                        <c:v>0.42650628089904802</c:v>
                      </c:pt>
                      <c:pt idx="1188">
                        <c:v>0.42701676487922702</c:v>
                      </c:pt>
                      <c:pt idx="1189">
                        <c:v>0.42757803201675398</c:v>
                      </c:pt>
                      <c:pt idx="1190">
                        <c:v>0.42857161164283802</c:v>
                      </c:pt>
                      <c:pt idx="1191">
                        <c:v>0.429100722074509</c:v>
                      </c:pt>
                      <c:pt idx="1192">
                        <c:v>0.42931669950485202</c:v>
                      </c:pt>
                      <c:pt idx="1193">
                        <c:v>0.42967131733894298</c:v>
                      </c:pt>
                      <c:pt idx="1194">
                        <c:v>0.429830312728882</c:v>
                      </c:pt>
                      <c:pt idx="1195">
                        <c:v>0.43021410703659102</c:v>
                      </c:pt>
                      <c:pt idx="1196">
                        <c:v>0.43084359169006298</c:v>
                      </c:pt>
                      <c:pt idx="1197">
                        <c:v>0.43128219246864302</c:v>
                      </c:pt>
                      <c:pt idx="1198">
                        <c:v>0.43173471093177801</c:v>
                      </c:pt>
                      <c:pt idx="1199">
                        <c:v>0.43210431933402998</c:v>
                      </c:pt>
                      <c:pt idx="1200">
                        <c:v>0.432266294956207</c:v>
                      </c:pt>
                      <c:pt idx="1201">
                        <c:v>0.43259933590888999</c:v>
                      </c:pt>
                      <c:pt idx="1202">
                        <c:v>0.43303164839744601</c:v>
                      </c:pt>
                      <c:pt idx="1203">
                        <c:v>0.43340173363685602</c:v>
                      </c:pt>
                      <c:pt idx="1204">
                        <c:v>0.43379181623458901</c:v>
                      </c:pt>
                      <c:pt idx="1205">
                        <c:v>0.434194505214691</c:v>
                      </c:pt>
                      <c:pt idx="1206">
                        <c:v>0.43457651138305697</c:v>
                      </c:pt>
                      <c:pt idx="1207">
                        <c:v>0.43495285511016801</c:v>
                      </c:pt>
                      <c:pt idx="1208">
                        <c:v>0.43539822101593001</c:v>
                      </c:pt>
                      <c:pt idx="1209">
                        <c:v>0.43577370047569303</c:v>
                      </c:pt>
                      <c:pt idx="1210">
                        <c:v>0.43605393171310403</c:v>
                      </c:pt>
                      <c:pt idx="1211">
                        <c:v>0.436373502016068</c:v>
                      </c:pt>
                      <c:pt idx="1212">
                        <c:v>0.436698228120804</c:v>
                      </c:pt>
                      <c:pt idx="1213">
                        <c:v>0.43703231215477001</c:v>
                      </c:pt>
                      <c:pt idx="1214">
                        <c:v>0.43744516372680697</c:v>
                      </c:pt>
                      <c:pt idx="1215">
                        <c:v>0.43773975968360901</c:v>
                      </c:pt>
                      <c:pt idx="1216">
                        <c:v>0.43783596158027599</c:v>
                      </c:pt>
                      <c:pt idx="1217">
                        <c:v>0.43815094232559199</c:v>
                      </c:pt>
                      <c:pt idx="1218">
                        <c:v>0.438543081283569</c:v>
                      </c:pt>
                      <c:pt idx="1219">
                        <c:v>0.43894079327583302</c:v>
                      </c:pt>
                      <c:pt idx="1220">
                        <c:v>0.439579457044601</c:v>
                      </c:pt>
                      <c:pt idx="1221">
                        <c:v>0.44007155299186701</c:v>
                      </c:pt>
                      <c:pt idx="1222">
                        <c:v>0.44045946002006497</c:v>
                      </c:pt>
                      <c:pt idx="1223">
                        <c:v>0.44081467390060403</c:v>
                      </c:pt>
                      <c:pt idx="1224">
                        <c:v>0.44112381339073198</c:v>
                      </c:pt>
                      <c:pt idx="1225">
                        <c:v>0.44139823317527799</c:v>
                      </c:pt>
                      <c:pt idx="1226">
                        <c:v>0.44151264429092402</c:v>
                      </c:pt>
                      <c:pt idx="1227">
                        <c:v>0.44173565506935097</c:v>
                      </c:pt>
                      <c:pt idx="1228">
                        <c:v>0.442015171051025</c:v>
                      </c:pt>
                      <c:pt idx="1229">
                        <c:v>0.44227233529090898</c:v>
                      </c:pt>
                      <c:pt idx="1230">
                        <c:v>0.44255316257476801</c:v>
                      </c:pt>
                      <c:pt idx="1231">
                        <c:v>0.44284653663635298</c:v>
                      </c:pt>
                      <c:pt idx="1232">
                        <c:v>0.44307091832161</c:v>
                      </c:pt>
                      <c:pt idx="1233">
                        <c:v>0.44338554143905601</c:v>
                      </c:pt>
                      <c:pt idx="1234">
                        <c:v>0.44385021924972501</c:v>
                      </c:pt>
                      <c:pt idx="1235">
                        <c:v>0.44423562288284302</c:v>
                      </c:pt>
                      <c:pt idx="1236">
                        <c:v>0.44473877549171398</c:v>
                      </c:pt>
                      <c:pt idx="1237">
                        <c:v>0.44497030973434398</c:v>
                      </c:pt>
                      <c:pt idx="1238">
                        <c:v>0.445236206054688</c:v>
                      </c:pt>
                      <c:pt idx="1239">
                        <c:v>0.44561088085174599</c:v>
                      </c:pt>
                      <c:pt idx="1240">
                        <c:v>0.44564512372016901</c:v>
                      </c:pt>
                      <c:pt idx="1241">
                        <c:v>0.445914566516876</c:v>
                      </c:pt>
                      <c:pt idx="1242">
                        <c:v>0.44638034701347401</c:v>
                      </c:pt>
                      <c:pt idx="1243">
                        <c:v>0.44647932052612299</c:v>
                      </c:pt>
                      <c:pt idx="1244">
                        <c:v>0.44674614071846003</c:v>
                      </c:pt>
                      <c:pt idx="1245">
                        <c:v>0.447164356708527</c:v>
                      </c:pt>
                      <c:pt idx="1246">
                        <c:v>0.44747468829155002</c:v>
                      </c:pt>
                      <c:pt idx="1247">
                        <c:v>0.44777652621269198</c:v>
                      </c:pt>
                      <c:pt idx="1248">
                        <c:v>0.44800803065299999</c:v>
                      </c:pt>
                      <c:pt idx="1249">
                        <c:v>0.44817918539047202</c:v>
                      </c:pt>
                      <c:pt idx="1250">
                        <c:v>0.44821533560752902</c:v>
                      </c:pt>
                      <c:pt idx="1251">
                        <c:v>0.448312997817993</c:v>
                      </c:pt>
                      <c:pt idx="1252">
                        <c:v>0.44862136244773898</c:v>
                      </c:pt>
                      <c:pt idx="1253">
                        <c:v>0.449013531208038</c:v>
                      </c:pt>
                      <c:pt idx="1254">
                        <c:v>0.44945055246353099</c:v>
                      </c:pt>
                      <c:pt idx="1255">
                        <c:v>0.44973719120025601</c:v>
                      </c:pt>
                      <c:pt idx="1256">
                        <c:v>0.45001569390296903</c:v>
                      </c:pt>
                      <c:pt idx="1257">
                        <c:v>0.45040827989578203</c:v>
                      </c:pt>
                      <c:pt idx="1258">
                        <c:v>0.45080727338790899</c:v>
                      </c:pt>
                      <c:pt idx="1259">
                        <c:v>0.4512939453125</c:v>
                      </c:pt>
                      <c:pt idx="1260">
                        <c:v>0.45175671577453602</c:v>
                      </c:pt>
                      <c:pt idx="1261">
                        <c:v>0.45205393433570901</c:v>
                      </c:pt>
                      <c:pt idx="1262">
                        <c:v>0.45209342241287198</c:v>
                      </c:pt>
                      <c:pt idx="1263">
                        <c:v>0.45209789276123002</c:v>
                      </c:pt>
                      <c:pt idx="1264">
                        <c:v>0.45211738348007202</c:v>
                      </c:pt>
                      <c:pt idx="1265">
                        <c:v>0.452208131551743</c:v>
                      </c:pt>
                      <c:pt idx="1266">
                        <c:v>0.45244830846786499</c:v>
                      </c:pt>
                      <c:pt idx="1267">
                        <c:v>0.45252275466918901</c:v>
                      </c:pt>
                      <c:pt idx="1268">
                        <c:v>0.452661633491516</c:v>
                      </c:pt>
                      <c:pt idx="1269">
                        <c:v>0.4529168009758</c:v>
                      </c:pt>
                      <c:pt idx="1270">
                        <c:v>0.45315155386924699</c:v>
                      </c:pt>
                      <c:pt idx="1271">
                        <c:v>0.453477412462235</c:v>
                      </c:pt>
                      <c:pt idx="1272">
                        <c:v>0.45377677679061901</c:v>
                      </c:pt>
                      <c:pt idx="1273">
                        <c:v>0.45401436090469399</c:v>
                      </c:pt>
                      <c:pt idx="1274">
                        <c:v>0.45424616336822499</c:v>
                      </c:pt>
                      <c:pt idx="1275">
                        <c:v>0.45455893874168402</c:v>
                      </c:pt>
                      <c:pt idx="1276">
                        <c:v>0.45485377311706499</c:v>
                      </c:pt>
                      <c:pt idx="1277">
                        <c:v>0.454907447099686</c:v>
                      </c:pt>
                      <c:pt idx="1278">
                        <c:v>0.45509520173072798</c:v>
                      </c:pt>
                      <c:pt idx="1279">
                        <c:v>0.45547959208488498</c:v>
                      </c:pt>
                      <c:pt idx="1280">
                        <c:v>0.45558270812034601</c:v>
                      </c:pt>
                      <c:pt idx="1281">
                        <c:v>0.455774515867233</c:v>
                      </c:pt>
                      <c:pt idx="1282">
                        <c:v>0.45604977011680597</c:v>
                      </c:pt>
                      <c:pt idx="1283">
                        <c:v>0.45601063966751099</c:v>
                      </c:pt>
                      <c:pt idx="1284">
                        <c:v>0.45614933967590299</c:v>
                      </c:pt>
                      <c:pt idx="1285">
                        <c:v>0.45652800798416099</c:v>
                      </c:pt>
                      <c:pt idx="1286">
                        <c:v>0.45675474405288702</c:v>
                      </c:pt>
                      <c:pt idx="1287">
                        <c:v>0.45686089992523199</c:v>
                      </c:pt>
                      <c:pt idx="1288">
                        <c:v>0.45707914233207703</c:v>
                      </c:pt>
                      <c:pt idx="1289">
                        <c:v>0.457301735877991</c:v>
                      </c:pt>
                      <c:pt idx="1290">
                        <c:v>0.45734947919845598</c:v>
                      </c:pt>
                      <c:pt idx="1291">
                        <c:v>0.45739817619323703</c:v>
                      </c:pt>
                      <c:pt idx="1292">
                        <c:v>0.45758396387100198</c:v>
                      </c:pt>
                      <c:pt idx="1293">
                        <c:v>0.457601279020309</c:v>
                      </c:pt>
                      <c:pt idx="1294">
                        <c:v>0.457415521144867</c:v>
                      </c:pt>
                      <c:pt idx="1295">
                        <c:v>0.457529276609421</c:v>
                      </c:pt>
                      <c:pt idx="1296">
                        <c:v>0.457634568214417</c:v>
                      </c:pt>
                      <c:pt idx="1297">
                        <c:v>0.45768648386001598</c:v>
                      </c:pt>
                      <c:pt idx="1298">
                        <c:v>0.45803752541542098</c:v>
                      </c:pt>
                      <c:pt idx="1299">
                        <c:v>0.45837044715881298</c:v>
                      </c:pt>
                      <c:pt idx="1300">
                        <c:v>0.45839601755142201</c:v>
                      </c:pt>
                      <c:pt idx="1301">
                        <c:v>0.45827385783195501</c:v>
                      </c:pt>
                      <c:pt idx="1302">
                        <c:v>0.45828104019165</c:v>
                      </c:pt>
                      <c:pt idx="1303">
                        <c:v>0.45823225378990201</c:v>
                      </c:pt>
                      <c:pt idx="1304">
                        <c:v>0.45831269025802601</c:v>
                      </c:pt>
                      <c:pt idx="1305">
                        <c:v>0.45855790376663202</c:v>
                      </c:pt>
                      <c:pt idx="1306">
                        <c:v>0.45865643024444602</c:v>
                      </c:pt>
                      <c:pt idx="1307">
                        <c:v>0.45879253745079002</c:v>
                      </c:pt>
                      <c:pt idx="1308">
                        <c:v>0.45884048938751198</c:v>
                      </c:pt>
                      <c:pt idx="1309">
                        <c:v>0.458937257528305</c:v>
                      </c:pt>
                      <c:pt idx="1310">
                        <c:v>0.459064811468124</c:v>
                      </c:pt>
                      <c:pt idx="1311">
                        <c:v>0.45888519287109403</c:v>
                      </c:pt>
                      <c:pt idx="1312">
                        <c:v>0.45882743597030601</c:v>
                      </c:pt>
                      <c:pt idx="1313">
                        <c:v>0.45888236165046697</c:v>
                      </c:pt>
                      <c:pt idx="1314">
                        <c:v>0.45901367068290699</c:v>
                      </c:pt>
                      <c:pt idx="1315">
                        <c:v>0.459359019994736</c:v>
                      </c:pt>
                      <c:pt idx="1316">
                        <c:v>0.459737658500671</c:v>
                      </c:pt>
                      <c:pt idx="1317">
                        <c:v>0.45999661087989802</c:v>
                      </c:pt>
                      <c:pt idx="1318">
                        <c:v>0.46001836657524098</c:v>
                      </c:pt>
                      <c:pt idx="1319">
                        <c:v>0.460048377513886</c:v>
                      </c:pt>
                      <c:pt idx="1320">
                        <c:v>0.45992231369018599</c:v>
                      </c:pt>
                      <c:pt idx="1321">
                        <c:v>0.459801435470581</c:v>
                      </c:pt>
                      <c:pt idx="1322">
                        <c:v>0.45986971259117099</c:v>
                      </c:pt>
                      <c:pt idx="1323">
                        <c:v>0.45983561873436002</c:v>
                      </c:pt>
                      <c:pt idx="1324">
                        <c:v>0.46010586619377097</c:v>
                      </c:pt>
                      <c:pt idx="1325">
                        <c:v>0.46039205789566001</c:v>
                      </c:pt>
                      <c:pt idx="1326">
                        <c:v>0.46050378680229198</c:v>
                      </c:pt>
                      <c:pt idx="1327">
                        <c:v>0.46085330843925498</c:v>
                      </c:pt>
                      <c:pt idx="1328">
                        <c:v>0.46089917421340898</c:v>
                      </c:pt>
                      <c:pt idx="1329">
                        <c:v>0.46076881885528598</c:v>
                      </c:pt>
                      <c:pt idx="1330">
                        <c:v>0.46072736382484403</c:v>
                      </c:pt>
                      <c:pt idx="1331">
                        <c:v>0.46054339408874501</c:v>
                      </c:pt>
                      <c:pt idx="1332">
                        <c:v>0.46039357781410201</c:v>
                      </c:pt>
                      <c:pt idx="1333">
                        <c:v>0.460310578346252</c:v>
                      </c:pt>
                      <c:pt idx="1334">
                        <c:v>0.460610181093216</c:v>
                      </c:pt>
                      <c:pt idx="1335">
                        <c:v>0.46101775765419001</c:v>
                      </c:pt>
                      <c:pt idx="1336">
                        <c:v>0.46123066544532798</c:v>
                      </c:pt>
                      <c:pt idx="1337">
                        <c:v>0.46150872111320501</c:v>
                      </c:pt>
                      <c:pt idx="1338">
                        <c:v>0.46150505542755099</c:v>
                      </c:pt>
                      <c:pt idx="1339">
                        <c:v>0.46122092008590698</c:v>
                      </c:pt>
                      <c:pt idx="1340">
                        <c:v>0.46108770370483398</c:v>
                      </c:pt>
                      <c:pt idx="1341">
                        <c:v>0.461224645376205</c:v>
                      </c:pt>
                      <c:pt idx="1342">
                        <c:v>0.46125477552413902</c:v>
                      </c:pt>
                      <c:pt idx="1343">
                        <c:v>0.46104764938354498</c:v>
                      </c:pt>
                      <c:pt idx="1344">
                        <c:v>0.46108749508857699</c:v>
                      </c:pt>
                      <c:pt idx="1345">
                        <c:v>0.46118363738059998</c:v>
                      </c:pt>
                      <c:pt idx="1346">
                        <c:v>0.461117893457413</c:v>
                      </c:pt>
                      <c:pt idx="1347">
                        <c:v>0.461233079433441</c:v>
                      </c:pt>
                      <c:pt idx="1348">
                        <c:v>0.46125331521034202</c:v>
                      </c:pt>
                      <c:pt idx="1349">
                        <c:v>0.460973531007767</c:v>
                      </c:pt>
                      <c:pt idx="1350">
                        <c:v>0.46089956164360002</c:v>
                      </c:pt>
                      <c:pt idx="1351">
                        <c:v>0.461092948913574</c:v>
                      </c:pt>
                      <c:pt idx="1352">
                        <c:v>0.46119320392608598</c:v>
                      </c:pt>
                      <c:pt idx="1353">
                        <c:v>0.46117675304412797</c:v>
                      </c:pt>
                      <c:pt idx="1354">
                        <c:v>0.46094009280204801</c:v>
                      </c:pt>
                      <c:pt idx="1355">
                        <c:v>0.46082478761673001</c:v>
                      </c:pt>
                      <c:pt idx="1356">
                        <c:v>0.46067053079605103</c:v>
                      </c:pt>
                      <c:pt idx="1357">
                        <c:v>0.46070691943168601</c:v>
                      </c:pt>
                      <c:pt idx="1358">
                        <c:v>0.461076110601425</c:v>
                      </c:pt>
                      <c:pt idx="1359">
                        <c:v>0.46115159988403298</c:v>
                      </c:pt>
                      <c:pt idx="1360">
                        <c:v>0.461178958415985</c:v>
                      </c:pt>
                      <c:pt idx="1361">
                        <c:v>0.46116954088211098</c:v>
                      </c:pt>
                      <c:pt idx="1362">
                        <c:v>0.46078813076019298</c:v>
                      </c:pt>
                      <c:pt idx="1363">
                        <c:v>0.460626721382141</c:v>
                      </c:pt>
                      <c:pt idx="1364">
                        <c:v>0.46086910367012002</c:v>
                      </c:pt>
                      <c:pt idx="1365">
                        <c:v>0.46069535613059998</c:v>
                      </c:pt>
                      <c:pt idx="1366">
                        <c:v>0.46018934249877902</c:v>
                      </c:pt>
                      <c:pt idx="1367">
                        <c:v>0.46005883812904402</c:v>
                      </c:pt>
                      <c:pt idx="1368">
                        <c:v>0.459725171327591</c:v>
                      </c:pt>
                      <c:pt idx="1369">
                        <c:v>0.45970690250396701</c:v>
                      </c:pt>
                      <c:pt idx="1370">
                        <c:v>0.46023073792457603</c:v>
                      </c:pt>
                      <c:pt idx="1371">
                        <c:v>0.460457444190979</c:v>
                      </c:pt>
                      <c:pt idx="1372">
                        <c:v>0.46075880527496299</c:v>
                      </c:pt>
                      <c:pt idx="1373">
                        <c:v>0.460823655128479</c:v>
                      </c:pt>
                      <c:pt idx="1374">
                        <c:v>0.46069043874740601</c:v>
                      </c:pt>
                      <c:pt idx="1375">
                        <c:v>0.46063897013664201</c:v>
                      </c:pt>
                      <c:pt idx="1376">
                        <c:v>0.46043971180915799</c:v>
                      </c:pt>
                      <c:pt idx="1377">
                        <c:v>0.46028950810432401</c:v>
                      </c:pt>
                      <c:pt idx="1378">
                        <c:v>0.46025612950325001</c:v>
                      </c:pt>
                      <c:pt idx="1379">
                        <c:v>0.46012288331985501</c:v>
                      </c:pt>
                      <c:pt idx="1380">
                        <c:v>0.45983561873436002</c:v>
                      </c:pt>
                      <c:pt idx="1381">
                        <c:v>0.45963740348815901</c:v>
                      </c:pt>
                      <c:pt idx="1382">
                        <c:v>0.459436506032944</c:v>
                      </c:pt>
                      <c:pt idx="1383">
                        <c:v>0.45932769775390597</c:v>
                      </c:pt>
                      <c:pt idx="1384">
                        <c:v>0.459286868572235</c:v>
                      </c:pt>
                      <c:pt idx="1385">
                        <c:v>0.45944526791572599</c:v>
                      </c:pt>
                      <c:pt idx="1386">
                        <c:v>0.45948266983032199</c:v>
                      </c:pt>
                      <c:pt idx="1387">
                        <c:v>0.459417045116425</c:v>
                      </c:pt>
                      <c:pt idx="1388">
                        <c:v>0.45945963263511702</c:v>
                      </c:pt>
                      <c:pt idx="1389">
                        <c:v>0.459424018859863</c:v>
                      </c:pt>
                      <c:pt idx="1390">
                        <c:v>0.45915549993514998</c:v>
                      </c:pt>
                      <c:pt idx="1391">
                        <c:v>0.458838790655136</c:v>
                      </c:pt>
                      <c:pt idx="1392">
                        <c:v>0.45862957835197399</c:v>
                      </c:pt>
                      <c:pt idx="1393">
                        <c:v>0.45842221379280101</c:v>
                      </c:pt>
                      <c:pt idx="1394">
                        <c:v>0.458338052034378</c:v>
                      </c:pt>
                      <c:pt idx="1395">
                        <c:v>0.45836636424064597</c:v>
                      </c:pt>
                      <c:pt idx="1396">
                        <c:v>0.45829111337661699</c:v>
                      </c:pt>
                      <c:pt idx="1397">
                        <c:v>0.45815438032150302</c:v>
                      </c:pt>
                      <c:pt idx="1398">
                        <c:v>0.45780420303344699</c:v>
                      </c:pt>
                      <c:pt idx="1399">
                        <c:v>0.45769929885864302</c:v>
                      </c:pt>
                      <c:pt idx="1400">
                        <c:v>0.4577956199646</c:v>
                      </c:pt>
                      <c:pt idx="1401">
                        <c:v>0.45747005939483598</c:v>
                      </c:pt>
                      <c:pt idx="1402">
                        <c:v>0.45752462744712802</c:v>
                      </c:pt>
                      <c:pt idx="1403">
                        <c:v>0.45747572183608998</c:v>
                      </c:pt>
                      <c:pt idx="1404">
                        <c:v>0.456924349069595</c:v>
                      </c:pt>
                      <c:pt idx="1405">
                        <c:v>0.45700395107269298</c:v>
                      </c:pt>
                      <c:pt idx="1406">
                        <c:v>0.45696115493774397</c:v>
                      </c:pt>
                      <c:pt idx="1407">
                        <c:v>0.45671239495277399</c:v>
                      </c:pt>
                      <c:pt idx="1408">
                        <c:v>0.45694485306739802</c:v>
                      </c:pt>
                      <c:pt idx="1409">
                        <c:v>0.45688807964325001</c:v>
                      </c:pt>
                      <c:pt idx="1410">
                        <c:v>0.45663699507713301</c:v>
                      </c:pt>
                      <c:pt idx="1411">
                        <c:v>0.45652425289154103</c:v>
                      </c:pt>
                      <c:pt idx="1412">
                        <c:v>0.45629072189331099</c:v>
                      </c:pt>
                      <c:pt idx="1413">
                        <c:v>0.45600366592407199</c:v>
                      </c:pt>
                      <c:pt idx="1414">
                        <c:v>0.45563143491745001</c:v>
                      </c:pt>
                      <c:pt idx="1415">
                        <c:v>0.45567217469215399</c:v>
                      </c:pt>
                      <c:pt idx="1416">
                        <c:v>0.45590376853942899</c:v>
                      </c:pt>
                      <c:pt idx="1417">
                        <c:v>0.45588284730911299</c:v>
                      </c:pt>
                      <c:pt idx="1418">
                        <c:v>0.45606109499931302</c:v>
                      </c:pt>
                      <c:pt idx="1419">
                        <c:v>0.45584154129028298</c:v>
                      </c:pt>
                      <c:pt idx="1420">
                        <c:v>0.455355435609818</c:v>
                      </c:pt>
                      <c:pt idx="1421">
                        <c:v>0.45519229769706698</c:v>
                      </c:pt>
                      <c:pt idx="1422">
                        <c:v>0.45530682802200301</c:v>
                      </c:pt>
                      <c:pt idx="1423">
                        <c:v>0.455409735441208</c:v>
                      </c:pt>
                      <c:pt idx="1424">
                        <c:v>0.45559608936309798</c:v>
                      </c:pt>
                      <c:pt idx="1425">
                        <c:v>0.45596182346344</c:v>
                      </c:pt>
                      <c:pt idx="1426">
                        <c:v>0.45617058873176602</c:v>
                      </c:pt>
                      <c:pt idx="1427">
                        <c:v>0.45654225349426297</c:v>
                      </c:pt>
                      <c:pt idx="1428">
                        <c:v>0.45661154389381398</c:v>
                      </c:pt>
                      <c:pt idx="1429">
                        <c:v>0.45627564191818198</c:v>
                      </c:pt>
                      <c:pt idx="1430">
                        <c:v>0.45638316869735701</c:v>
                      </c:pt>
                      <c:pt idx="1431">
                        <c:v>0.45647874474525502</c:v>
                      </c:pt>
                      <c:pt idx="1432">
                        <c:v>0.45662128925323497</c:v>
                      </c:pt>
                      <c:pt idx="1433">
                        <c:v>0.45651271939277599</c:v>
                      </c:pt>
                      <c:pt idx="1434">
                        <c:v>0.45622274279594399</c:v>
                      </c:pt>
                      <c:pt idx="1435">
                        <c:v>0.45618394017219499</c:v>
                      </c:pt>
                      <c:pt idx="1436">
                        <c:v>0.45621770620346103</c:v>
                      </c:pt>
                      <c:pt idx="1437">
                        <c:v>0.45637726783752403</c:v>
                      </c:pt>
                      <c:pt idx="1438">
                        <c:v>0.45686969161033603</c:v>
                      </c:pt>
                      <c:pt idx="1439">
                        <c:v>0.45717743039131198</c:v>
                      </c:pt>
                      <c:pt idx="1440">
                        <c:v>0.45750656723976102</c:v>
                      </c:pt>
                      <c:pt idx="1441">
                        <c:v>0.457973212003708</c:v>
                      </c:pt>
                      <c:pt idx="1442">
                        <c:v>0.458418309688568</c:v>
                      </c:pt>
                      <c:pt idx="1443">
                        <c:v>0.45887312293052701</c:v>
                      </c:pt>
                      <c:pt idx="1444">
                        <c:v>0.45898047089576699</c:v>
                      </c:pt>
                      <c:pt idx="1445">
                        <c:v>0.45939415693283098</c:v>
                      </c:pt>
                      <c:pt idx="1446">
                        <c:v>0.460177361965179</c:v>
                      </c:pt>
                      <c:pt idx="1447">
                        <c:v>0.46090853214263899</c:v>
                      </c:pt>
                      <c:pt idx="1448">
                        <c:v>0.46218901872634899</c:v>
                      </c:pt>
                      <c:pt idx="1449">
                        <c:v>0.46306565403938299</c:v>
                      </c:pt>
                      <c:pt idx="1450">
                        <c:v>0.46418860554695102</c:v>
                      </c:pt>
                      <c:pt idx="1451">
                        <c:v>0.46572151780128501</c:v>
                      </c:pt>
                      <c:pt idx="1452">
                        <c:v>0.46555706858634899</c:v>
                      </c:pt>
                      <c:pt idx="1453">
                        <c:v>0.466022878885269</c:v>
                      </c:pt>
                      <c:pt idx="1454">
                        <c:v>0.46527060866355902</c:v>
                      </c:pt>
                      <c:pt idx="1455">
                        <c:v>0.46297839283943198</c:v>
                      </c:pt>
                      <c:pt idx="1456">
                        <c:v>0.46442678570747398</c:v>
                      </c:pt>
                      <c:pt idx="1457">
                        <c:v>0.46622133255004899</c:v>
                      </c:pt>
                      <c:pt idx="1458">
                        <c:v>0.46751698851585399</c:v>
                      </c:pt>
                      <c:pt idx="1459">
                        <c:v>0.47058957815170299</c:v>
                      </c:pt>
                      <c:pt idx="1460">
                        <c:v>0.47187873721122697</c:v>
                      </c:pt>
                      <c:pt idx="1461">
                        <c:v>0.47268652915954601</c:v>
                      </c:pt>
                      <c:pt idx="1462">
                        <c:v>0.47427636384964</c:v>
                      </c:pt>
                      <c:pt idx="1463">
                        <c:v>0.47398772835731501</c:v>
                      </c:pt>
                      <c:pt idx="1464">
                        <c:v>0.47394469380378701</c:v>
                      </c:pt>
                      <c:pt idx="1465">
                        <c:v>0.472977966070175</c:v>
                      </c:pt>
                      <c:pt idx="1466">
                        <c:v>0.47140526771545399</c:v>
                      </c:pt>
                      <c:pt idx="1467">
                        <c:v>0.46585324406623801</c:v>
                      </c:pt>
                      <c:pt idx="1468">
                        <c:v>0.45765382051467901</c:v>
                      </c:pt>
                      <c:pt idx="1469">
                        <c:v>0.45449441671371499</c:v>
                      </c:pt>
                      <c:pt idx="1470">
                        <c:v>0.45887860655784601</c:v>
                      </c:pt>
                      <c:pt idx="1471">
                        <c:v>0.46573746204376198</c:v>
                      </c:pt>
                      <c:pt idx="1472">
                        <c:v>0.48248675465583801</c:v>
                      </c:pt>
                      <c:pt idx="1473">
                        <c:v>0.49763610959053001</c:v>
                      </c:pt>
                      <c:pt idx="1474">
                        <c:v>0.49307683110237099</c:v>
                      </c:pt>
                      <c:pt idx="1475">
                        <c:v>0.494223952293396</c:v>
                      </c:pt>
                      <c:pt idx="1476">
                        <c:v>0.49115642905235302</c:v>
                      </c:pt>
                      <c:pt idx="1477">
                        <c:v>0.47534257173538202</c:v>
                      </c:pt>
                      <c:pt idx="1478">
                        <c:v>0.48998439311981201</c:v>
                      </c:pt>
                      <c:pt idx="1479">
                        <c:v>0.51717829704284701</c:v>
                      </c:pt>
                      <c:pt idx="1596">
                        <c:v>0.29103749990463301</c:v>
                      </c:pt>
                      <c:pt idx="1597">
                        <c:v>0.28824636340141302</c:v>
                      </c:pt>
                      <c:pt idx="1598">
                        <c:v>0.290090382099152</c:v>
                      </c:pt>
                      <c:pt idx="1599">
                        <c:v>0.29446357488632202</c:v>
                      </c:pt>
                      <c:pt idx="1600">
                        <c:v>0.29486182332038902</c:v>
                      </c:pt>
                      <c:pt idx="1601">
                        <c:v>0.296349167823792</c:v>
                      </c:pt>
                      <c:pt idx="1602">
                        <c:v>0.29724711179733299</c:v>
                      </c:pt>
                      <c:pt idx="1603">
                        <c:v>0.292788445949554</c:v>
                      </c:pt>
                      <c:pt idx="1604">
                        <c:v>0.29347684979438798</c:v>
                      </c:pt>
                      <c:pt idx="1605">
                        <c:v>0.30046936869621299</c:v>
                      </c:pt>
                      <c:pt idx="1606">
                        <c:v>0.30240496993064903</c:v>
                      </c:pt>
                      <c:pt idx="1607">
                        <c:v>0.30201962590217601</c:v>
                      </c:pt>
                      <c:pt idx="1608">
                        <c:v>0.30275198817253102</c:v>
                      </c:pt>
                      <c:pt idx="1609">
                        <c:v>0.30305674672126798</c:v>
                      </c:pt>
                      <c:pt idx="1610">
                        <c:v>0.30162411928176902</c:v>
                      </c:pt>
                      <c:pt idx="1611">
                        <c:v>0.30202797055244401</c:v>
                      </c:pt>
                      <c:pt idx="1612">
                        <c:v>0.30405586957931502</c:v>
                      </c:pt>
                      <c:pt idx="1613">
                        <c:v>0.30414602160453802</c:v>
                      </c:pt>
                      <c:pt idx="1614">
                        <c:v>0.30323442816734297</c:v>
                      </c:pt>
                      <c:pt idx="1615">
                        <c:v>0.30327078700065602</c:v>
                      </c:pt>
                      <c:pt idx="1616">
                        <c:v>0.30297255516052202</c:v>
                      </c:pt>
                      <c:pt idx="1617">
                        <c:v>0.30330282449722301</c:v>
                      </c:pt>
                      <c:pt idx="1618">
                        <c:v>0.30381000041961698</c:v>
                      </c:pt>
                      <c:pt idx="1619">
                        <c:v>0.30483841896057101</c:v>
                      </c:pt>
                      <c:pt idx="1620">
                        <c:v>0.307037383317947</c:v>
                      </c:pt>
                      <c:pt idx="1621">
                        <c:v>0.30779927968978898</c:v>
                      </c:pt>
                      <c:pt idx="1622">
                        <c:v>0.30820843577384899</c:v>
                      </c:pt>
                      <c:pt idx="1623">
                        <c:v>0.30841261148452798</c:v>
                      </c:pt>
                      <c:pt idx="1624">
                        <c:v>0.30920934677124001</c:v>
                      </c:pt>
                      <c:pt idx="1625">
                        <c:v>0.30919975042343101</c:v>
                      </c:pt>
                      <c:pt idx="1626">
                        <c:v>0.31038010120391801</c:v>
                      </c:pt>
                      <c:pt idx="1627">
                        <c:v>0.313179701566696</c:v>
                      </c:pt>
                      <c:pt idx="1628">
                        <c:v>0.31421566009521501</c:v>
                      </c:pt>
                      <c:pt idx="1629">
                        <c:v>0.31455117464065602</c:v>
                      </c:pt>
                      <c:pt idx="1630">
                        <c:v>0.315425604581833</c:v>
                      </c:pt>
                      <c:pt idx="1631">
                        <c:v>0.31577861309051503</c:v>
                      </c:pt>
                      <c:pt idx="1632">
                        <c:v>0.31649348139762901</c:v>
                      </c:pt>
                      <c:pt idx="1633">
                        <c:v>0.31813690066337602</c:v>
                      </c:pt>
                      <c:pt idx="1634">
                        <c:v>0.31907138228416398</c:v>
                      </c:pt>
                      <c:pt idx="1635">
                        <c:v>0.319799184799194</c:v>
                      </c:pt>
                      <c:pt idx="1636">
                        <c:v>0.32026040554046598</c:v>
                      </c:pt>
                      <c:pt idx="1637">
                        <c:v>0.32093167304992698</c:v>
                      </c:pt>
                      <c:pt idx="1638">
                        <c:v>0.32128247618675199</c:v>
                      </c:pt>
                      <c:pt idx="1639">
                        <c:v>0.32204845547676098</c:v>
                      </c:pt>
                      <c:pt idx="1640">
                        <c:v>0.32330253720283503</c:v>
                      </c:pt>
                      <c:pt idx="1641">
                        <c:v>0.32416805624961897</c:v>
                      </c:pt>
                      <c:pt idx="1642">
                        <c:v>0.32513508200645402</c:v>
                      </c:pt>
                      <c:pt idx="1643">
                        <c:v>0.32609534263610801</c:v>
                      </c:pt>
                      <c:pt idx="1644">
                        <c:v>0.32690441608428999</c:v>
                      </c:pt>
                      <c:pt idx="1645">
                        <c:v>0.32784020900726302</c:v>
                      </c:pt>
                      <c:pt idx="1646">
                        <c:v>0.32892695069312999</c:v>
                      </c:pt>
                      <c:pt idx="1647">
                        <c:v>0.33056932687759399</c:v>
                      </c:pt>
                      <c:pt idx="1648">
                        <c:v>0.33234316110611001</c:v>
                      </c:pt>
                      <c:pt idx="1649">
                        <c:v>0.33328124880790699</c:v>
                      </c:pt>
                      <c:pt idx="1650">
                        <c:v>0.33387815952300998</c:v>
                      </c:pt>
                      <c:pt idx="1651">
                        <c:v>0.33331221342086798</c:v>
                      </c:pt>
                      <c:pt idx="1652">
                        <c:v>0.33331924676895103</c:v>
                      </c:pt>
                      <c:pt idx="1653">
                        <c:v>0.33149716258049</c:v>
                      </c:pt>
                      <c:pt idx="1654">
                        <c:v>0.33199319243431102</c:v>
                      </c:pt>
                      <c:pt idx="1655">
                        <c:v>0.33460557460784901</c:v>
                      </c:pt>
                      <c:pt idx="1656">
                        <c:v>0.33634200692176802</c:v>
                      </c:pt>
                      <c:pt idx="1657">
                        <c:v>0.33806321024894698</c:v>
                      </c:pt>
                      <c:pt idx="1658">
                        <c:v>0.340768992900848</c:v>
                      </c:pt>
                      <c:pt idx="1659">
                        <c:v>0.34593158960342402</c:v>
                      </c:pt>
                      <c:pt idx="1660">
                        <c:v>0.34734737873077398</c:v>
                      </c:pt>
                      <c:pt idx="1661">
                        <c:v>0.34750527143478399</c:v>
                      </c:pt>
                      <c:pt idx="1662">
                        <c:v>0.34629154205322299</c:v>
                      </c:pt>
                      <c:pt idx="1663">
                        <c:v>0.34650158882141102</c:v>
                      </c:pt>
                      <c:pt idx="1664">
                        <c:v>0.34435114264488198</c:v>
                      </c:pt>
                      <c:pt idx="1665">
                        <c:v>0.34447792172431901</c:v>
                      </c:pt>
                      <c:pt idx="1666">
                        <c:v>0.34564089775085399</c:v>
                      </c:pt>
                      <c:pt idx="1667">
                        <c:v>0.348070949316025</c:v>
                      </c:pt>
                      <c:pt idx="1668">
                        <c:v>0.35146656632423401</c:v>
                      </c:pt>
                      <c:pt idx="1669">
                        <c:v>0.35264500975608798</c:v>
                      </c:pt>
                      <c:pt idx="1670">
                        <c:v>0.35368528962135298</c:v>
                      </c:pt>
                      <c:pt idx="1671">
                        <c:v>0.355245351791382</c:v>
                      </c:pt>
                      <c:pt idx="1672">
                        <c:v>0.35596710443496699</c:v>
                      </c:pt>
                      <c:pt idx="1673">
                        <c:v>0.35647132992744401</c:v>
                      </c:pt>
                      <c:pt idx="1674">
                        <c:v>0.35742232203483598</c:v>
                      </c:pt>
                      <c:pt idx="1675">
                        <c:v>0.35870936512947099</c:v>
                      </c:pt>
                      <c:pt idx="1676">
                        <c:v>0.35885286331176802</c:v>
                      </c:pt>
                      <c:pt idx="1677">
                        <c:v>0.35869708657264698</c:v>
                      </c:pt>
                      <c:pt idx="1678">
                        <c:v>0.35920229554176297</c:v>
                      </c:pt>
                      <c:pt idx="1679">
                        <c:v>0.36034014821052601</c:v>
                      </c:pt>
                      <c:pt idx="1680">
                        <c:v>0.36063760519027699</c:v>
                      </c:pt>
                      <c:pt idx="1681">
                        <c:v>0.36064517498016402</c:v>
                      </c:pt>
                      <c:pt idx="1682">
                        <c:v>0.36116161942482</c:v>
                      </c:pt>
                      <c:pt idx="1683">
                        <c:v>0.36156979203224199</c:v>
                      </c:pt>
                      <c:pt idx="1684">
                        <c:v>0.36203941702842701</c:v>
                      </c:pt>
                      <c:pt idx="1685">
                        <c:v>0.36288622021675099</c:v>
                      </c:pt>
                      <c:pt idx="1686">
                        <c:v>0.36353605985641502</c:v>
                      </c:pt>
                      <c:pt idx="1687">
                        <c:v>0.36402601003646901</c:v>
                      </c:pt>
                      <c:pt idx="1688">
                        <c:v>0.36464005708694502</c:v>
                      </c:pt>
                      <c:pt idx="1689">
                        <c:v>0.365581065416336</c:v>
                      </c:pt>
                      <c:pt idx="1690">
                        <c:v>0.36633688211441001</c:v>
                      </c:pt>
                      <c:pt idx="1691">
                        <c:v>0.36642497777938798</c:v>
                      </c:pt>
                      <c:pt idx="1692">
                        <c:v>0.36688333749771102</c:v>
                      </c:pt>
                      <c:pt idx="1693">
                        <c:v>0.36735489964485202</c:v>
                      </c:pt>
                      <c:pt idx="1694">
                        <c:v>0.36763665080070501</c:v>
                      </c:pt>
                      <c:pt idx="1695">
                        <c:v>0.36802929639816301</c:v>
                      </c:pt>
                      <c:pt idx="1696">
                        <c:v>0.36884409189224199</c:v>
                      </c:pt>
                      <c:pt idx="1697">
                        <c:v>0.369426310062408</c:v>
                      </c:pt>
                      <c:pt idx="1698">
                        <c:v>0.36958411335945102</c:v>
                      </c:pt>
                      <c:pt idx="1699">
                        <c:v>0.37036526203155501</c:v>
                      </c:pt>
                      <c:pt idx="1700">
                        <c:v>0.37154561281204201</c:v>
                      </c:pt>
                      <c:pt idx="1701">
                        <c:v>0.372519850730896</c:v>
                      </c:pt>
                      <c:pt idx="1702">
                        <c:v>0.37398943305015597</c:v>
                      </c:pt>
                      <c:pt idx="1703">
                        <c:v>0.37524858117103599</c:v>
                      </c:pt>
                      <c:pt idx="1704">
                        <c:v>0.37657117843627902</c:v>
                      </c:pt>
                      <c:pt idx="1705">
                        <c:v>0.37723654508590698</c:v>
                      </c:pt>
                      <c:pt idx="1706">
                        <c:v>0.37767338752746599</c:v>
                      </c:pt>
                      <c:pt idx="1707">
                        <c:v>0.37760716676711997</c:v>
                      </c:pt>
                      <c:pt idx="1708">
                        <c:v>0.37748274207115201</c:v>
                      </c:pt>
                      <c:pt idx="1709">
                        <c:v>0.37633526325225802</c:v>
                      </c:pt>
                      <c:pt idx="1710">
                        <c:v>0.37705346941947898</c:v>
                      </c:pt>
                      <c:pt idx="1711">
                        <c:v>0.37904146313667297</c:v>
                      </c:pt>
                      <c:pt idx="1712">
                        <c:v>0.37937870621681202</c:v>
                      </c:pt>
                      <c:pt idx="1713">
                        <c:v>0.37954878807067899</c:v>
                      </c:pt>
                      <c:pt idx="1714">
                        <c:v>0.38009560108184798</c:v>
                      </c:pt>
                      <c:pt idx="1715">
                        <c:v>0.37954279780387901</c:v>
                      </c:pt>
                      <c:pt idx="1716">
                        <c:v>0.38002273440361001</c:v>
                      </c:pt>
                      <c:pt idx="1717">
                        <c:v>0.38247850537300099</c:v>
                      </c:pt>
                      <c:pt idx="1718">
                        <c:v>0.383304983377457</c:v>
                      </c:pt>
                      <c:pt idx="1719">
                        <c:v>0.38302436470985401</c:v>
                      </c:pt>
                      <c:pt idx="1720">
                        <c:v>0.38302618265152</c:v>
                      </c:pt>
                      <c:pt idx="1721">
                        <c:v>0.383808493614197</c:v>
                      </c:pt>
                      <c:pt idx="1722">
                        <c:v>0.38386595249175998</c:v>
                      </c:pt>
                      <c:pt idx="1723">
                        <c:v>0.384299576282501</c:v>
                      </c:pt>
                      <c:pt idx="1724">
                        <c:v>0.38551422953605702</c:v>
                      </c:pt>
                      <c:pt idx="1725">
                        <c:v>0.386048644781113</c:v>
                      </c:pt>
                      <c:pt idx="1726">
                        <c:v>0.38579320907592801</c:v>
                      </c:pt>
                      <c:pt idx="1727">
                        <c:v>0.38630107045173601</c:v>
                      </c:pt>
                      <c:pt idx="1728">
                        <c:v>0.387087762355804</c:v>
                      </c:pt>
                      <c:pt idx="1729">
                        <c:v>0.387853533029556</c:v>
                      </c:pt>
                      <c:pt idx="1730">
                        <c:v>0.38898551464080799</c:v>
                      </c:pt>
                      <c:pt idx="1731">
                        <c:v>0.38994312286376998</c:v>
                      </c:pt>
                      <c:pt idx="1732">
                        <c:v>0.39131537079811102</c:v>
                      </c:pt>
                      <c:pt idx="1733">
                        <c:v>0.39175808429718001</c:v>
                      </c:pt>
                      <c:pt idx="1734">
                        <c:v>0.39161488413810702</c:v>
                      </c:pt>
                      <c:pt idx="1735">
                        <c:v>0.39127212762832603</c:v>
                      </c:pt>
                      <c:pt idx="1736">
                        <c:v>0.391290932893753</c:v>
                      </c:pt>
                      <c:pt idx="1737">
                        <c:v>0.39205226302146901</c:v>
                      </c:pt>
                      <c:pt idx="1738">
                        <c:v>0.39382565021514898</c:v>
                      </c:pt>
                      <c:pt idx="1739">
                        <c:v>0.39535707235336298</c:v>
                      </c:pt>
                      <c:pt idx="1740">
                        <c:v>0.39569884538650502</c:v>
                      </c:pt>
                      <c:pt idx="1741">
                        <c:v>0.395499587059021</c:v>
                      </c:pt>
                      <c:pt idx="1742">
                        <c:v>0.39588826894760099</c:v>
                      </c:pt>
                      <c:pt idx="1743">
                        <c:v>0.39602887630462602</c:v>
                      </c:pt>
                      <c:pt idx="1744">
                        <c:v>0.39647713303566001</c:v>
                      </c:pt>
                      <c:pt idx="1745">
                        <c:v>0.39754337072372398</c:v>
                      </c:pt>
                      <c:pt idx="1746">
                        <c:v>0.39809015393257102</c:v>
                      </c:pt>
                      <c:pt idx="1747">
                        <c:v>0.39817726612091098</c:v>
                      </c:pt>
                      <c:pt idx="1748">
                        <c:v>0.398326635360718</c:v>
                      </c:pt>
                      <c:pt idx="1749">
                        <c:v>0.39843550324440002</c:v>
                      </c:pt>
                      <c:pt idx="1750">
                        <c:v>0.39886987209320102</c:v>
                      </c:pt>
                      <c:pt idx="1751">
                        <c:v>0.399368345737457</c:v>
                      </c:pt>
                      <c:pt idx="1752">
                        <c:v>0.39985716342925998</c:v>
                      </c:pt>
                      <c:pt idx="1753">
                        <c:v>0.400581926107407</c:v>
                      </c:pt>
                      <c:pt idx="1754">
                        <c:v>0.401322811841965</c:v>
                      </c:pt>
                      <c:pt idx="1755">
                        <c:v>0.40211886167526201</c:v>
                      </c:pt>
                      <c:pt idx="1756">
                        <c:v>0.40273809432983398</c:v>
                      </c:pt>
                      <c:pt idx="1757">
                        <c:v>0.40363541245460499</c:v>
                      </c:pt>
                      <c:pt idx="1758">
                        <c:v>0.40402308106422402</c:v>
                      </c:pt>
                      <c:pt idx="1759">
                        <c:v>0.40437719225883501</c:v>
                      </c:pt>
                      <c:pt idx="1760">
                        <c:v>0.404456496238709</c:v>
                      </c:pt>
                      <c:pt idx="1761">
                        <c:v>0.40496331453323398</c:v>
                      </c:pt>
                      <c:pt idx="1762">
                        <c:v>0.40536430478096003</c:v>
                      </c:pt>
                      <c:pt idx="1763">
                        <c:v>0.406050354242325</c:v>
                      </c:pt>
                      <c:pt idx="1764">
                        <c:v>0.40722909569740301</c:v>
                      </c:pt>
                      <c:pt idx="1765">
                        <c:v>0.40807357430458102</c:v>
                      </c:pt>
                      <c:pt idx="1766">
                        <c:v>0.40889069437980702</c:v>
                      </c:pt>
                      <c:pt idx="1767">
                        <c:v>0.40965530276298501</c:v>
                      </c:pt>
                      <c:pt idx="1768">
                        <c:v>0.410511404275894</c:v>
                      </c:pt>
                      <c:pt idx="1769">
                        <c:v>0.41090267896652199</c:v>
                      </c:pt>
                      <c:pt idx="1770">
                        <c:v>0.41067537665367099</c:v>
                      </c:pt>
                      <c:pt idx="1771">
                        <c:v>0.411042541265488</c:v>
                      </c:pt>
                      <c:pt idx="1772">
                        <c:v>0.41144800186157199</c:v>
                      </c:pt>
                      <c:pt idx="1773">
                        <c:v>0.412249535322189</c:v>
                      </c:pt>
                      <c:pt idx="1774">
                        <c:v>0.41297563910484297</c:v>
                      </c:pt>
                      <c:pt idx="1775">
                        <c:v>0.41357472538948098</c:v>
                      </c:pt>
                      <c:pt idx="1776">
                        <c:v>0.414184480905533</c:v>
                      </c:pt>
                      <c:pt idx="1777">
                        <c:v>0.41385960578918501</c:v>
                      </c:pt>
                      <c:pt idx="1778">
                        <c:v>0.41403043270111101</c:v>
                      </c:pt>
                      <c:pt idx="1779">
                        <c:v>0.41448542475700401</c:v>
                      </c:pt>
                      <c:pt idx="1780">
                        <c:v>0.414788097143173</c:v>
                      </c:pt>
                      <c:pt idx="1781">
                        <c:v>0.414808869361877</c:v>
                      </c:pt>
                      <c:pt idx="1782">
                        <c:v>0.41530609130859403</c:v>
                      </c:pt>
                      <c:pt idx="1783">
                        <c:v>0.416327834129334</c:v>
                      </c:pt>
                      <c:pt idx="1784">
                        <c:v>0.416692465543747</c:v>
                      </c:pt>
                      <c:pt idx="1785">
                        <c:v>0.41661605238914501</c:v>
                      </c:pt>
                      <c:pt idx="1786">
                        <c:v>0.41715982556343101</c:v>
                      </c:pt>
                      <c:pt idx="1787">
                        <c:v>0.41818165779113797</c:v>
                      </c:pt>
                      <c:pt idx="1788">
                        <c:v>0.41824996471405002</c:v>
                      </c:pt>
                      <c:pt idx="1789">
                        <c:v>0.41779750585556003</c:v>
                      </c:pt>
                      <c:pt idx="1790">
                        <c:v>0.41825401782989502</c:v>
                      </c:pt>
                      <c:pt idx="1791">
                        <c:v>0.41844275593757602</c:v>
                      </c:pt>
                      <c:pt idx="1792">
                        <c:v>0.418178200721741</c:v>
                      </c:pt>
                      <c:pt idx="1793">
                        <c:v>0.41853913664817799</c:v>
                      </c:pt>
                      <c:pt idx="1794">
                        <c:v>0.41931346058845498</c:v>
                      </c:pt>
                      <c:pt idx="1795">
                        <c:v>0.41990140080451999</c:v>
                      </c:pt>
                      <c:pt idx="1796">
                        <c:v>0.42003211379051197</c:v>
                      </c:pt>
                      <c:pt idx="1797">
                        <c:v>0.41974058747291598</c:v>
                      </c:pt>
                      <c:pt idx="1798">
                        <c:v>0.41928675770759599</c:v>
                      </c:pt>
                      <c:pt idx="1799">
                        <c:v>0.419050812721252</c:v>
                      </c:pt>
                      <c:pt idx="1800">
                        <c:v>0.41813507676124601</c:v>
                      </c:pt>
                      <c:pt idx="1801">
                        <c:v>0.41784608364105202</c:v>
                      </c:pt>
                      <c:pt idx="1802">
                        <c:v>0.41824659705161998</c:v>
                      </c:pt>
                      <c:pt idx="1803">
                        <c:v>0.41863387823104897</c:v>
                      </c:pt>
                      <c:pt idx="1804">
                        <c:v>0.41928568482398998</c:v>
                      </c:pt>
                      <c:pt idx="1805">
                        <c:v>0.41923463344574002</c:v>
                      </c:pt>
                      <c:pt idx="1806">
                        <c:v>0.41908261179924</c:v>
                      </c:pt>
                      <c:pt idx="1807">
                        <c:v>0.41897350549697898</c:v>
                      </c:pt>
                      <c:pt idx="1808">
                        <c:v>0.41841006278991699</c:v>
                      </c:pt>
                      <c:pt idx="1809">
                        <c:v>0.41769477725028997</c:v>
                      </c:pt>
                      <c:pt idx="1810">
                        <c:v>0.41671106219291698</c:v>
                      </c:pt>
                      <c:pt idx="1811">
                        <c:v>0.41641819477081299</c:v>
                      </c:pt>
                      <c:pt idx="1812">
                        <c:v>0.41635394096374501</c:v>
                      </c:pt>
                      <c:pt idx="1813">
                        <c:v>0.416150063276291</c:v>
                      </c:pt>
                      <c:pt idx="1814">
                        <c:v>0.41650402545928999</c:v>
                      </c:pt>
                      <c:pt idx="1815">
                        <c:v>0.41699412465095498</c:v>
                      </c:pt>
                      <c:pt idx="1816">
                        <c:v>0.416356801986694</c:v>
                      </c:pt>
                      <c:pt idx="1817">
                        <c:v>0.41585567593574502</c:v>
                      </c:pt>
                      <c:pt idx="1818">
                        <c:v>0.415387362241745</c:v>
                      </c:pt>
                      <c:pt idx="1819">
                        <c:v>0.41459220647811901</c:v>
                      </c:pt>
                      <c:pt idx="1820">
                        <c:v>0.41435080766677901</c:v>
                      </c:pt>
                      <c:pt idx="1821">
                        <c:v>0.414416283369064</c:v>
                      </c:pt>
                      <c:pt idx="1822">
                        <c:v>0.41443678736686701</c:v>
                      </c:pt>
                      <c:pt idx="1823">
                        <c:v>0.41503825783729598</c:v>
                      </c:pt>
                      <c:pt idx="1824">
                        <c:v>0.4149169921875</c:v>
                      </c:pt>
                      <c:pt idx="1825">
                        <c:v>0.414395481348038</c:v>
                      </c:pt>
                      <c:pt idx="1826">
                        <c:v>0.413998603820801</c:v>
                      </c:pt>
                      <c:pt idx="1827">
                        <c:v>0.41301822662353499</c:v>
                      </c:pt>
                      <c:pt idx="1828">
                        <c:v>0.41273117065429699</c:v>
                      </c:pt>
                      <c:pt idx="1829">
                        <c:v>0.413687944412231</c:v>
                      </c:pt>
                      <c:pt idx="1830">
                        <c:v>0.41306713223457298</c:v>
                      </c:pt>
                      <c:pt idx="1831">
                        <c:v>0.41107133030891402</c:v>
                      </c:pt>
                      <c:pt idx="1832">
                        <c:v>0.410372525453568</c:v>
                      </c:pt>
                      <c:pt idx="1833">
                        <c:v>0.41121560335159302</c:v>
                      </c:pt>
                      <c:pt idx="1834">
                        <c:v>0.41024452447891202</c:v>
                      </c:pt>
                      <c:pt idx="1835">
                        <c:v>0.40986004471778897</c:v>
                      </c:pt>
                      <c:pt idx="1836">
                        <c:v>0.41085755825042702</c:v>
                      </c:pt>
                      <c:pt idx="1837">
                        <c:v>0.41058254241943398</c:v>
                      </c:pt>
                      <c:pt idx="1838">
                        <c:v>0.40994924306869501</c:v>
                      </c:pt>
                      <c:pt idx="1839">
                        <c:v>0.40922570228576699</c:v>
                      </c:pt>
                      <c:pt idx="1840">
                        <c:v>0.40838158130645802</c:v>
                      </c:pt>
                      <c:pt idx="1841">
                        <c:v>0.40782234072685197</c:v>
                      </c:pt>
                      <c:pt idx="1842">
                        <c:v>0.40600344538688699</c:v>
                      </c:pt>
                      <c:pt idx="1843">
                        <c:v>0.40558063983917197</c:v>
                      </c:pt>
                      <c:pt idx="1844">
                        <c:v>0.40723997354507402</c:v>
                      </c:pt>
                      <c:pt idx="1845">
                        <c:v>0.40660062432289101</c:v>
                      </c:pt>
                      <c:pt idx="1846">
                        <c:v>0.40426990389823902</c:v>
                      </c:pt>
                      <c:pt idx="1847">
                        <c:v>0.40351149439811701</c:v>
                      </c:pt>
                      <c:pt idx="1848">
                        <c:v>0.402941584587097</c:v>
                      </c:pt>
                      <c:pt idx="1849">
                        <c:v>0.40221858024597201</c:v>
                      </c:pt>
                      <c:pt idx="1850">
                        <c:v>0.402275681495667</c:v>
                      </c:pt>
                      <c:pt idx="1851">
                        <c:v>0.402023285627365</c:v>
                      </c:pt>
                      <c:pt idx="1852">
                        <c:v>0.40105628967285201</c:v>
                      </c:pt>
                      <c:pt idx="1853">
                        <c:v>0.40051501989364602</c:v>
                      </c:pt>
                      <c:pt idx="1854">
                        <c:v>0.40026381611824002</c:v>
                      </c:pt>
                      <c:pt idx="1855">
                        <c:v>0.40035542845726002</c:v>
                      </c:pt>
                      <c:pt idx="1856">
                        <c:v>0.40079641342163103</c:v>
                      </c:pt>
                      <c:pt idx="1857">
                        <c:v>0.401035636663437</c:v>
                      </c:pt>
                      <c:pt idx="1858">
                        <c:v>0.40104576945304898</c:v>
                      </c:pt>
                      <c:pt idx="1859">
                        <c:v>0.40100187063217202</c:v>
                      </c:pt>
                      <c:pt idx="1860">
                        <c:v>0.40078228712081898</c:v>
                      </c:pt>
                      <c:pt idx="1861">
                        <c:v>0.400608450174332</c:v>
                      </c:pt>
                      <c:pt idx="1862">
                        <c:v>0.40101656317710899</c:v>
                      </c:pt>
                      <c:pt idx="1863">
                        <c:v>0.401632040739059</c:v>
                      </c:pt>
                      <c:pt idx="1864">
                        <c:v>0.401712626218796</c:v>
                      </c:pt>
                      <c:pt idx="1865">
                        <c:v>0.40149778127670299</c:v>
                      </c:pt>
                      <c:pt idx="1866">
                        <c:v>0.402228564023972</c:v>
                      </c:pt>
                      <c:pt idx="1867">
                        <c:v>0.40325331687927202</c:v>
                      </c:pt>
                      <c:pt idx="1868">
                        <c:v>0.40336349606513999</c:v>
                      </c:pt>
                      <c:pt idx="1869">
                        <c:v>0.40318334102630599</c:v>
                      </c:pt>
                      <c:pt idx="1870">
                        <c:v>0.40358856320381198</c:v>
                      </c:pt>
                      <c:pt idx="1871">
                        <c:v>0.40364709496498102</c:v>
                      </c:pt>
                      <c:pt idx="1872">
                        <c:v>0.40332496166229198</c:v>
                      </c:pt>
                      <c:pt idx="1873">
                        <c:v>0.40336272120475802</c:v>
                      </c:pt>
                      <c:pt idx="1874">
                        <c:v>0.40365549921989402</c:v>
                      </c:pt>
                      <c:pt idx="1875">
                        <c:v>0.40344125032424899</c:v>
                      </c:pt>
                      <c:pt idx="1876">
                        <c:v>0.40313413739204401</c:v>
                      </c:pt>
                      <c:pt idx="1877">
                        <c:v>0.40353703498840299</c:v>
                      </c:pt>
                      <c:pt idx="1878">
                        <c:v>0.40351006388664201</c:v>
                      </c:pt>
                      <c:pt idx="1879">
                        <c:v>0.40201583504676802</c:v>
                      </c:pt>
                      <c:pt idx="1880">
                        <c:v>0.40204903483390803</c:v>
                      </c:pt>
                      <c:pt idx="1881">
                        <c:v>0.40374439954757702</c:v>
                      </c:pt>
                      <c:pt idx="1882">
                        <c:v>0.40399616956710799</c:v>
                      </c:pt>
                      <c:pt idx="1883">
                        <c:v>0.40408173203468301</c:v>
                      </c:pt>
                      <c:pt idx="1884">
                        <c:v>0.40419039130210899</c:v>
                      </c:pt>
                      <c:pt idx="1885">
                        <c:v>0.40334859490394598</c:v>
                      </c:pt>
                      <c:pt idx="1886">
                        <c:v>0.40304803848266602</c:v>
                      </c:pt>
                      <c:pt idx="1887">
                        <c:v>0.40380647778510997</c:v>
                      </c:pt>
                      <c:pt idx="1888">
                        <c:v>0.403586655855179</c:v>
                      </c:pt>
                      <c:pt idx="1889">
                        <c:v>0.40315347909927401</c:v>
                      </c:pt>
                      <c:pt idx="1890">
                        <c:v>0.40397700667381298</c:v>
                      </c:pt>
                      <c:pt idx="1891">
                        <c:v>0.40341633558273299</c:v>
                      </c:pt>
                      <c:pt idx="1892">
                        <c:v>0.402390956878662</c:v>
                      </c:pt>
                      <c:pt idx="1893">
                        <c:v>0.40301567316055298</c:v>
                      </c:pt>
                      <c:pt idx="1894">
                        <c:v>0.40279349684715299</c:v>
                      </c:pt>
                      <c:pt idx="1895">
                        <c:v>0.40297329425811801</c:v>
                      </c:pt>
                      <c:pt idx="1896">
                        <c:v>0.40437495708465598</c:v>
                      </c:pt>
                      <c:pt idx="1897">
                        <c:v>0.40456512570381198</c:v>
                      </c:pt>
                      <c:pt idx="1898">
                        <c:v>0.403825134038925</c:v>
                      </c:pt>
                      <c:pt idx="1899">
                        <c:v>0.40348428487777699</c:v>
                      </c:pt>
                      <c:pt idx="1900">
                        <c:v>0.403076201677322</c:v>
                      </c:pt>
                      <c:pt idx="1901">
                        <c:v>0.40249925851821899</c:v>
                      </c:pt>
                      <c:pt idx="1902">
                        <c:v>0.40139144659042397</c:v>
                      </c:pt>
                      <c:pt idx="1903">
                        <c:v>0.40135300159454301</c:v>
                      </c:pt>
                      <c:pt idx="1904">
                        <c:v>0.40229678153991699</c:v>
                      </c:pt>
                      <c:pt idx="1905">
                        <c:v>0.40201419591903698</c:v>
                      </c:pt>
                      <c:pt idx="1906">
                        <c:v>0.40112221240997298</c:v>
                      </c:pt>
                      <c:pt idx="1907">
                        <c:v>0.40127071738243097</c:v>
                      </c:pt>
                      <c:pt idx="1908">
                        <c:v>0.40138411521911599</c:v>
                      </c:pt>
                      <c:pt idx="1909">
                        <c:v>0.40117898583412198</c:v>
                      </c:pt>
                      <c:pt idx="1910">
                        <c:v>0.40217193961143499</c:v>
                      </c:pt>
                      <c:pt idx="1911">
                        <c:v>0.40245151519775402</c:v>
                      </c:pt>
                      <c:pt idx="1912">
                        <c:v>0.40139010548591603</c:v>
                      </c:pt>
                      <c:pt idx="1913">
                        <c:v>0.40091237425804099</c:v>
                      </c:pt>
                      <c:pt idx="1914">
                        <c:v>0.40088340640068099</c:v>
                      </c:pt>
                      <c:pt idx="1915">
                        <c:v>0.40063014626503002</c:v>
                      </c:pt>
                      <c:pt idx="1916">
                        <c:v>0.39999768137931802</c:v>
                      </c:pt>
                      <c:pt idx="1917">
                        <c:v>0.39978396892547602</c:v>
                      </c:pt>
                      <c:pt idx="1918">
                        <c:v>0.39983955025672901</c:v>
                      </c:pt>
                      <c:pt idx="1919">
                        <c:v>0.39987680315971402</c:v>
                      </c:pt>
                      <c:pt idx="1920">
                        <c:v>0.40040394663810702</c:v>
                      </c:pt>
                      <c:pt idx="1921">
                        <c:v>0.400365740060806</c:v>
                      </c:pt>
                      <c:pt idx="1922">
                        <c:v>0.39929699897766102</c:v>
                      </c:pt>
                      <c:pt idx="1923">
                        <c:v>0.39947339892387401</c:v>
                      </c:pt>
                      <c:pt idx="1924">
                        <c:v>0.40019819140434298</c:v>
                      </c:pt>
                      <c:pt idx="1925">
                        <c:v>0.399513959884644</c:v>
                      </c:pt>
                      <c:pt idx="1926">
                        <c:v>0.39937961101531999</c:v>
                      </c:pt>
                      <c:pt idx="1927">
                        <c:v>0.40125975012779203</c:v>
                      </c:pt>
                      <c:pt idx="1928">
                        <c:v>0.401096612215042</c:v>
                      </c:pt>
                      <c:pt idx="1929">
                        <c:v>0.39914849400520303</c:v>
                      </c:pt>
                      <c:pt idx="1930">
                        <c:v>0.398920357227325</c:v>
                      </c:pt>
                      <c:pt idx="1931">
                        <c:v>0.398796796798706</c:v>
                      </c:pt>
                      <c:pt idx="1932">
                        <c:v>0.398114383220673</c:v>
                      </c:pt>
                      <c:pt idx="1933">
                        <c:v>0.39804977178573597</c:v>
                      </c:pt>
                      <c:pt idx="1934">
                        <c:v>0.39768630266189597</c:v>
                      </c:pt>
                      <c:pt idx="1935">
                        <c:v>0.396080791950226</c:v>
                      </c:pt>
                      <c:pt idx="1936">
                        <c:v>0.39565965533256497</c:v>
                      </c:pt>
                      <c:pt idx="1937">
                        <c:v>0.39663058519363398</c:v>
                      </c:pt>
                      <c:pt idx="1938">
                        <c:v>0.39625757932663003</c:v>
                      </c:pt>
                      <c:pt idx="1939">
                        <c:v>0.39486059546470598</c:v>
                      </c:pt>
                      <c:pt idx="1940">
                        <c:v>0.39470303058624301</c:v>
                      </c:pt>
                      <c:pt idx="1941">
                        <c:v>0.39562100172042802</c:v>
                      </c:pt>
                      <c:pt idx="1942">
                        <c:v>0.39458346366882302</c:v>
                      </c:pt>
                      <c:pt idx="1943">
                        <c:v>0.39247778058052102</c:v>
                      </c:pt>
                      <c:pt idx="1944">
                        <c:v>0.39194676280021701</c:v>
                      </c:pt>
                      <c:pt idx="1945">
                        <c:v>0.39014148712158198</c:v>
                      </c:pt>
                      <c:pt idx="1946">
                        <c:v>0.39005428552627602</c:v>
                      </c:pt>
                      <c:pt idx="1947">
                        <c:v>0.39392691850662198</c:v>
                      </c:pt>
                      <c:pt idx="1948">
                        <c:v>0.394188582897186</c:v>
                      </c:pt>
                      <c:pt idx="1949">
                        <c:v>0.39249125123023998</c:v>
                      </c:pt>
                      <c:pt idx="1950">
                        <c:v>0.391270130872726</c:v>
                      </c:pt>
                      <c:pt idx="1951">
                        <c:v>0.38802593946456898</c:v>
                      </c:pt>
                      <c:pt idx="1952">
                        <c:v>0.386969894170761</c:v>
                      </c:pt>
                      <c:pt idx="1953">
                        <c:v>0.38749656081199602</c:v>
                      </c:pt>
                      <c:pt idx="1954">
                        <c:v>0.38737404346466098</c:v>
                      </c:pt>
                      <c:pt idx="1955">
                        <c:v>0.387550920248032</c:v>
                      </c:pt>
                      <c:pt idx="1956">
                        <c:v>0.38810157775878901</c:v>
                      </c:pt>
                      <c:pt idx="1957">
                        <c:v>0.38933330774307301</c:v>
                      </c:pt>
                      <c:pt idx="1958">
                        <c:v>0.38935360312461897</c:v>
                      </c:pt>
                      <c:pt idx="1959">
                        <c:v>0.38935449719428999</c:v>
                      </c:pt>
                      <c:pt idx="1960">
                        <c:v>0.389107555150986</c:v>
                      </c:pt>
                      <c:pt idx="1961">
                        <c:v>0.38698452711105302</c:v>
                      </c:pt>
                      <c:pt idx="1962">
                        <c:v>0.38598725199699402</c:v>
                      </c:pt>
                      <c:pt idx="1963">
                        <c:v>0.38607704639434798</c:v>
                      </c:pt>
                      <c:pt idx="1964">
                        <c:v>0.38578462600708002</c:v>
                      </c:pt>
                      <c:pt idx="1965">
                        <c:v>0.385810077190399</c:v>
                      </c:pt>
                      <c:pt idx="1966">
                        <c:v>0.38537243008613598</c:v>
                      </c:pt>
                      <c:pt idx="1967">
                        <c:v>0.384345203638077</c:v>
                      </c:pt>
                      <c:pt idx="1968">
                        <c:v>0.38351434469223</c:v>
                      </c:pt>
                      <c:pt idx="1969">
                        <c:v>0.38205006718635598</c:v>
                      </c:pt>
                      <c:pt idx="1970">
                        <c:v>0.381550163030624</c:v>
                      </c:pt>
                      <c:pt idx="1971">
                        <c:v>0.38327538967132602</c:v>
                      </c:pt>
                      <c:pt idx="1972">
                        <c:v>0.382317185401917</c:v>
                      </c:pt>
                      <c:pt idx="1973">
                        <c:v>0.380439043045044</c:v>
                      </c:pt>
                      <c:pt idx="1974">
                        <c:v>0.38097533583641102</c:v>
                      </c:pt>
                      <c:pt idx="1975">
                        <c:v>0.38185632228851302</c:v>
                      </c:pt>
                      <c:pt idx="1976">
                        <c:v>0.38282114267349199</c:v>
                      </c:pt>
                      <c:pt idx="1977">
                        <c:v>0.383278489112854</c:v>
                      </c:pt>
                      <c:pt idx="1978">
                        <c:v>0.38543459773063699</c:v>
                      </c:pt>
                      <c:pt idx="1979">
                        <c:v>0.38513359427452099</c:v>
                      </c:pt>
                      <c:pt idx="1980">
                        <c:v>0.38271644711494401</c:v>
                      </c:pt>
                      <c:pt idx="1981">
                        <c:v>0.38113853335380599</c:v>
                      </c:pt>
                      <c:pt idx="1982">
                        <c:v>0.37904056906700101</c:v>
                      </c:pt>
                      <c:pt idx="1983">
                        <c:v>0.37820640206336997</c:v>
                      </c:pt>
                      <c:pt idx="1984">
                        <c:v>0.37734448909759499</c:v>
                      </c:pt>
                      <c:pt idx="1985">
                        <c:v>0.37715244293212902</c:v>
                      </c:pt>
                      <c:pt idx="1986">
                        <c:v>0.37917730212211598</c:v>
                      </c:pt>
                      <c:pt idx="1987">
                        <c:v>0.37792626023292503</c:v>
                      </c:pt>
                      <c:pt idx="1988">
                        <c:v>0.373848587274551</c:v>
                      </c:pt>
                      <c:pt idx="1989">
                        <c:v>0.37414443492889399</c:v>
                      </c:pt>
                      <c:pt idx="1990">
                        <c:v>0.37550398707389798</c:v>
                      </c:pt>
                      <c:pt idx="1991">
                        <c:v>0.37563517689704901</c:v>
                      </c:pt>
                      <c:pt idx="1992">
                        <c:v>0.37890103459358199</c:v>
                      </c:pt>
                      <c:pt idx="1993">
                        <c:v>0.37901246547699002</c:v>
                      </c:pt>
                      <c:pt idx="1994">
                        <c:v>0.37465894222259499</c:v>
                      </c:pt>
                      <c:pt idx="1995">
                        <c:v>0.37430348992347701</c:v>
                      </c:pt>
                      <c:pt idx="1996">
                        <c:v>0.37657669186592102</c:v>
                      </c:pt>
                      <c:pt idx="1997">
                        <c:v>0.376285791397095</c:v>
                      </c:pt>
                      <c:pt idx="1998">
                        <c:v>0.375714331865311</c:v>
                      </c:pt>
                      <c:pt idx="1999">
                        <c:v>0.37508898973464999</c:v>
                      </c:pt>
                      <c:pt idx="2000">
                        <c:v>0.372757077217102</c:v>
                      </c:pt>
                      <c:pt idx="2001">
                        <c:v>0.37195304036140397</c:v>
                      </c:pt>
                      <c:pt idx="2002">
                        <c:v>0.37229573726654103</c:v>
                      </c:pt>
                      <c:pt idx="2003">
                        <c:v>0.37226691842079201</c:v>
                      </c:pt>
                      <c:pt idx="2004">
                        <c:v>0.372632145881653</c:v>
                      </c:pt>
                      <c:pt idx="2005">
                        <c:v>0.372236728668213</c:v>
                      </c:pt>
                      <c:pt idx="2006">
                        <c:v>0.370821803808212</c:v>
                      </c:pt>
                      <c:pt idx="2007">
                        <c:v>0.37141379714012102</c:v>
                      </c:pt>
                      <c:pt idx="2008">
                        <c:v>0.373148232698441</c:v>
                      </c:pt>
                      <c:pt idx="2009">
                        <c:v>0.37351760268211398</c:v>
                      </c:pt>
                      <c:pt idx="2010">
                        <c:v>0.37456285953521701</c:v>
                      </c:pt>
                      <c:pt idx="2011">
                        <c:v>0.37530502676963801</c:v>
                      </c:pt>
                      <c:pt idx="2012">
                        <c:v>0.37499818205833402</c:v>
                      </c:pt>
                      <c:pt idx="2013">
                        <c:v>0.374317437410355</c:v>
                      </c:pt>
                      <c:pt idx="2014">
                        <c:v>0.37344264984130898</c:v>
                      </c:pt>
                      <c:pt idx="2015">
                        <c:v>0.37369635701179499</c:v>
                      </c:pt>
                      <c:pt idx="2016">
                        <c:v>0.37396186590194702</c:v>
                      </c:pt>
                      <c:pt idx="2017">
                        <c:v>0.37329399585723899</c:v>
                      </c:pt>
                      <c:pt idx="2018">
                        <c:v>0.374027580022812</c:v>
                      </c:pt>
                      <c:pt idx="2019">
                        <c:v>0.37334164977073703</c:v>
                      </c:pt>
                      <c:pt idx="2020">
                        <c:v>0.36994630098342901</c:v>
                      </c:pt>
                      <c:pt idx="2021">
                        <c:v>0.36754423379898099</c:v>
                      </c:pt>
                      <c:pt idx="2022">
                        <c:v>0.36595118045806901</c:v>
                      </c:pt>
                      <c:pt idx="2023">
                        <c:v>0.36365777254104598</c:v>
                      </c:pt>
                      <c:pt idx="2024">
                        <c:v>0.35815539956092801</c:v>
                      </c:pt>
                      <c:pt idx="2025">
                        <c:v>0.35848292708396901</c:v>
                      </c:pt>
                      <c:pt idx="2026">
                        <c:v>0.36428806185722401</c:v>
                      </c:pt>
                      <c:pt idx="2027">
                        <c:v>0.364981859922409</c:v>
                      </c:pt>
                      <c:pt idx="2028">
                        <c:v>0.367856204509735</c:v>
                      </c:pt>
                      <c:pt idx="2029">
                        <c:v>0.36734363436698902</c:v>
                      </c:pt>
                      <c:pt idx="2030">
                        <c:v>0.35810530185699502</c:v>
                      </c:pt>
                      <c:pt idx="2031">
                        <c:v>0.35736718773841902</c:v>
                      </c:pt>
                      <c:pt idx="2032">
                        <c:v>0.36348134279251099</c:v>
                      </c:pt>
                      <c:pt idx="2033">
                        <c:v>0.36302152276039101</c:v>
                      </c:pt>
                      <c:pt idx="2034">
                        <c:v>0.361099272966385</c:v>
                      </c:pt>
                      <c:pt idx="2035">
                        <c:v>0.36241260170936601</c:v>
                      </c:pt>
                      <c:pt idx="2036">
                        <c:v>0.36070078611373901</c:v>
                      </c:pt>
                      <c:pt idx="2037">
                        <c:v>0.361335068941116</c:v>
                      </c:pt>
                      <c:pt idx="2038">
                        <c:v>0.37036472558975198</c:v>
                      </c:pt>
                      <c:pt idx="2039">
                        <c:v>0.37035605311393699</c:v>
                      </c:pt>
                      <c:pt idx="2040">
                        <c:v>0.36273795366287198</c:v>
                      </c:pt>
                      <c:pt idx="2041">
                        <c:v>0.36038136482238797</c:v>
                      </c:pt>
                      <c:pt idx="2042">
                        <c:v>0.35663309693336498</c:v>
                      </c:pt>
                      <c:pt idx="2043">
                        <c:v>0.35526421666145303</c:v>
                      </c:pt>
                      <c:pt idx="2044">
                        <c:v>0.35722616314888</c:v>
                      </c:pt>
                      <c:pt idx="2045">
                        <c:v>0.35857522487640398</c:v>
                      </c:pt>
                      <c:pt idx="2046">
                        <c:v>0.36224058270454401</c:v>
                      </c:pt>
                      <c:pt idx="2047">
                        <c:v>0.36155897378921498</c:v>
                      </c:pt>
                      <c:pt idx="2048">
                        <c:v>0.35738512873649603</c:v>
                      </c:pt>
                      <c:pt idx="2049">
                        <c:v>0.35697486996650701</c:v>
                      </c:pt>
                      <c:pt idx="2050">
                        <c:v>0.35628202557563798</c:v>
                      </c:pt>
                      <c:pt idx="2051">
                        <c:v>0.35417476296424899</c:v>
                      </c:pt>
                      <c:pt idx="2052">
                        <c:v>0.35358008742332497</c:v>
                      </c:pt>
                      <c:pt idx="2053">
                        <c:v>0.35472422838211098</c:v>
                      </c:pt>
                      <c:pt idx="2054">
                        <c:v>0.35458487272262601</c:v>
                      </c:pt>
                      <c:pt idx="2055">
                        <c:v>0.35354831814765902</c:v>
                      </c:pt>
                      <c:pt idx="2056">
                        <c:v>0.353591799736023</c:v>
                      </c:pt>
                      <c:pt idx="2057">
                        <c:v>0.35720044374465898</c:v>
                      </c:pt>
                      <c:pt idx="2058">
                        <c:v>0.36383825540542603</c:v>
                      </c:pt>
                      <c:pt idx="2059">
                        <c:v>0.36449578404426602</c:v>
                      </c:pt>
                      <c:pt idx="2060">
                        <c:v>0.36610427498817399</c:v>
                      </c:pt>
                      <c:pt idx="2061">
                        <c:v>0.366277605295181</c:v>
                      </c:pt>
                      <c:pt idx="2062">
                        <c:v>0.35907584428787198</c:v>
                      </c:pt>
                      <c:pt idx="2063">
                        <c:v>0.35338598489761402</c:v>
                      </c:pt>
                      <c:pt idx="2064">
                        <c:v>0.34996750950813299</c:v>
                      </c:pt>
                      <c:pt idx="2065">
                        <c:v>0.34879601001739502</c:v>
                      </c:pt>
                      <c:pt idx="2066">
                        <c:v>0.34416130185127303</c:v>
                      </c:pt>
                      <c:pt idx="2067">
                        <c:v>0.34050875902175898</c:v>
                      </c:pt>
                      <c:pt idx="2068">
                        <c:v>0.34211149811744701</c:v>
                      </c:pt>
                      <c:pt idx="2069">
                        <c:v>0.343225568532944</c:v>
                      </c:pt>
                      <c:pt idx="2070">
                        <c:v>0.34586295485496499</c:v>
                      </c:pt>
                      <c:pt idx="2071">
                        <c:v>0.34296044707298301</c:v>
                      </c:pt>
                      <c:pt idx="2072">
                        <c:v>0.33392310142517101</c:v>
                      </c:pt>
                      <c:pt idx="2073">
                        <c:v>0.33472809195518499</c:v>
                      </c:pt>
                      <c:pt idx="2074">
                        <c:v>0.33816432952880898</c:v>
                      </c:pt>
                      <c:pt idx="2075">
                        <c:v>0.33767062425613398</c:v>
                      </c:pt>
                      <c:pt idx="2076">
                        <c:v>0.34340485930442799</c:v>
                      </c:pt>
                      <c:pt idx="2077">
                        <c:v>0.347714394330978</c:v>
                      </c:pt>
                      <c:pt idx="2078">
                        <c:v>0.346638143062592</c:v>
                      </c:pt>
                      <c:pt idx="2079">
                        <c:v>0.34139361977577198</c:v>
                      </c:pt>
                      <c:pt idx="2080">
                        <c:v>0.34090563654899603</c:v>
                      </c:pt>
                      <c:pt idx="2081">
                        <c:v>0.33368790149688698</c:v>
                      </c:pt>
                      <c:pt idx="2082">
                        <c:v>0.308979332447052</c:v>
                      </c:pt>
                      <c:pt idx="2083">
                        <c:v>0.304923415184021</c:v>
                      </c:pt>
                      <c:pt idx="2084">
                        <c:v>0.31187635660171498</c:v>
                      </c:pt>
                      <c:pt idx="2085">
                        <c:v>0.31363275647163402</c:v>
                      </c:pt>
                      <c:pt idx="2086">
                        <c:v>0.32484892010688798</c:v>
                      </c:pt>
                      <c:pt idx="2087">
                        <c:v>0.32395750284194902</c:v>
                      </c:pt>
                      <c:pt idx="2088">
                        <c:v>0.31024807691574102</c:v>
                      </c:pt>
                      <c:pt idx="2089">
                        <c:v>0.31264963746070901</c:v>
                      </c:pt>
                      <c:pt idx="2090">
                        <c:v>0.32258558273315402</c:v>
                      </c:pt>
                      <c:pt idx="2091">
                        <c:v>0.32588467001915</c:v>
                      </c:pt>
                      <c:pt idx="2092">
                        <c:v>0.33940976858138999</c:v>
                      </c:pt>
                      <c:pt idx="2093">
                        <c:v>0.33758437633514399</c:v>
                      </c:pt>
                      <c:pt idx="2094">
                        <c:v>0.31388252973556502</c:v>
                      </c:pt>
                      <c:pt idx="2095">
                        <c:v>0.31056925654411299</c:v>
                      </c:pt>
                      <c:pt idx="2096">
                        <c:v>0.31055143475532498</c:v>
                      </c:pt>
                      <c:pt idx="2097">
                        <c:v>0.31274509429931602</c:v>
                      </c:pt>
                      <c:pt idx="2098">
                        <c:v>0.33194926381111101</c:v>
                      </c:pt>
                      <c:pt idx="2099">
                        <c:v>0.33403953909874001</c:v>
                      </c:pt>
                      <c:pt idx="2100">
                        <c:v>0.327586740255356</c:v>
                      </c:pt>
                      <c:pt idx="2101">
                        <c:v>0.33477318286895802</c:v>
                      </c:pt>
                      <c:pt idx="2102">
                        <c:v>0.32648998498916598</c:v>
                      </c:pt>
                      <c:pt idx="2103">
                        <c:v>0.32039120793342601</c:v>
                      </c:pt>
                      <c:pt idx="2104">
                        <c:v>0.32003468275070202</c:v>
                      </c:pt>
                      <c:pt idx="2105">
                        <c:v>0.31153783202171298</c:v>
                      </c:pt>
                      <c:pt idx="2106">
                        <c:v>0.31131759285926802</c:v>
                      </c:pt>
                      <c:pt idx="2107">
                        <c:v>0.32513034343719499</c:v>
                      </c:pt>
                      <c:pt idx="2108">
                        <c:v>0.32596030831336997</c:v>
                      </c:pt>
                      <c:pt idx="2109">
                        <c:v>0.32575818896293601</c:v>
                      </c:pt>
                      <c:pt idx="2110">
                        <c:v>0.32519921660423301</c:v>
                      </c:pt>
                      <c:pt idx="2111">
                        <c:v>0.30610737204551702</c:v>
                      </c:pt>
                      <c:pt idx="2112">
                        <c:v>0.29817399382591198</c:v>
                      </c:pt>
                      <c:pt idx="2113">
                        <c:v>0.303308576345444</c:v>
                      </c:pt>
                      <c:pt idx="2114">
                        <c:v>0.307174772024155</c:v>
                      </c:pt>
                      <c:pt idx="2115">
                        <c:v>0.32344862818718001</c:v>
                      </c:pt>
                      <c:pt idx="2116">
                        <c:v>0.34009161591529802</c:v>
                      </c:pt>
                      <c:pt idx="2117">
                        <c:v>0.34102186560630798</c:v>
                      </c:pt>
                      <c:pt idx="2118">
                        <c:v>0.32908806204795799</c:v>
                      </c:pt>
                      <c:pt idx="2119">
                        <c:v>0.31461843848228499</c:v>
                      </c:pt>
                      <c:pt idx="2120">
                        <c:v>0.30585983395576499</c:v>
                      </c:pt>
                      <c:pt idx="2121">
                        <c:v>0.30002889037132302</c:v>
                      </c:pt>
                      <c:pt idx="2122">
                        <c:v>0.31107068061828602</c:v>
                      </c:pt>
                      <c:pt idx="2123">
                        <c:v>0.33485481142997697</c:v>
                      </c:pt>
                      <c:pt idx="2124">
                        <c:v>0.34740880131721502</c:v>
                      </c:pt>
                      <c:pt idx="2125">
                        <c:v>0.33511289954185502</c:v>
                      </c:pt>
                      <c:pt idx="2126">
                        <c:v>0.32056894898414601</c:v>
                      </c:pt>
                      <c:pt idx="2127">
                        <c:v>0.30959990620613098</c:v>
                      </c:pt>
                      <c:pt idx="2128">
                        <c:v>0.28431674838066101</c:v>
                      </c:pt>
                      <c:pt idx="2129">
                        <c:v>0.29366990923881497</c:v>
                      </c:pt>
                      <c:pt idx="2130">
                        <c:v>0.30882492661476102</c:v>
                      </c:pt>
                      <c:pt idx="2131">
                        <c:v>0.282615065574646</c:v>
                      </c:pt>
                      <c:pt idx="2132">
                        <c:v>0.27350801229476901</c:v>
                      </c:pt>
                      <c:pt idx="2133">
                        <c:v>0.27784666419029203</c:v>
                      </c:pt>
                      <c:pt idx="2134">
                        <c:v>0.25581541657447798</c:v>
                      </c:pt>
                      <c:pt idx="2135">
                        <c:v>0.20953740179538699</c:v>
                      </c:pt>
                      <c:pt idx="2136">
                        <c:v>0.20066161453723899</c:v>
                      </c:pt>
                      <c:pt idx="2137">
                        <c:v>0.19901721179485299</c:v>
                      </c:pt>
                      <c:pt idx="2138">
                        <c:v>0.205886259675026</c:v>
                      </c:pt>
                      <c:pt idx="2139">
                        <c:v>0.34163108468055697</c:v>
                      </c:pt>
                      <c:pt idx="2140">
                        <c:v>0.35757517814636203</c:v>
                      </c:pt>
                      <c:pt idx="2141">
                        <c:v>0.23216556012630499</c:v>
                      </c:pt>
                      <c:pt idx="2142">
                        <c:v>0.25749915838241599</c:v>
                      </c:pt>
                      <c:pt idx="2143">
                        <c:v>0.28097420930862399</c:v>
                      </c:pt>
                      <c:pt idx="2144">
                        <c:v>0.31331881880760198</c:v>
                      </c:pt>
                      <c:pt idx="2145">
                        <c:v>0.52202606201171897</c:v>
                      </c:pt>
                      <c:pt idx="2146">
                        <c:v>0.52166885137557995</c:v>
                      </c:pt>
                      <c:pt idx="2147">
                        <c:v>0.32190263271331798</c:v>
                      </c:pt>
                      <c:pt idx="2148">
                        <c:v>0.318989276885986</c:v>
                      </c:pt>
                      <c:pt idx="2149">
                        <c:v>0.19854557514190699</c:v>
                      </c:pt>
                      <c:pt idx="2150">
                        <c:v>0.3289435505867</c:v>
                      </c:pt>
                    </c:numCache>
                  </c:numRef>
                </c:yVal>
                <c:smooth val="1"/>
                <c:extLst xmlns:c15="http://schemas.microsoft.com/office/drawing/2012/chart">
                  <c:ext xmlns:c16="http://schemas.microsoft.com/office/drawing/2014/chart" uri="{C3380CC4-5D6E-409C-BE32-E72D297353CC}">
                    <c16:uniqueId val="{0000000E-F6AD-4BFE-B03A-4E9C8BB4610D}"/>
                  </c:ext>
                </c:extLst>
              </c15:ser>
            </c15:filteredScatterSeries>
            <c15:filteredScatterSeries>
              <c15:ser>
                <c:idx val="15"/>
                <c:order val="15"/>
                <c:tx>
                  <c:v>Lab_Holly_Bush_Front</c:v>
                </c:tx>
                <c:spPr>
                  <a:ln w="19050"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xVal>
                  <c:numRef>
                    <c:extLst xmlns:c15="http://schemas.microsoft.com/office/drawing/2012/chart">
                      <c:ext xmlns:c15="http://schemas.microsoft.com/office/drawing/2012/chart" uri="{02D57815-91ED-43cb-92C2-25804820EDAC}">
                        <c15:formulaRef>
                          <c15:sqref>Reflectance_Data!$AE$4:$AE$2154</c15:sqref>
                        </c15:formulaRef>
                      </c:ext>
                    </c:extLst>
                    <c:numCache>
                      <c:formatCode>General</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001">
                        <c:v>1351</c:v>
                      </c:pt>
                      <c:pt idx="1002">
                        <c:v>1352</c:v>
                      </c:pt>
                      <c:pt idx="1003">
                        <c:v>1353</c:v>
                      </c:pt>
                      <c:pt idx="1004">
                        <c:v>1354</c:v>
                      </c:pt>
                      <c:pt idx="1005">
                        <c:v>1355</c:v>
                      </c:pt>
                      <c:pt idx="1006">
                        <c:v>1356</c:v>
                      </c:pt>
                      <c:pt idx="1007">
                        <c:v>1357</c:v>
                      </c:pt>
                      <c:pt idx="1008">
                        <c:v>1358</c:v>
                      </c:pt>
                      <c:pt idx="1009">
                        <c:v>1359</c:v>
                      </c:pt>
                      <c:pt idx="1010">
                        <c:v>1360</c:v>
                      </c:pt>
                      <c:pt idx="1011">
                        <c:v>1361</c:v>
                      </c:pt>
                      <c:pt idx="1012">
                        <c:v>1362</c:v>
                      </c:pt>
                      <c:pt idx="1013">
                        <c:v>1363</c:v>
                      </c:pt>
                      <c:pt idx="1014">
                        <c:v>1364</c:v>
                      </c:pt>
                      <c:pt idx="1015">
                        <c:v>1365</c:v>
                      </c:pt>
                      <c:pt idx="1016">
                        <c:v>1366</c:v>
                      </c:pt>
                      <c:pt idx="1017">
                        <c:v>1367</c:v>
                      </c:pt>
                      <c:pt idx="1018">
                        <c:v>1368</c:v>
                      </c:pt>
                      <c:pt idx="1019">
                        <c:v>1369</c:v>
                      </c:pt>
                      <c:pt idx="1020">
                        <c:v>1370</c:v>
                      </c:pt>
                      <c:pt idx="1021">
                        <c:v>1371</c:v>
                      </c:pt>
                      <c:pt idx="1022">
                        <c:v>1372</c:v>
                      </c:pt>
                      <c:pt idx="1023">
                        <c:v>1373</c:v>
                      </c:pt>
                      <c:pt idx="1024">
                        <c:v>1374</c:v>
                      </c:pt>
                      <c:pt idx="1025">
                        <c:v>1375</c:v>
                      </c:pt>
                      <c:pt idx="1026">
                        <c:v>1376</c:v>
                      </c:pt>
                      <c:pt idx="1027">
                        <c:v>1377</c:v>
                      </c:pt>
                      <c:pt idx="1028">
                        <c:v>1378</c:v>
                      </c:pt>
                      <c:pt idx="1029">
                        <c:v>1379</c:v>
                      </c:pt>
                      <c:pt idx="1030">
                        <c:v>1380</c:v>
                      </c:pt>
                      <c:pt idx="1031">
                        <c:v>1381</c:v>
                      </c:pt>
                      <c:pt idx="1032">
                        <c:v>1382</c:v>
                      </c:pt>
                      <c:pt idx="1033">
                        <c:v>1383</c:v>
                      </c:pt>
                      <c:pt idx="1034">
                        <c:v>1384</c:v>
                      </c:pt>
                      <c:pt idx="1035">
                        <c:v>1385</c:v>
                      </c:pt>
                      <c:pt idx="1036">
                        <c:v>1386</c:v>
                      </c:pt>
                      <c:pt idx="1037">
                        <c:v>1387</c:v>
                      </c:pt>
                      <c:pt idx="1038">
                        <c:v>1388</c:v>
                      </c:pt>
                      <c:pt idx="1039">
                        <c:v>1389</c:v>
                      </c:pt>
                      <c:pt idx="1040">
                        <c:v>1390</c:v>
                      </c:pt>
                      <c:pt idx="1041">
                        <c:v>1391</c:v>
                      </c:pt>
                      <c:pt idx="1042">
                        <c:v>1392</c:v>
                      </c:pt>
                      <c:pt idx="1043">
                        <c:v>1393</c:v>
                      </c:pt>
                      <c:pt idx="1044">
                        <c:v>1394</c:v>
                      </c:pt>
                      <c:pt idx="1045">
                        <c:v>1395</c:v>
                      </c:pt>
                      <c:pt idx="1046">
                        <c:v>1396</c:v>
                      </c:pt>
                      <c:pt idx="1047">
                        <c:v>1397</c:v>
                      </c:pt>
                      <c:pt idx="1048">
                        <c:v>1398</c:v>
                      </c:pt>
                      <c:pt idx="1049">
                        <c:v>1399</c:v>
                      </c:pt>
                      <c:pt idx="1050">
                        <c:v>1400</c:v>
                      </c:pt>
                      <c:pt idx="1051">
                        <c:v>1401</c:v>
                      </c:pt>
                      <c:pt idx="1052">
                        <c:v>1402</c:v>
                      </c:pt>
                      <c:pt idx="1053">
                        <c:v>1403</c:v>
                      </c:pt>
                      <c:pt idx="1054">
                        <c:v>1404</c:v>
                      </c:pt>
                      <c:pt idx="1055">
                        <c:v>1405</c:v>
                      </c:pt>
                      <c:pt idx="1056">
                        <c:v>1406</c:v>
                      </c:pt>
                      <c:pt idx="1057">
                        <c:v>1407</c:v>
                      </c:pt>
                      <c:pt idx="1058">
                        <c:v>1408</c:v>
                      </c:pt>
                      <c:pt idx="1059">
                        <c:v>1409</c:v>
                      </c:pt>
                      <c:pt idx="1060">
                        <c:v>1410</c:v>
                      </c:pt>
                      <c:pt idx="1061">
                        <c:v>1411</c:v>
                      </c:pt>
                      <c:pt idx="1062">
                        <c:v>1412</c:v>
                      </c:pt>
                      <c:pt idx="1063">
                        <c:v>1413</c:v>
                      </c:pt>
                      <c:pt idx="1064">
                        <c:v>1414</c:v>
                      </c:pt>
                      <c:pt idx="1065">
                        <c:v>1415</c:v>
                      </c:pt>
                      <c:pt idx="1066">
                        <c:v>1416</c:v>
                      </c:pt>
                      <c:pt idx="1067">
                        <c:v>1417</c:v>
                      </c:pt>
                      <c:pt idx="1068">
                        <c:v>1418</c:v>
                      </c:pt>
                      <c:pt idx="1069">
                        <c:v>1419</c:v>
                      </c:pt>
                      <c:pt idx="1070">
                        <c:v>1420</c:v>
                      </c:pt>
                      <c:pt idx="1071">
                        <c:v>1421</c:v>
                      </c:pt>
                      <c:pt idx="1072">
                        <c:v>1422</c:v>
                      </c:pt>
                      <c:pt idx="1073">
                        <c:v>1423</c:v>
                      </c:pt>
                      <c:pt idx="1074">
                        <c:v>1424</c:v>
                      </c:pt>
                      <c:pt idx="1075">
                        <c:v>1425</c:v>
                      </c:pt>
                      <c:pt idx="1076">
                        <c:v>1426</c:v>
                      </c:pt>
                      <c:pt idx="1077">
                        <c:v>1427</c:v>
                      </c:pt>
                      <c:pt idx="1078">
                        <c:v>1428</c:v>
                      </c:pt>
                      <c:pt idx="1079">
                        <c:v>1429</c:v>
                      </c:pt>
                      <c:pt idx="1080">
                        <c:v>1430</c:v>
                      </c:pt>
                      <c:pt idx="1081">
                        <c:v>1431</c:v>
                      </c:pt>
                      <c:pt idx="1082">
                        <c:v>1432</c:v>
                      </c:pt>
                      <c:pt idx="1083">
                        <c:v>1433</c:v>
                      </c:pt>
                      <c:pt idx="1084">
                        <c:v>1434</c:v>
                      </c:pt>
                      <c:pt idx="1085">
                        <c:v>1435</c:v>
                      </c:pt>
                      <c:pt idx="1086">
                        <c:v>1436</c:v>
                      </c:pt>
                      <c:pt idx="1087">
                        <c:v>1437</c:v>
                      </c:pt>
                      <c:pt idx="1088">
                        <c:v>1438</c:v>
                      </c:pt>
                      <c:pt idx="1089">
                        <c:v>1439</c:v>
                      </c:pt>
                      <c:pt idx="1090">
                        <c:v>1440</c:v>
                      </c:pt>
                      <c:pt idx="1091">
                        <c:v>1441</c:v>
                      </c:pt>
                      <c:pt idx="1092">
                        <c:v>1442</c:v>
                      </c:pt>
                      <c:pt idx="1093">
                        <c:v>1443</c:v>
                      </c:pt>
                      <c:pt idx="1094">
                        <c:v>1444</c:v>
                      </c:pt>
                      <c:pt idx="1095">
                        <c:v>1445</c:v>
                      </c:pt>
                      <c:pt idx="1096">
                        <c:v>1446</c:v>
                      </c:pt>
                      <c:pt idx="1097">
                        <c:v>1447</c:v>
                      </c:pt>
                      <c:pt idx="1098">
                        <c:v>1448</c:v>
                      </c:pt>
                      <c:pt idx="1099">
                        <c:v>1449</c:v>
                      </c:pt>
                      <c:pt idx="1100">
                        <c:v>1450</c:v>
                      </c:pt>
                      <c:pt idx="1101">
                        <c:v>1451</c:v>
                      </c:pt>
                      <c:pt idx="1102">
                        <c:v>1452</c:v>
                      </c:pt>
                      <c:pt idx="1103">
                        <c:v>1453</c:v>
                      </c:pt>
                      <c:pt idx="1104">
                        <c:v>1454</c:v>
                      </c:pt>
                      <c:pt idx="1105">
                        <c:v>1455</c:v>
                      </c:pt>
                      <c:pt idx="1106">
                        <c:v>1456</c:v>
                      </c:pt>
                      <c:pt idx="1107">
                        <c:v>1457</c:v>
                      </c:pt>
                      <c:pt idx="1108">
                        <c:v>1458</c:v>
                      </c:pt>
                      <c:pt idx="1109">
                        <c:v>1459</c:v>
                      </c:pt>
                      <c:pt idx="1110">
                        <c:v>1460</c:v>
                      </c:pt>
                      <c:pt idx="1111">
                        <c:v>1461</c:v>
                      </c:pt>
                      <c:pt idx="1112">
                        <c:v>1462</c:v>
                      </c:pt>
                      <c:pt idx="1113">
                        <c:v>1463</c:v>
                      </c:pt>
                      <c:pt idx="1114">
                        <c:v>1464</c:v>
                      </c:pt>
                      <c:pt idx="1115">
                        <c:v>1465</c:v>
                      </c:pt>
                      <c:pt idx="1116">
                        <c:v>1466</c:v>
                      </c:pt>
                      <c:pt idx="1117">
                        <c:v>1467</c:v>
                      </c:pt>
                      <c:pt idx="1118">
                        <c:v>1468</c:v>
                      </c:pt>
                      <c:pt idx="1119">
                        <c:v>1469</c:v>
                      </c:pt>
                      <c:pt idx="1120">
                        <c:v>1470</c:v>
                      </c:pt>
                      <c:pt idx="1121">
                        <c:v>1471</c:v>
                      </c:pt>
                      <c:pt idx="1122">
                        <c:v>1472</c:v>
                      </c:pt>
                      <c:pt idx="1123">
                        <c:v>1473</c:v>
                      </c:pt>
                      <c:pt idx="1124">
                        <c:v>1474</c:v>
                      </c:pt>
                      <c:pt idx="1125">
                        <c:v>1475</c:v>
                      </c:pt>
                      <c:pt idx="1126">
                        <c:v>1476</c:v>
                      </c:pt>
                      <c:pt idx="1127">
                        <c:v>1477</c:v>
                      </c:pt>
                      <c:pt idx="1128">
                        <c:v>1478</c:v>
                      </c:pt>
                      <c:pt idx="1129">
                        <c:v>1479</c:v>
                      </c:pt>
                      <c:pt idx="1130">
                        <c:v>1480</c:v>
                      </c:pt>
                      <c:pt idx="1131">
                        <c:v>1481</c:v>
                      </c:pt>
                      <c:pt idx="1132">
                        <c:v>1482</c:v>
                      </c:pt>
                      <c:pt idx="1133">
                        <c:v>1483</c:v>
                      </c:pt>
                      <c:pt idx="1134">
                        <c:v>1484</c:v>
                      </c:pt>
                      <c:pt idx="1135">
                        <c:v>1485</c:v>
                      </c:pt>
                      <c:pt idx="1136">
                        <c:v>1486</c:v>
                      </c:pt>
                      <c:pt idx="1137">
                        <c:v>1487</c:v>
                      </c:pt>
                      <c:pt idx="1138">
                        <c:v>1488</c:v>
                      </c:pt>
                      <c:pt idx="1139">
                        <c:v>1489</c:v>
                      </c:pt>
                      <c:pt idx="1140">
                        <c:v>1490</c:v>
                      </c:pt>
                      <c:pt idx="1141">
                        <c:v>1491</c:v>
                      </c:pt>
                      <c:pt idx="1142">
                        <c:v>1492</c:v>
                      </c:pt>
                      <c:pt idx="1143">
                        <c:v>1493</c:v>
                      </c:pt>
                      <c:pt idx="1144">
                        <c:v>1494</c:v>
                      </c:pt>
                      <c:pt idx="1145">
                        <c:v>1495</c:v>
                      </c:pt>
                      <c:pt idx="1146">
                        <c:v>1496</c:v>
                      </c:pt>
                      <c:pt idx="1147">
                        <c:v>1497</c:v>
                      </c:pt>
                      <c:pt idx="1148">
                        <c:v>1498</c:v>
                      </c:pt>
                      <c:pt idx="1149">
                        <c:v>1499</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pt idx="1451">
                        <c:v>1801</c:v>
                      </c:pt>
                      <c:pt idx="1452">
                        <c:v>1802</c:v>
                      </c:pt>
                      <c:pt idx="1453">
                        <c:v>1803</c:v>
                      </c:pt>
                      <c:pt idx="1454">
                        <c:v>1804</c:v>
                      </c:pt>
                      <c:pt idx="1455">
                        <c:v>1805</c:v>
                      </c:pt>
                      <c:pt idx="1456">
                        <c:v>1806</c:v>
                      </c:pt>
                      <c:pt idx="1457">
                        <c:v>1807</c:v>
                      </c:pt>
                      <c:pt idx="1458">
                        <c:v>1808</c:v>
                      </c:pt>
                      <c:pt idx="1459">
                        <c:v>1809</c:v>
                      </c:pt>
                      <c:pt idx="1460">
                        <c:v>1810</c:v>
                      </c:pt>
                      <c:pt idx="1461">
                        <c:v>1811</c:v>
                      </c:pt>
                      <c:pt idx="1462">
                        <c:v>1812</c:v>
                      </c:pt>
                      <c:pt idx="1463">
                        <c:v>1813</c:v>
                      </c:pt>
                      <c:pt idx="1464">
                        <c:v>1814</c:v>
                      </c:pt>
                      <c:pt idx="1465">
                        <c:v>1815</c:v>
                      </c:pt>
                      <c:pt idx="1466">
                        <c:v>1816</c:v>
                      </c:pt>
                      <c:pt idx="1467">
                        <c:v>1817</c:v>
                      </c:pt>
                      <c:pt idx="1468">
                        <c:v>1818</c:v>
                      </c:pt>
                      <c:pt idx="1469">
                        <c:v>1819</c:v>
                      </c:pt>
                      <c:pt idx="1470">
                        <c:v>1820</c:v>
                      </c:pt>
                      <c:pt idx="1471">
                        <c:v>1821</c:v>
                      </c:pt>
                      <c:pt idx="1472">
                        <c:v>1822</c:v>
                      </c:pt>
                      <c:pt idx="1473">
                        <c:v>1823</c:v>
                      </c:pt>
                      <c:pt idx="1474">
                        <c:v>1824</c:v>
                      </c:pt>
                      <c:pt idx="1475">
                        <c:v>1825</c:v>
                      </c:pt>
                      <c:pt idx="1476">
                        <c:v>1826</c:v>
                      </c:pt>
                      <c:pt idx="1477">
                        <c:v>1827</c:v>
                      </c:pt>
                      <c:pt idx="1478">
                        <c:v>1828</c:v>
                      </c:pt>
                      <c:pt idx="1479">
                        <c:v>1829</c:v>
                      </c:pt>
                      <c:pt idx="1480">
                        <c:v>1830</c:v>
                      </c:pt>
                      <c:pt idx="1481">
                        <c:v>1831</c:v>
                      </c:pt>
                      <c:pt idx="1482">
                        <c:v>1832</c:v>
                      </c:pt>
                      <c:pt idx="1483">
                        <c:v>1833</c:v>
                      </c:pt>
                      <c:pt idx="1484">
                        <c:v>1834</c:v>
                      </c:pt>
                      <c:pt idx="1485">
                        <c:v>1835</c:v>
                      </c:pt>
                      <c:pt idx="1486">
                        <c:v>1836</c:v>
                      </c:pt>
                      <c:pt idx="1487">
                        <c:v>1837</c:v>
                      </c:pt>
                      <c:pt idx="1488">
                        <c:v>1838</c:v>
                      </c:pt>
                      <c:pt idx="1489">
                        <c:v>1839</c:v>
                      </c:pt>
                      <c:pt idx="1490">
                        <c:v>1840</c:v>
                      </c:pt>
                      <c:pt idx="1491">
                        <c:v>1841</c:v>
                      </c:pt>
                      <c:pt idx="1492">
                        <c:v>1842</c:v>
                      </c:pt>
                      <c:pt idx="1493">
                        <c:v>1843</c:v>
                      </c:pt>
                      <c:pt idx="1494">
                        <c:v>1844</c:v>
                      </c:pt>
                      <c:pt idx="1495">
                        <c:v>1845</c:v>
                      </c:pt>
                      <c:pt idx="1496">
                        <c:v>1846</c:v>
                      </c:pt>
                      <c:pt idx="1497">
                        <c:v>1847</c:v>
                      </c:pt>
                      <c:pt idx="1498">
                        <c:v>1848</c:v>
                      </c:pt>
                      <c:pt idx="1499">
                        <c:v>1849</c:v>
                      </c:pt>
                      <c:pt idx="1500">
                        <c:v>1850</c:v>
                      </c:pt>
                      <c:pt idx="1501">
                        <c:v>1851</c:v>
                      </c:pt>
                      <c:pt idx="1502">
                        <c:v>1852</c:v>
                      </c:pt>
                      <c:pt idx="1503">
                        <c:v>1853</c:v>
                      </c:pt>
                      <c:pt idx="1504">
                        <c:v>1854</c:v>
                      </c:pt>
                      <c:pt idx="1505">
                        <c:v>1855</c:v>
                      </c:pt>
                      <c:pt idx="1506">
                        <c:v>1856</c:v>
                      </c:pt>
                      <c:pt idx="1507">
                        <c:v>1857</c:v>
                      </c:pt>
                      <c:pt idx="1508">
                        <c:v>1858</c:v>
                      </c:pt>
                      <c:pt idx="1509">
                        <c:v>1859</c:v>
                      </c:pt>
                      <c:pt idx="1510">
                        <c:v>1860</c:v>
                      </c:pt>
                      <c:pt idx="1511">
                        <c:v>1861</c:v>
                      </c:pt>
                      <c:pt idx="1512">
                        <c:v>1862</c:v>
                      </c:pt>
                      <c:pt idx="1513">
                        <c:v>1863</c:v>
                      </c:pt>
                      <c:pt idx="1514">
                        <c:v>1864</c:v>
                      </c:pt>
                      <c:pt idx="1515">
                        <c:v>1865</c:v>
                      </c:pt>
                      <c:pt idx="1516">
                        <c:v>1866</c:v>
                      </c:pt>
                      <c:pt idx="1517">
                        <c:v>1867</c:v>
                      </c:pt>
                      <c:pt idx="1518">
                        <c:v>1868</c:v>
                      </c:pt>
                      <c:pt idx="1519">
                        <c:v>1869</c:v>
                      </c:pt>
                      <c:pt idx="1520">
                        <c:v>1870</c:v>
                      </c:pt>
                      <c:pt idx="1521">
                        <c:v>1871</c:v>
                      </c:pt>
                      <c:pt idx="1522">
                        <c:v>1872</c:v>
                      </c:pt>
                      <c:pt idx="1523">
                        <c:v>1873</c:v>
                      </c:pt>
                      <c:pt idx="1524">
                        <c:v>1874</c:v>
                      </c:pt>
                      <c:pt idx="1525">
                        <c:v>1875</c:v>
                      </c:pt>
                      <c:pt idx="1526">
                        <c:v>1876</c:v>
                      </c:pt>
                      <c:pt idx="1527">
                        <c:v>1877</c:v>
                      </c:pt>
                      <c:pt idx="1528">
                        <c:v>1878</c:v>
                      </c:pt>
                      <c:pt idx="1529">
                        <c:v>1879</c:v>
                      </c:pt>
                      <c:pt idx="1530">
                        <c:v>1880</c:v>
                      </c:pt>
                      <c:pt idx="1531">
                        <c:v>1881</c:v>
                      </c:pt>
                      <c:pt idx="1532">
                        <c:v>1882</c:v>
                      </c:pt>
                      <c:pt idx="1533">
                        <c:v>1883</c:v>
                      </c:pt>
                      <c:pt idx="1534">
                        <c:v>1884</c:v>
                      </c:pt>
                      <c:pt idx="1535">
                        <c:v>1885</c:v>
                      </c:pt>
                      <c:pt idx="1536">
                        <c:v>1886</c:v>
                      </c:pt>
                      <c:pt idx="1537">
                        <c:v>1887</c:v>
                      </c:pt>
                      <c:pt idx="1538">
                        <c:v>1888</c:v>
                      </c:pt>
                      <c:pt idx="1539">
                        <c:v>1889</c:v>
                      </c:pt>
                      <c:pt idx="1540">
                        <c:v>1890</c:v>
                      </c:pt>
                      <c:pt idx="1541">
                        <c:v>1891</c:v>
                      </c:pt>
                      <c:pt idx="1542">
                        <c:v>1892</c:v>
                      </c:pt>
                      <c:pt idx="1543">
                        <c:v>1893</c:v>
                      </c:pt>
                      <c:pt idx="1544">
                        <c:v>1894</c:v>
                      </c:pt>
                      <c:pt idx="1545">
                        <c:v>1895</c:v>
                      </c:pt>
                      <c:pt idx="1546">
                        <c:v>1896</c:v>
                      </c:pt>
                      <c:pt idx="1547">
                        <c:v>1897</c:v>
                      </c:pt>
                      <c:pt idx="1548">
                        <c:v>1898</c:v>
                      </c:pt>
                      <c:pt idx="1549">
                        <c:v>1899</c:v>
                      </c:pt>
                      <c:pt idx="1550">
                        <c:v>1900</c:v>
                      </c:pt>
                      <c:pt idx="1551">
                        <c:v>1901</c:v>
                      </c:pt>
                      <c:pt idx="1552">
                        <c:v>1902</c:v>
                      </c:pt>
                      <c:pt idx="1553">
                        <c:v>1903</c:v>
                      </c:pt>
                      <c:pt idx="1554">
                        <c:v>1904</c:v>
                      </c:pt>
                      <c:pt idx="1555">
                        <c:v>1905</c:v>
                      </c:pt>
                      <c:pt idx="1556">
                        <c:v>1906</c:v>
                      </c:pt>
                      <c:pt idx="1557">
                        <c:v>1907</c:v>
                      </c:pt>
                      <c:pt idx="1558">
                        <c:v>1908</c:v>
                      </c:pt>
                      <c:pt idx="1559">
                        <c:v>1909</c:v>
                      </c:pt>
                      <c:pt idx="1560">
                        <c:v>1910</c:v>
                      </c:pt>
                      <c:pt idx="1561">
                        <c:v>1911</c:v>
                      </c:pt>
                      <c:pt idx="1562">
                        <c:v>1912</c:v>
                      </c:pt>
                      <c:pt idx="1563">
                        <c:v>1913</c:v>
                      </c:pt>
                      <c:pt idx="1564">
                        <c:v>1914</c:v>
                      </c:pt>
                      <c:pt idx="1565">
                        <c:v>1915</c:v>
                      </c:pt>
                      <c:pt idx="1566">
                        <c:v>1916</c:v>
                      </c:pt>
                      <c:pt idx="1567">
                        <c:v>1917</c:v>
                      </c:pt>
                      <c:pt idx="1568">
                        <c:v>1918</c:v>
                      </c:pt>
                      <c:pt idx="1569">
                        <c:v>1919</c:v>
                      </c:pt>
                      <c:pt idx="1570">
                        <c:v>1920</c:v>
                      </c:pt>
                      <c:pt idx="1571">
                        <c:v>1921</c:v>
                      </c:pt>
                      <c:pt idx="1572">
                        <c:v>1922</c:v>
                      </c:pt>
                      <c:pt idx="1573">
                        <c:v>1923</c:v>
                      </c:pt>
                      <c:pt idx="1574">
                        <c:v>1924</c:v>
                      </c:pt>
                      <c:pt idx="1575">
                        <c:v>1925</c:v>
                      </c:pt>
                      <c:pt idx="1576">
                        <c:v>1926</c:v>
                      </c:pt>
                      <c:pt idx="1577">
                        <c:v>1927</c:v>
                      </c:pt>
                      <c:pt idx="1578">
                        <c:v>1928</c:v>
                      </c:pt>
                      <c:pt idx="1579">
                        <c:v>1929</c:v>
                      </c:pt>
                      <c:pt idx="1580">
                        <c:v>1930</c:v>
                      </c:pt>
                      <c:pt idx="1581">
                        <c:v>1931</c:v>
                      </c:pt>
                      <c:pt idx="1582">
                        <c:v>1932</c:v>
                      </c:pt>
                      <c:pt idx="1583">
                        <c:v>1933</c:v>
                      </c:pt>
                      <c:pt idx="1584">
                        <c:v>1934</c:v>
                      </c:pt>
                      <c:pt idx="1585">
                        <c:v>1935</c:v>
                      </c:pt>
                      <c:pt idx="1586">
                        <c:v>1936</c:v>
                      </c:pt>
                      <c:pt idx="1587">
                        <c:v>1937</c:v>
                      </c:pt>
                      <c:pt idx="1588">
                        <c:v>1938</c:v>
                      </c:pt>
                      <c:pt idx="1589">
                        <c:v>1939</c:v>
                      </c:pt>
                      <c:pt idx="1590">
                        <c:v>1940</c:v>
                      </c:pt>
                      <c:pt idx="1591">
                        <c:v>1941</c:v>
                      </c:pt>
                      <c:pt idx="1592">
                        <c:v>1942</c:v>
                      </c:pt>
                      <c:pt idx="1593">
                        <c:v>1943</c:v>
                      </c:pt>
                      <c:pt idx="1594">
                        <c:v>1944</c:v>
                      </c:pt>
                      <c:pt idx="1595">
                        <c:v>1945</c:v>
                      </c:pt>
                      <c:pt idx="1596">
                        <c:v>1946</c:v>
                      </c:pt>
                      <c:pt idx="1597">
                        <c:v>1947</c:v>
                      </c:pt>
                      <c:pt idx="1598">
                        <c:v>1948</c:v>
                      </c:pt>
                      <c:pt idx="1599">
                        <c:v>1949</c:v>
                      </c:pt>
                      <c:pt idx="1600">
                        <c:v>1950</c:v>
                      </c:pt>
                      <c:pt idx="1601">
                        <c:v>1951</c:v>
                      </c:pt>
                      <c:pt idx="1602">
                        <c:v>1952</c:v>
                      </c:pt>
                      <c:pt idx="1603">
                        <c:v>1953</c:v>
                      </c:pt>
                      <c:pt idx="1604">
                        <c:v>1954</c:v>
                      </c:pt>
                      <c:pt idx="1605">
                        <c:v>1955</c:v>
                      </c:pt>
                      <c:pt idx="1606">
                        <c:v>1956</c:v>
                      </c:pt>
                      <c:pt idx="1607">
                        <c:v>1957</c:v>
                      </c:pt>
                      <c:pt idx="1608">
                        <c:v>1958</c:v>
                      </c:pt>
                      <c:pt idx="1609">
                        <c:v>1959</c:v>
                      </c:pt>
                      <c:pt idx="1610">
                        <c:v>1960</c:v>
                      </c:pt>
                      <c:pt idx="1611">
                        <c:v>1961</c:v>
                      </c:pt>
                      <c:pt idx="1612">
                        <c:v>1962</c:v>
                      </c:pt>
                      <c:pt idx="1613">
                        <c:v>1963</c:v>
                      </c:pt>
                      <c:pt idx="1614">
                        <c:v>1964</c:v>
                      </c:pt>
                      <c:pt idx="1615">
                        <c:v>1965</c:v>
                      </c:pt>
                      <c:pt idx="1616">
                        <c:v>1966</c:v>
                      </c:pt>
                      <c:pt idx="1617">
                        <c:v>1967</c:v>
                      </c:pt>
                      <c:pt idx="1618">
                        <c:v>1968</c:v>
                      </c:pt>
                      <c:pt idx="1619">
                        <c:v>1969</c:v>
                      </c:pt>
                      <c:pt idx="1620">
                        <c:v>1970</c:v>
                      </c:pt>
                      <c:pt idx="1621">
                        <c:v>1971</c:v>
                      </c:pt>
                      <c:pt idx="1622">
                        <c:v>1972</c:v>
                      </c:pt>
                      <c:pt idx="1623">
                        <c:v>1973</c:v>
                      </c:pt>
                      <c:pt idx="1624">
                        <c:v>1974</c:v>
                      </c:pt>
                      <c:pt idx="1625">
                        <c:v>1975</c:v>
                      </c:pt>
                      <c:pt idx="1626">
                        <c:v>1976</c:v>
                      </c:pt>
                      <c:pt idx="1627">
                        <c:v>1977</c:v>
                      </c:pt>
                      <c:pt idx="1628">
                        <c:v>1978</c:v>
                      </c:pt>
                      <c:pt idx="1629">
                        <c:v>1979</c:v>
                      </c:pt>
                      <c:pt idx="1630">
                        <c:v>1980</c:v>
                      </c:pt>
                      <c:pt idx="1631">
                        <c:v>1981</c:v>
                      </c:pt>
                      <c:pt idx="1632">
                        <c:v>1982</c:v>
                      </c:pt>
                      <c:pt idx="1633">
                        <c:v>1983</c:v>
                      </c:pt>
                      <c:pt idx="1634">
                        <c:v>1984</c:v>
                      </c:pt>
                      <c:pt idx="1635">
                        <c:v>1985</c:v>
                      </c:pt>
                      <c:pt idx="1636">
                        <c:v>1986</c:v>
                      </c:pt>
                      <c:pt idx="1637">
                        <c:v>1987</c:v>
                      </c:pt>
                      <c:pt idx="1638">
                        <c:v>1988</c:v>
                      </c:pt>
                      <c:pt idx="1639">
                        <c:v>1989</c:v>
                      </c:pt>
                      <c:pt idx="1640">
                        <c:v>1990</c:v>
                      </c:pt>
                      <c:pt idx="1641">
                        <c:v>1991</c:v>
                      </c:pt>
                      <c:pt idx="1642">
                        <c:v>1992</c:v>
                      </c:pt>
                      <c:pt idx="1643">
                        <c:v>1993</c:v>
                      </c:pt>
                      <c:pt idx="1644">
                        <c:v>1994</c:v>
                      </c:pt>
                      <c:pt idx="1645">
                        <c:v>1995</c:v>
                      </c:pt>
                      <c:pt idx="1646">
                        <c:v>1996</c:v>
                      </c:pt>
                      <c:pt idx="1647">
                        <c:v>1997</c:v>
                      </c:pt>
                      <c:pt idx="1648">
                        <c:v>1998</c:v>
                      </c:pt>
                      <c:pt idx="1649">
                        <c:v>1999</c:v>
                      </c:pt>
                      <c:pt idx="1650">
                        <c:v>2000</c:v>
                      </c:pt>
                      <c:pt idx="1651">
                        <c:v>2001</c:v>
                      </c:pt>
                      <c:pt idx="1652">
                        <c:v>2002</c:v>
                      </c:pt>
                      <c:pt idx="1653">
                        <c:v>2003</c:v>
                      </c:pt>
                      <c:pt idx="1654">
                        <c:v>2004</c:v>
                      </c:pt>
                      <c:pt idx="1655">
                        <c:v>2005</c:v>
                      </c:pt>
                      <c:pt idx="1656">
                        <c:v>2006</c:v>
                      </c:pt>
                      <c:pt idx="1657">
                        <c:v>2007</c:v>
                      </c:pt>
                      <c:pt idx="1658">
                        <c:v>2008</c:v>
                      </c:pt>
                      <c:pt idx="1659">
                        <c:v>2009</c:v>
                      </c:pt>
                      <c:pt idx="1660">
                        <c:v>2010</c:v>
                      </c:pt>
                      <c:pt idx="1661">
                        <c:v>2011</c:v>
                      </c:pt>
                      <c:pt idx="1662">
                        <c:v>2012</c:v>
                      </c:pt>
                      <c:pt idx="1663">
                        <c:v>2013</c:v>
                      </c:pt>
                      <c:pt idx="1664">
                        <c:v>2014</c:v>
                      </c:pt>
                      <c:pt idx="1665">
                        <c:v>2015</c:v>
                      </c:pt>
                      <c:pt idx="1666">
                        <c:v>2016</c:v>
                      </c:pt>
                      <c:pt idx="1667">
                        <c:v>2017</c:v>
                      </c:pt>
                      <c:pt idx="1668">
                        <c:v>2018</c:v>
                      </c:pt>
                      <c:pt idx="1669">
                        <c:v>2019</c:v>
                      </c:pt>
                      <c:pt idx="1670">
                        <c:v>2020</c:v>
                      </c:pt>
                      <c:pt idx="1671">
                        <c:v>2021</c:v>
                      </c:pt>
                      <c:pt idx="1672">
                        <c:v>2022</c:v>
                      </c:pt>
                      <c:pt idx="1673">
                        <c:v>2023</c:v>
                      </c:pt>
                      <c:pt idx="1674">
                        <c:v>2024</c:v>
                      </c:pt>
                      <c:pt idx="1675">
                        <c:v>2025</c:v>
                      </c:pt>
                      <c:pt idx="1676">
                        <c:v>2026</c:v>
                      </c:pt>
                      <c:pt idx="1677">
                        <c:v>2027</c:v>
                      </c:pt>
                      <c:pt idx="1678">
                        <c:v>2028</c:v>
                      </c:pt>
                      <c:pt idx="1679">
                        <c:v>2029</c:v>
                      </c:pt>
                      <c:pt idx="1680">
                        <c:v>2030</c:v>
                      </c:pt>
                      <c:pt idx="1681">
                        <c:v>2031</c:v>
                      </c:pt>
                      <c:pt idx="1682">
                        <c:v>2032</c:v>
                      </c:pt>
                      <c:pt idx="1683">
                        <c:v>2033</c:v>
                      </c:pt>
                      <c:pt idx="1684">
                        <c:v>2034</c:v>
                      </c:pt>
                      <c:pt idx="1685">
                        <c:v>2035</c:v>
                      </c:pt>
                      <c:pt idx="1686">
                        <c:v>2036</c:v>
                      </c:pt>
                      <c:pt idx="1687">
                        <c:v>2037</c:v>
                      </c:pt>
                      <c:pt idx="1688">
                        <c:v>2038</c:v>
                      </c:pt>
                      <c:pt idx="1689">
                        <c:v>2039</c:v>
                      </c:pt>
                      <c:pt idx="1690">
                        <c:v>2040</c:v>
                      </c:pt>
                      <c:pt idx="1691">
                        <c:v>2041</c:v>
                      </c:pt>
                      <c:pt idx="1692">
                        <c:v>2042</c:v>
                      </c:pt>
                      <c:pt idx="1693">
                        <c:v>2043</c:v>
                      </c:pt>
                      <c:pt idx="1694">
                        <c:v>2044</c:v>
                      </c:pt>
                      <c:pt idx="1695">
                        <c:v>2045</c:v>
                      </c:pt>
                      <c:pt idx="1696">
                        <c:v>2046</c:v>
                      </c:pt>
                      <c:pt idx="1697">
                        <c:v>2047</c:v>
                      </c:pt>
                      <c:pt idx="1698">
                        <c:v>2048</c:v>
                      </c:pt>
                      <c:pt idx="1699">
                        <c:v>2049</c:v>
                      </c:pt>
                      <c:pt idx="1700">
                        <c:v>2050</c:v>
                      </c:pt>
                      <c:pt idx="1701">
                        <c:v>2051</c:v>
                      </c:pt>
                      <c:pt idx="1702">
                        <c:v>2052</c:v>
                      </c:pt>
                      <c:pt idx="1703">
                        <c:v>2053</c:v>
                      </c:pt>
                      <c:pt idx="1704">
                        <c:v>2054</c:v>
                      </c:pt>
                      <c:pt idx="1705">
                        <c:v>2055</c:v>
                      </c:pt>
                      <c:pt idx="1706">
                        <c:v>2056</c:v>
                      </c:pt>
                      <c:pt idx="1707">
                        <c:v>2057</c:v>
                      </c:pt>
                      <c:pt idx="1708">
                        <c:v>2058</c:v>
                      </c:pt>
                      <c:pt idx="1709">
                        <c:v>2059</c:v>
                      </c:pt>
                      <c:pt idx="1710">
                        <c:v>2060</c:v>
                      </c:pt>
                      <c:pt idx="1711">
                        <c:v>2061</c:v>
                      </c:pt>
                      <c:pt idx="1712">
                        <c:v>2062</c:v>
                      </c:pt>
                      <c:pt idx="1713">
                        <c:v>2063</c:v>
                      </c:pt>
                      <c:pt idx="1714">
                        <c:v>2064</c:v>
                      </c:pt>
                      <c:pt idx="1715">
                        <c:v>2065</c:v>
                      </c:pt>
                      <c:pt idx="1716">
                        <c:v>2066</c:v>
                      </c:pt>
                      <c:pt idx="1717">
                        <c:v>2067</c:v>
                      </c:pt>
                      <c:pt idx="1718">
                        <c:v>2068</c:v>
                      </c:pt>
                      <c:pt idx="1719">
                        <c:v>2069</c:v>
                      </c:pt>
                      <c:pt idx="1720">
                        <c:v>2070</c:v>
                      </c:pt>
                      <c:pt idx="1721">
                        <c:v>2071</c:v>
                      </c:pt>
                      <c:pt idx="1722">
                        <c:v>2072</c:v>
                      </c:pt>
                      <c:pt idx="1723">
                        <c:v>2073</c:v>
                      </c:pt>
                      <c:pt idx="1724">
                        <c:v>2074</c:v>
                      </c:pt>
                      <c:pt idx="1725">
                        <c:v>2075</c:v>
                      </c:pt>
                      <c:pt idx="1726">
                        <c:v>2076</c:v>
                      </c:pt>
                      <c:pt idx="1727">
                        <c:v>2077</c:v>
                      </c:pt>
                      <c:pt idx="1728">
                        <c:v>2078</c:v>
                      </c:pt>
                      <c:pt idx="1729">
                        <c:v>2079</c:v>
                      </c:pt>
                      <c:pt idx="1730">
                        <c:v>2080</c:v>
                      </c:pt>
                      <c:pt idx="1731">
                        <c:v>2081</c:v>
                      </c:pt>
                      <c:pt idx="1732">
                        <c:v>2082</c:v>
                      </c:pt>
                      <c:pt idx="1733">
                        <c:v>2083</c:v>
                      </c:pt>
                      <c:pt idx="1734">
                        <c:v>2084</c:v>
                      </c:pt>
                      <c:pt idx="1735">
                        <c:v>2085</c:v>
                      </c:pt>
                      <c:pt idx="1736">
                        <c:v>2086</c:v>
                      </c:pt>
                      <c:pt idx="1737">
                        <c:v>2087</c:v>
                      </c:pt>
                      <c:pt idx="1738">
                        <c:v>2088</c:v>
                      </c:pt>
                      <c:pt idx="1739">
                        <c:v>2089</c:v>
                      </c:pt>
                      <c:pt idx="1740">
                        <c:v>2090</c:v>
                      </c:pt>
                      <c:pt idx="1741">
                        <c:v>2091</c:v>
                      </c:pt>
                      <c:pt idx="1742">
                        <c:v>2092</c:v>
                      </c:pt>
                      <c:pt idx="1743">
                        <c:v>2093</c:v>
                      </c:pt>
                      <c:pt idx="1744">
                        <c:v>2094</c:v>
                      </c:pt>
                      <c:pt idx="1745">
                        <c:v>2095</c:v>
                      </c:pt>
                      <c:pt idx="1746">
                        <c:v>2096</c:v>
                      </c:pt>
                      <c:pt idx="1747">
                        <c:v>2097</c:v>
                      </c:pt>
                      <c:pt idx="1748">
                        <c:v>2098</c:v>
                      </c:pt>
                      <c:pt idx="1749">
                        <c:v>2099</c:v>
                      </c:pt>
                      <c:pt idx="1750">
                        <c:v>2100</c:v>
                      </c:pt>
                      <c:pt idx="1751">
                        <c:v>2101</c:v>
                      </c:pt>
                      <c:pt idx="1752">
                        <c:v>2102</c:v>
                      </c:pt>
                      <c:pt idx="1753">
                        <c:v>2103</c:v>
                      </c:pt>
                      <c:pt idx="1754">
                        <c:v>2104</c:v>
                      </c:pt>
                      <c:pt idx="1755">
                        <c:v>2105</c:v>
                      </c:pt>
                      <c:pt idx="1756">
                        <c:v>2106</c:v>
                      </c:pt>
                      <c:pt idx="1757">
                        <c:v>2107</c:v>
                      </c:pt>
                      <c:pt idx="1758">
                        <c:v>2108</c:v>
                      </c:pt>
                      <c:pt idx="1759">
                        <c:v>2109</c:v>
                      </c:pt>
                      <c:pt idx="1760">
                        <c:v>2110</c:v>
                      </c:pt>
                      <c:pt idx="1761">
                        <c:v>2111</c:v>
                      </c:pt>
                      <c:pt idx="1762">
                        <c:v>2112</c:v>
                      </c:pt>
                      <c:pt idx="1763">
                        <c:v>2113</c:v>
                      </c:pt>
                      <c:pt idx="1764">
                        <c:v>2114</c:v>
                      </c:pt>
                      <c:pt idx="1765">
                        <c:v>2115</c:v>
                      </c:pt>
                      <c:pt idx="1766">
                        <c:v>2116</c:v>
                      </c:pt>
                      <c:pt idx="1767">
                        <c:v>2117</c:v>
                      </c:pt>
                      <c:pt idx="1768">
                        <c:v>2118</c:v>
                      </c:pt>
                      <c:pt idx="1769">
                        <c:v>2119</c:v>
                      </c:pt>
                      <c:pt idx="1770">
                        <c:v>2120</c:v>
                      </c:pt>
                      <c:pt idx="1771">
                        <c:v>2121</c:v>
                      </c:pt>
                      <c:pt idx="1772">
                        <c:v>2122</c:v>
                      </c:pt>
                      <c:pt idx="1773">
                        <c:v>2123</c:v>
                      </c:pt>
                      <c:pt idx="1774">
                        <c:v>2124</c:v>
                      </c:pt>
                      <c:pt idx="1775">
                        <c:v>2125</c:v>
                      </c:pt>
                      <c:pt idx="1776">
                        <c:v>2126</c:v>
                      </c:pt>
                      <c:pt idx="1777">
                        <c:v>2127</c:v>
                      </c:pt>
                      <c:pt idx="1778">
                        <c:v>2128</c:v>
                      </c:pt>
                      <c:pt idx="1779">
                        <c:v>2129</c:v>
                      </c:pt>
                      <c:pt idx="1780">
                        <c:v>2130</c:v>
                      </c:pt>
                      <c:pt idx="1781">
                        <c:v>2131</c:v>
                      </c:pt>
                      <c:pt idx="1782">
                        <c:v>2132</c:v>
                      </c:pt>
                      <c:pt idx="1783">
                        <c:v>2133</c:v>
                      </c:pt>
                      <c:pt idx="1784">
                        <c:v>2134</c:v>
                      </c:pt>
                      <c:pt idx="1785">
                        <c:v>2135</c:v>
                      </c:pt>
                      <c:pt idx="1786">
                        <c:v>2136</c:v>
                      </c:pt>
                      <c:pt idx="1787">
                        <c:v>2137</c:v>
                      </c:pt>
                      <c:pt idx="1788">
                        <c:v>2138</c:v>
                      </c:pt>
                      <c:pt idx="1789">
                        <c:v>2139</c:v>
                      </c:pt>
                      <c:pt idx="1790">
                        <c:v>2140</c:v>
                      </c:pt>
                      <c:pt idx="1791">
                        <c:v>2141</c:v>
                      </c:pt>
                      <c:pt idx="1792">
                        <c:v>2142</c:v>
                      </c:pt>
                      <c:pt idx="1793">
                        <c:v>2143</c:v>
                      </c:pt>
                      <c:pt idx="1794">
                        <c:v>2144</c:v>
                      </c:pt>
                      <c:pt idx="1795">
                        <c:v>2145</c:v>
                      </c:pt>
                      <c:pt idx="1796">
                        <c:v>2146</c:v>
                      </c:pt>
                      <c:pt idx="1797">
                        <c:v>2147</c:v>
                      </c:pt>
                      <c:pt idx="1798">
                        <c:v>2148</c:v>
                      </c:pt>
                      <c:pt idx="1799">
                        <c:v>2149</c:v>
                      </c:pt>
                      <c:pt idx="1800">
                        <c:v>2150</c:v>
                      </c:pt>
                      <c:pt idx="1801">
                        <c:v>2151</c:v>
                      </c:pt>
                      <c:pt idx="1802">
                        <c:v>2152</c:v>
                      </c:pt>
                      <c:pt idx="1803">
                        <c:v>2153</c:v>
                      </c:pt>
                      <c:pt idx="1804">
                        <c:v>2154</c:v>
                      </c:pt>
                      <c:pt idx="1805">
                        <c:v>2155</c:v>
                      </c:pt>
                      <c:pt idx="1806">
                        <c:v>2156</c:v>
                      </c:pt>
                      <c:pt idx="1807">
                        <c:v>2157</c:v>
                      </c:pt>
                      <c:pt idx="1808">
                        <c:v>2158</c:v>
                      </c:pt>
                      <c:pt idx="1809">
                        <c:v>2159</c:v>
                      </c:pt>
                      <c:pt idx="1810">
                        <c:v>2160</c:v>
                      </c:pt>
                      <c:pt idx="1811">
                        <c:v>2161</c:v>
                      </c:pt>
                      <c:pt idx="1812">
                        <c:v>2162</c:v>
                      </c:pt>
                      <c:pt idx="1813">
                        <c:v>2163</c:v>
                      </c:pt>
                      <c:pt idx="1814">
                        <c:v>2164</c:v>
                      </c:pt>
                      <c:pt idx="1815">
                        <c:v>2165</c:v>
                      </c:pt>
                      <c:pt idx="1816">
                        <c:v>2166</c:v>
                      </c:pt>
                      <c:pt idx="1817">
                        <c:v>2167</c:v>
                      </c:pt>
                      <c:pt idx="1818">
                        <c:v>2168</c:v>
                      </c:pt>
                      <c:pt idx="1819">
                        <c:v>2169</c:v>
                      </c:pt>
                      <c:pt idx="1820">
                        <c:v>2170</c:v>
                      </c:pt>
                      <c:pt idx="1821">
                        <c:v>2171</c:v>
                      </c:pt>
                      <c:pt idx="1822">
                        <c:v>2172</c:v>
                      </c:pt>
                      <c:pt idx="1823">
                        <c:v>2173</c:v>
                      </c:pt>
                      <c:pt idx="1824">
                        <c:v>2174</c:v>
                      </c:pt>
                      <c:pt idx="1825">
                        <c:v>2175</c:v>
                      </c:pt>
                      <c:pt idx="1826">
                        <c:v>2176</c:v>
                      </c:pt>
                      <c:pt idx="1827">
                        <c:v>2177</c:v>
                      </c:pt>
                      <c:pt idx="1828">
                        <c:v>2178</c:v>
                      </c:pt>
                      <c:pt idx="1829">
                        <c:v>2179</c:v>
                      </c:pt>
                      <c:pt idx="1830">
                        <c:v>2180</c:v>
                      </c:pt>
                      <c:pt idx="1831">
                        <c:v>2181</c:v>
                      </c:pt>
                      <c:pt idx="1832">
                        <c:v>2182</c:v>
                      </c:pt>
                      <c:pt idx="1833">
                        <c:v>2183</c:v>
                      </c:pt>
                      <c:pt idx="1834">
                        <c:v>2184</c:v>
                      </c:pt>
                      <c:pt idx="1835">
                        <c:v>2185</c:v>
                      </c:pt>
                      <c:pt idx="1836">
                        <c:v>2186</c:v>
                      </c:pt>
                      <c:pt idx="1837">
                        <c:v>2187</c:v>
                      </c:pt>
                      <c:pt idx="1838">
                        <c:v>2188</c:v>
                      </c:pt>
                      <c:pt idx="1839">
                        <c:v>2189</c:v>
                      </c:pt>
                      <c:pt idx="1840">
                        <c:v>2190</c:v>
                      </c:pt>
                      <c:pt idx="1841">
                        <c:v>2191</c:v>
                      </c:pt>
                      <c:pt idx="1842">
                        <c:v>2192</c:v>
                      </c:pt>
                      <c:pt idx="1843">
                        <c:v>2193</c:v>
                      </c:pt>
                      <c:pt idx="1844">
                        <c:v>2194</c:v>
                      </c:pt>
                      <c:pt idx="1845">
                        <c:v>2195</c:v>
                      </c:pt>
                      <c:pt idx="1846">
                        <c:v>2196</c:v>
                      </c:pt>
                      <c:pt idx="1847">
                        <c:v>2197</c:v>
                      </c:pt>
                      <c:pt idx="1848">
                        <c:v>2198</c:v>
                      </c:pt>
                      <c:pt idx="1849">
                        <c:v>2199</c:v>
                      </c:pt>
                      <c:pt idx="1850">
                        <c:v>2200</c:v>
                      </c:pt>
                      <c:pt idx="1851">
                        <c:v>2201</c:v>
                      </c:pt>
                      <c:pt idx="1852">
                        <c:v>2202</c:v>
                      </c:pt>
                      <c:pt idx="1853">
                        <c:v>2203</c:v>
                      </c:pt>
                      <c:pt idx="1854">
                        <c:v>2204</c:v>
                      </c:pt>
                      <c:pt idx="1855">
                        <c:v>2205</c:v>
                      </c:pt>
                      <c:pt idx="1856">
                        <c:v>2206</c:v>
                      </c:pt>
                      <c:pt idx="1857">
                        <c:v>2207</c:v>
                      </c:pt>
                      <c:pt idx="1858">
                        <c:v>2208</c:v>
                      </c:pt>
                      <c:pt idx="1859">
                        <c:v>2209</c:v>
                      </c:pt>
                      <c:pt idx="1860">
                        <c:v>2210</c:v>
                      </c:pt>
                      <c:pt idx="1861">
                        <c:v>2211</c:v>
                      </c:pt>
                      <c:pt idx="1862">
                        <c:v>2212</c:v>
                      </c:pt>
                      <c:pt idx="1863">
                        <c:v>2213</c:v>
                      </c:pt>
                      <c:pt idx="1864">
                        <c:v>2214</c:v>
                      </c:pt>
                      <c:pt idx="1865">
                        <c:v>2215</c:v>
                      </c:pt>
                      <c:pt idx="1866">
                        <c:v>2216</c:v>
                      </c:pt>
                      <c:pt idx="1867">
                        <c:v>2217</c:v>
                      </c:pt>
                      <c:pt idx="1868">
                        <c:v>2218</c:v>
                      </c:pt>
                      <c:pt idx="1869">
                        <c:v>2219</c:v>
                      </c:pt>
                      <c:pt idx="1870">
                        <c:v>2220</c:v>
                      </c:pt>
                      <c:pt idx="1871">
                        <c:v>2221</c:v>
                      </c:pt>
                      <c:pt idx="1872">
                        <c:v>2222</c:v>
                      </c:pt>
                      <c:pt idx="1873">
                        <c:v>2223</c:v>
                      </c:pt>
                      <c:pt idx="1874">
                        <c:v>2224</c:v>
                      </c:pt>
                      <c:pt idx="1875">
                        <c:v>2225</c:v>
                      </c:pt>
                      <c:pt idx="1876">
                        <c:v>2226</c:v>
                      </c:pt>
                      <c:pt idx="1877">
                        <c:v>2227</c:v>
                      </c:pt>
                      <c:pt idx="1878">
                        <c:v>2228</c:v>
                      </c:pt>
                      <c:pt idx="1879">
                        <c:v>2229</c:v>
                      </c:pt>
                      <c:pt idx="1880">
                        <c:v>2230</c:v>
                      </c:pt>
                      <c:pt idx="1881">
                        <c:v>2231</c:v>
                      </c:pt>
                      <c:pt idx="1882">
                        <c:v>2232</c:v>
                      </c:pt>
                      <c:pt idx="1883">
                        <c:v>2233</c:v>
                      </c:pt>
                      <c:pt idx="1884">
                        <c:v>2234</c:v>
                      </c:pt>
                      <c:pt idx="1885">
                        <c:v>2235</c:v>
                      </c:pt>
                      <c:pt idx="1886">
                        <c:v>2236</c:v>
                      </c:pt>
                      <c:pt idx="1887">
                        <c:v>2237</c:v>
                      </c:pt>
                      <c:pt idx="1888">
                        <c:v>2238</c:v>
                      </c:pt>
                      <c:pt idx="1889">
                        <c:v>2239</c:v>
                      </c:pt>
                      <c:pt idx="1890">
                        <c:v>2240</c:v>
                      </c:pt>
                      <c:pt idx="1891">
                        <c:v>2241</c:v>
                      </c:pt>
                      <c:pt idx="1892">
                        <c:v>2242</c:v>
                      </c:pt>
                      <c:pt idx="1893">
                        <c:v>2243</c:v>
                      </c:pt>
                      <c:pt idx="1894">
                        <c:v>2244</c:v>
                      </c:pt>
                      <c:pt idx="1895">
                        <c:v>2245</c:v>
                      </c:pt>
                      <c:pt idx="1896">
                        <c:v>2246</c:v>
                      </c:pt>
                      <c:pt idx="1897">
                        <c:v>2247</c:v>
                      </c:pt>
                      <c:pt idx="1898">
                        <c:v>2248</c:v>
                      </c:pt>
                      <c:pt idx="1899">
                        <c:v>2249</c:v>
                      </c:pt>
                      <c:pt idx="1900">
                        <c:v>2250</c:v>
                      </c:pt>
                      <c:pt idx="1901">
                        <c:v>2251</c:v>
                      </c:pt>
                      <c:pt idx="1902">
                        <c:v>2252</c:v>
                      </c:pt>
                      <c:pt idx="1903">
                        <c:v>2253</c:v>
                      </c:pt>
                      <c:pt idx="1904">
                        <c:v>2254</c:v>
                      </c:pt>
                      <c:pt idx="1905">
                        <c:v>2255</c:v>
                      </c:pt>
                      <c:pt idx="1906">
                        <c:v>2256</c:v>
                      </c:pt>
                      <c:pt idx="1907">
                        <c:v>2257</c:v>
                      </c:pt>
                      <c:pt idx="1908">
                        <c:v>2258</c:v>
                      </c:pt>
                      <c:pt idx="1909">
                        <c:v>2259</c:v>
                      </c:pt>
                      <c:pt idx="1910">
                        <c:v>2260</c:v>
                      </c:pt>
                      <c:pt idx="1911">
                        <c:v>2261</c:v>
                      </c:pt>
                      <c:pt idx="1912">
                        <c:v>2262</c:v>
                      </c:pt>
                      <c:pt idx="1913">
                        <c:v>2263</c:v>
                      </c:pt>
                      <c:pt idx="1914">
                        <c:v>2264</c:v>
                      </c:pt>
                      <c:pt idx="1915">
                        <c:v>2265</c:v>
                      </c:pt>
                      <c:pt idx="1916">
                        <c:v>2266</c:v>
                      </c:pt>
                      <c:pt idx="1917">
                        <c:v>2267</c:v>
                      </c:pt>
                      <c:pt idx="1918">
                        <c:v>2268</c:v>
                      </c:pt>
                      <c:pt idx="1919">
                        <c:v>2269</c:v>
                      </c:pt>
                      <c:pt idx="1920">
                        <c:v>2270</c:v>
                      </c:pt>
                      <c:pt idx="1921">
                        <c:v>2271</c:v>
                      </c:pt>
                      <c:pt idx="1922">
                        <c:v>2272</c:v>
                      </c:pt>
                      <c:pt idx="1923">
                        <c:v>2273</c:v>
                      </c:pt>
                      <c:pt idx="1924">
                        <c:v>2274</c:v>
                      </c:pt>
                      <c:pt idx="1925">
                        <c:v>2275</c:v>
                      </c:pt>
                      <c:pt idx="1926">
                        <c:v>2276</c:v>
                      </c:pt>
                      <c:pt idx="1927">
                        <c:v>2277</c:v>
                      </c:pt>
                      <c:pt idx="1928">
                        <c:v>2278</c:v>
                      </c:pt>
                      <c:pt idx="1929">
                        <c:v>2279</c:v>
                      </c:pt>
                      <c:pt idx="1930">
                        <c:v>2280</c:v>
                      </c:pt>
                      <c:pt idx="1931">
                        <c:v>2281</c:v>
                      </c:pt>
                      <c:pt idx="1932">
                        <c:v>2282</c:v>
                      </c:pt>
                      <c:pt idx="1933">
                        <c:v>2283</c:v>
                      </c:pt>
                      <c:pt idx="1934">
                        <c:v>2284</c:v>
                      </c:pt>
                      <c:pt idx="1935">
                        <c:v>2285</c:v>
                      </c:pt>
                      <c:pt idx="1936">
                        <c:v>2286</c:v>
                      </c:pt>
                      <c:pt idx="1937">
                        <c:v>2287</c:v>
                      </c:pt>
                      <c:pt idx="1938">
                        <c:v>2288</c:v>
                      </c:pt>
                      <c:pt idx="1939">
                        <c:v>2289</c:v>
                      </c:pt>
                      <c:pt idx="1940">
                        <c:v>2290</c:v>
                      </c:pt>
                      <c:pt idx="1941">
                        <c:v>2291</c:v>
                      </c:pt>
                      <c:pt idx="1942">
                        <c:v>2292</c:v>
                      </c:pt>
                      <c:pt idx="1943">
                        <c:v>2293</c:v>
                      </c:pt>
                      <c:pt idx="1944">
                        <c:v>2294</c:v>
                      </c:pt>
                      <c:pt idx="1945">
                        <c:v>2295</c:v>
                      </c:pt>
                      <c:pt idx="1946">
                        <c:v>2296</c:v>
                      </c:pt>
                      <c:pt idx="1947">
                        <c:v>2297</c:v>
                      </c:pt>
                      <c:pt idx="1948">
                        <c:v>2298</c:v>
                      </c:pt>
                      <c:pt idx="1949">
                        <c:v>2299</c:v>
                      </c:pt>
                      <c:pt idx="1950">
                        <c:v>2300</c:v>
                      </c:pt>
                      <c:pt idx="1951">
                        <c:v>2301</c:v>
                      </c:pt>
                      <c:pt idx="1952">
                        <c:v>2302</c:v>
                      </c:pt>
                      <c:pt idx="1953">
                        <c:v>2303</c:v>
                      </c:pt>
                      <c:pt idx="1954">
                        <c:v>2304</c:v>
                      </c:pt>
                      <c:pt idx="1955">
                        <c:v>2305</c:v>
                      </c:pt>
                      <c:pt idx="1956">
                        <c:v>2306</c:v>
                      </c:pt>
                      <c:pt idx="1957">
                        <c:v>2307</c:v>
                      </c:pt>
                      <c:pt idx="1958">
                        <c:v>2308</c:v>
                      </c:pt>
                      <c:pt idx="1959">
                        <c:v>2309</c:v>
                      </c:pt>
                      <c:pt idx="1960">
                        <c:v>2310</c:v>
                      </c:pt>
                      <c:pt idx="1961">
                        <c:v>2311</c:v>
                      </c:pt>
                      <c:pt idx="1962">
                        <c:v>2312</c:v>
                      </c:pt>
                      <c:pt idx="1963">
                        <c:v>2313</c:v>
                      </c:pt>
                      <c:pt idx="1964">
                        <c:v>2314</c:v>
                      </c:pt>
                      <c:pt idx="1965">
                        <c:v>2315</c:v>
                      </c:pt>
                      <c:pt idx="1966">
                        <c:v>2316</c:v>
                      </c:pt>
                      <c:pt idx="1967">
                        <c:v>2317</c:v>
                      </c:pt>
                      <c:pt idx="1968">
                        <c:v>2318</c:v>
                      </c:pt>
                      <c:pt idx="1969">
                        <c:v>2319</c:v>
                      </c:pt>
                      <c:pt idx="1970">
                        <c:v>2320</c:v>
                      </c:pt>
                      <c:pt idx="1971">
                        <c:v>2321</c:v>
                      </c:pt>
                      <c:pt idx="1972">
                        <c:v>2322</c:v>
                      </c:pt>
                      <c:pt idx="1973">
                        <c:v>2323</c:v>
                      </c:pt>
                      <c:pt idx="1974">
                        <c:v>2324</c:v>
                      </c:pt>
                      <c:pt idx="1975">
                        <c:v>2325</c:v>
                      </c:pt>
                      <c:pt idx="1976">
                        <c:v>2326</c:v>
                      </c:pt>
                      <c:pt idx="1977">
                        <c:v>2327</c:v>
                      </c:pt>
                      <c:pt idx="1978">
                        <c:v>2328</c:v>
                      </c:pt>
                      <c:pt idx="1979">
                        <c:v>2329</c:v>
                      </c:pt>
                      <c:pt idx="1980">
                        <c:v>2330</c:v>
                      </c:pt>
                      <c:pt idx="1981">
                        <c:v>2331</c:v>
                      </c:pt>
                      <c:pt idx="1982">
                        <c:v>2332</c:v>
                      </c:pt>
                      <c:pt idx="1983">
                        <c:v>2333</c:v>
                      </c:pt>
                      <c:pt idx="1984">
                        <c:v>2334</c:v>
                      </c:pt>
                      <c:pt idx="1985">
                        <c:v>2335</c:v>
                      </c:pt>
                      <c:pt idx="1986">
                        <c:v>2336</c:v>
                      </c:pt>
                      <c:pt idx="1987">
                        <c:v>2337</c:v>
                      </c:pt>
                      <c:pt idx="1988">
                        <c:v>2338</c:v>
                      </c:pt>
                      <c:pt idx="1989">
                        <c:v>2339</c:v>
                      </c:pt>
                      <c:pt idx="1990">
                        <c:v>2340</c:v>
                      </c:pt>
                      <c:pt idx="1991">
                        <c:v>2341</c:v>
                      </c:pt>
                      <c:pt idx="1992">
                        <c:v>2342</c:v>
                      </c:pt>
                      <c:pt idx="1993">
                        <c:v>2343</c:v>
                      </c:pt>
                      <c:pt idx="1994">
                        <c:v>2344</c:v>
                      </c:pt>
                      <c:pt idx="1995">
                        <c:v>2345</c:v>
                      </c:pt>
                      <c:pt idx="1996">
                        <c:v>2346</c:v>
                      </c:pt>
                      <c:pt idx="1997">
                        <c:v>2347</c:v>
                      </c:pt>
                      <c:pt idx="1998">
                        <c:v>2348</c:v>
                      </c:pt>
                      <c:pt idx="1999">
                        <c:v>2349</c:v>
                      </c:pt>
                      <c:pt idx="2000">
                        <c:v>2350</c:v>
                      </c:pt>
                      <c:pt idx="2001">
                        <c:v>2351</c:v>
                      </c:pt>
                      <c:pt idx="2002">
                        <c:v>2352</c:v>
                      </c:pt>
                      <c:pt idx="2003">
                        <c:v>2353</c:v>
                      </c:pt>
                      <c:pt idx="2004">
                        <c:v>2354</c:v>
                      </c:pt>
                      <c:pt idx="2005">
                        <c:v>2355</c:v>
                      </c:pt>
                      <c:pt idx="2006">
                        <c:v>2356</c:v>
                      </c:pt>
                      <c:pt idx="2007">
                        <c:v>2357</c:v>
                      </c:pt>
                      <c:pt idx="2008">
                        <c:v>2358</c:v>
                      </c:pt>
                      <c:pt idx="2009">
                        <c:v>2359</c:v>
                      </c:pt>
                      <c:pt idx="2010">
                        <c:v>2360</c:v>
                      </c:pt>
                      <c:pt idx="2011">
                        <c:v>2361</c:v>
                      </c:pt>
                      <c:pt idx="2012">
                        <c:v>2362</c:v>
                      </c:pt>
                      <c:pt idx="2013">
                        <c:v>2363</c:v>
                      </c:pt>
                      <c:pt idx="2014">
                        <c:v>2364</c:v>
                      </c:pt>
                      <c:pt idx="2015">
                        <c:v>2365</c:v>
                      </c:pt>
                      <c:pt idx="2016">
                        <c:v>2366</c:v>
                      </c:pt>
                      <c:pt idx="2017">
                        <c:v>2367</c:v>
                      </c:pt>
                      <c:pt idx="2018">
                        <c:v>2368</c:v>
                      </c:pt>
                      <c:pt idx="2019">
                        <c:v>2369</c:v>
                      </c:pt>
                      <c:pt idx="2020">
                        <c:v>2370</c:v>
                      </c:pt>
                      <c:pt idx="2021">
                        <c:v>2371</c:v>
                      </c:pt>
                      <c:pt idx="2022">
                        <c:v>2372</c:v>
                      </c:pt>
                      <c:pt idx="2023">
                        <c:v>2373</c:v>
                      </c:pt>
                      <c:pt idx="2024">
                        <c:v>2374</c:v>
                      </c:pt>
                      <c:pt idx="2025">
                        <c:v>2375</c:v>
                      </c:pt>
                      <c:pt idx="2026">
                        <c:v>2376</c:v>
                      </c:pt>
                      <c:pt idx="2027">
                        <c:v>2377</c:v>
                      </c:pt>
                      <c:pt idx="2028">
                        <c:v>2378</c:v>
                      </c:pt>
                      <c:pt idx="2029">
                        <c:v>2379</c:v>
                      </c:pt>
                      <c:pt idx="2030">
                        <c:v>2380</c:v>
                      </c:pt>
                      <c:pt idx="2031">
                        <c:v>2381</c:v>
                      </c:pt>
                      <c:pt idx="2032">
                        <c:v>2382</c:v>
                      </c:pt>
                      <c:pt idx="2033">
                        <c:v>2383</c:v>
                      </c:pt>
                      <c:pt idx="2034">
                        <c:v>2384</c:v>
                      </c:pt>
                      <c:pt idx="2035">
                        <c:v>2385</c:v>
                      </c:pt>
                      <c:pt idx="2036">
                        <c:v>2386</c:v>
                      </c:pt>
                      <c:pt idx="2037">
                        <c:v>2387</c:v>
                      </c:pt>
                      <c:pt idx="2038">
                        <c:v>2388</c:v>
                      </c:pt>
                      <c:pt idx="2039">
                        <c:v>2389</c:v>
                      </c:pt>
                      <c:pt idx="2040">
                        <c:v>2390</c:v>
                      </c:pt>
                      <c:pt idx="2041">
                        <c:v>2391</c:v>
                      </c:pt>
                      <c:pt idx="2042">
                        <c:v>2392</c:v>
                      </c:pt>
                      <c:pt idx="2043">
                        <c:v>2393</c:v>
                      </c:pt>
                      <c:pt idx="2044">
                        <c:v>2394</c:v>
                      </c:pt>
                      <c:pt idx="2045">
                        <c:v>2395</c:v>
                      </c:pt>
                      <c:pt idx="2046">
                        <c:v>2396</c:v>
                      </c:pt>
                      <c:pt idx="2047">
                        <c:v>2397</c:v>
                      </c:pt>
                      <c:pt idx="2048">
                        <c:v>2398</c:v>
                      </c:pt>
                      <c:pt idx="2049">
                        <c:v>2399</c:v>
                      </c:pt>
                      <c:pt idx="2050">
                        <c:v>2400</c:v>
                      </c:pt>
                      <c:pt idx="2051">
                        <c:v>2401</c:v>
                      </c:pt>
                      <c:pt idx="2052">
                        <c:v>2402</c:v>
                      </c:pt>
                      <c:pt idx="2053">
                        <c:v>2403</c:v>
                      </c:pt>
                      <c:pt idx="2054">
                        <c:v>2404</c:v>
                      </c:pt>
                      <c:pt idx="2055">
                        <c:v>2405</c:v>
                      </c:pt>
                      <c:pt idx="2056">
                        <c:v>2406</c:v>
                      </c:pt>
                      <c:pt idx="2057">
                        <c:v>2407</c:v>
                      </c:pt>
                      <c:pt idx="2058">
                        <c:v>2408</c:v>
                      </c:pt>
                      <c:pt idx="2059">
                        <c:v>2409</c:v>
                      </c:pt>
                      <c:pt idx="2060">
                        <c:v>2410</c:v>
                      </c:pt>
                      <c:pt idx="2061">
                        <c:v>2411</c:v>
                      </c:pt>
                      <c:pt idx="2062">
                        <c:v>2412</c:v>
                      </c:pt>
                      <c:pt idx="2063">
                        <c:v>2413</c:v>
                      </c:pt>
                      <c:pt idx="2064">
                        <c:v>2414</c:v>
                      </c:pt>
                      <c:pt idx="2065">
                        <c:v>2415</c:v>
                      </c:pt>
                      <c:pt idx="2066">
                        <c:v>2416</c:v>
                      </c:pt>
                      <c:pt idx="2067">
                        <c:v>2417</c:v>
                      </c:pt>
                      <c:pt idx="2068">
                        <c:v>2418</c:v>
                      </c:pt>
                      <c:pt idx="2069">
                        <c:v>2419</c:v>
                      </c:pt>
                      <c:pt idx="2070">
                        <c:v>2420</c:v>
                      </c:pt>
                      <c:pt idx="2071">
                        <c:v>2421</c:v>
                      </c:pt>
                      <c:pt idx="2072">
                        <c:v>2422</c:v>
                      </c:pt>
                      <c:pt idx="2073">
                        <c:v>2423</c:v>
                      </c:pt>
                      <c:pt idx="2074">
                        <c:v>2424</c:v>
                      </c:pt>
                      <c:pt idx="2075">
                        <c:v>2425</c:v>
                      </c:pt>
                      <c:pt idx="2076">
                        <c:v>2426</c:v>
                      </c:pt>
                      <c:pt idx="2077">
                        <c:v>2427</c:v>
                      </c:pt>
                      <c:pt idx="2078">
                        <c:v>2428</c:v>
                      </c:pt>
                      <c:pt idx="2079">
                        <c:v>2429</c:v>
                      </c:pt>
                      <c:pt idx="2080">
                        <c:v>2430</c:v>
                      </c:pt>
                      <c:pt idx="2081">
                        <c:v>2431</c:v>
                      </c:pt>
                      <c:pt idx="2082">
                        <c:v>2432</c:v>
                      </c:pt>
                      <c:pt idx="2083">
                        <c:v>2433</c:v>
                      </c:pt>
                      <c:pt idx="2084">
                        <c:v>2434</c:v>
                      </c:pt>
                      <c:pt idx="2085">
                        <c:v>2435</c:v>
                      </c:pt>
                      <c:pt idx="2086">
                        <c:v>2436</c:v>
                      </c:pt>
                      <c:pt idx="2087">
                        <c:v>2437</c:v>
                      </c:pt>
                      <c:pt idx="2088">
                        <c:v>2438</c:v>
                      </c:pt>
                      <c:pt idx="2089">
                        <c:v>2439</c:v>
                      </c:pt>
                      <c:pt idx="2090">
                        <c:v>2440</c:v>
                      </c:pt>
                      <c:pt idx="2091">
                        <c:v>2441</c:v>
                      </c:pt>
                      <c:pt idx="2092">
                        <c:v>2442</c:v>
                      </c:pt>
                      <c:pt idx="2093">
                        <c:v>2443</c:v>
                      </c:pt>
                      <c:pt idx="2094">
                        <c:v>2444</c:v>
                      </c:pt>
                      <c:pt idx="2095">
                        <c:v>2445</c:v>
                      </c:pt>
                      <c:pt idx="2096">
                        <c:v>2446</c:v>
                      </c:pt>
                      <c:pt idx="2097">
                        <c:v>2447</c:v>
                      </c:pt>
                      <c:pt idx="2098">
                        <c:v>2448</c:v>
                      </c:pt>
                      <c:pt idx="2099">
                        <c:v>2449</c:v>
                      </c:pt>
                      <c:pt idx="2100">
                        <c:v>2450</c:v>
                      </c:pt>
                      <c:pt idx="2101">
                        <c:v>2451</c:v>
                      </c:pt>
                      <c:pt idx="2102">
                        <c:v>2452</c:v>
                      </c:pt>
                      <c:pt idx="2103">
                        <c:v>2453</c:v>
                      </c:pt>
                      <c:pt idx="2104">
                        <c:v>2454</c:v>
                      </c:pt>
                      <c:pt idx="2105">
                        <c:v>2455</c:v>
                      </c:pt>
                      <c:pt idx="2106">
                        <c:v>2456</c:v>
                      </c:pt>
                      <c:pt idx="2107">
                        <c:v>2457</c:v>
                      </c:pt>
                      <c:pt idx="2108">
                        <c:v>2458</c:v>
                      </c:pt>
                      <c:pt idx="2109">
                        <c:v>2459</c:v>
                      </c:pt>
                      <c:pt idx="2110">
                        <c:v>2460</c:v>
                      </c:pt>
                      <c:pt idx="2111">
                        <c:v>2461</c:v>
                      </c:pt>
                      <c:pt idx="2112">
                        <c:v>2462</c:v>
                      </c:pt>
                      <c:pt idx="2113">
                        <c:v>2463</c:v>
                      </c:pt>
                      <c:pt idx="2114">
                        <c:v>2464</c:v>
                      </c:pt>
                      <c:pt idx="2115">
                        <c:v>2465</c:v>
                      </c:pt>
                      <c:pt idx="2116">
                        <c:v>2466</c:v>
                      </c:pt>
                      <c:pt idx="2117">
                        <c:v>2467</c:v>
                      </c:pt>
                      <c:pt idx="2118">
                        <c:v>2468</c:v>
                      </c:pt>
                      <c:pt idx="2119">
                        <c:v>2469</c:v>
                      </c:pt>
                      <c:pt idx="2120">
                        <c:v>2470</c:v>
                      </c:pt>
                      <c:pt idx="2121">
                        <c:v>2471</c:v>
                      </c:pt>
                      <c:pt idx="2122">
                        <c:v>2472</c:v>
                      </c:pt>
                      <c:pt idx="2123">
                        <c:v>2473</c:v>
                      </c:pt>
                      <c:pt idx="2124">
                        <c:v>2474</c:v>
                      </c:pt>
                      <c:pt idx="2125">
                        <c:v>2475</c:v>
                      </c:pt>
                      <c:pt idx="2126">
                        <c:v>2476</c:v>
                      </c:pt>
                      <c:pt idx="2127">
                        <c:v>2477</c:v>
                      </c:pt>
                      <c:pt idx="2128">
                        <c:v>2478</c:v>
                      </c:pt>
                      <c:pt idx="2129">
                        <c:v>2479</c:v>
                      </c:pt>
                      <c:pt idx="2130">
                        <c:v>2480</c:v>
                      </c:pt>
                      <c:pt idx="2131">
                        <c:v>2481</c:v>
                      </c:pt>
                      <c:pt idx="2132">
                        <c:v>2482</c:v>
                      </c:pt>
                      <c:pt idx="2133">
                        <c:v>2483</c:v>
                      </c:pt>
                      <c:pt idx="2134">
                        <c:v>2484</c:v>
                      </c:pt>
                      <c:pt idx="2135">
                        <c:v>2485</c:v>
                      </c:pt>
                      <c:pt idx="2136">
                        <c:v>2486</c:v>
                      </c:pt>
                      <c:pt idx="2137">
                        <c:v>2487</c:v>
                      </c:pt>
                      <c:pt idx="2138">
                        <c:v>2488</c:v>
                      </c:pt>
                      <c:pt idx="2139">
                        <c:v>2489</c:v>
                      </c:pt>
                      <c:pt idx="2140">
                        <c:v>2490</c:v>
                      </c:pt>
                      <c:pt idx="2141">
                        <c:v>2491</c:v>
                      </c:pt>
                      <c:pt idx="2142">
                        <c:v>2492</c:v>
                      </c:pt>
                      <c:pt idx="2143">
                        <c:v>2493</c:v>
                      </c:pt>
                      <c:pt idx="2144">
                        <c:v>2494</c:v>
                      </c:pt>
                      <c:pt idx="2145">
                        <c:v>2495</c:v>
                      </c:pt>
                      <c:pt idx="2146">
                        <c:v>2496</c:v>
                      </c:pt>
                      <c:pt idx="2147">
                        <c:v>2497</c:v>
                      </c:pt>
                      <c:pt idx="2148">
                        <c:v>2498</c:v>
                      </c:pt>
                      <c:pt idx="2149">
                        <c:v>2499</c:v>
                      </c:pt>
                      <c:pt idx="2150">
                        <c:v>2500</c:v>
                      </c:pt>
                    </c:numCache>
                  </c:numRef>
                </c:xVal>
                <c:yVal>
                  <c:numRef>
                    <c:extLst xmlns:c15="http://schemas.microsoft.com/office/drawing/2012/chart">
                      <c:ext xmlns:c15="http://schemas.microsoft.com/office/drawing/2012/chart" uri="{02D57815-91ED-43cb-92C2-25804820EDAC}">
                        <c15:formulaRef>
                          <c15:sqref>Reflectance_Data!$AB$4:$AB$2154</c15:sqref>
                        </c15:formulaRef>
                      </c:ext>
                    </c:extLst>
                    <c:numCache>
                      <c:formatCode>General</c:formatCode>
                      <c:ptCount val="2151"/>
                      <c:pt idx="0">
                        <c:v>0.11614328622818</c:v>
                      </c:pt>
                      <c:pt idx="1">
                        <c:v>0.109386846423149</c:v>
                      </c:pt>
                      <c:pt idx="2">
                        <c:v>0.12869362533092499</c:v>
                      </c:pt>
                      <c:pt idx="3">
                        <c:v>0.14549025893211401</c:v>
                      </c:pt>
                      <c:pt idx="4">
                        <c:v>0.111646384000778</c:v>
                      </c:pt>
                      <c:pt idx="5">
                        <c:v>0.10806743800640101</c:v>
                      </c:pt>
                      <c:pt idx="6">
                        <c:v>0.12069685012102099</c:v>
                      </c:pt>
                      <c:pt idx="7" formatCode="0.00E+00">
                        <c:v>0.123915672302246</c:v>
                      </c:pt>
                      <c:pt idx="8" formatCode="0.00E+00">
                        <c:v>0.104716822504997</c:v>
                      </c:pt>
                      <c:pt idx="9" formatCode="0.00E+00">
                        <c:v>0.10772857069969199</c:v>
                      </c:pt>
                      <c:pt idx="10">
                        <c:v>0.109650582075119</c:v>
                      </c:pt>
                      <c:pt idx="11">
                        <c:v>8.8142000138759599E-2</c:v>
                      </c:pt>
                      <c:pt idx="12">
                        <c:v>0.10718184709549</c:v>
                      </c:pt>
                      <c:pt idx="13" formatCode="0.00E+00">
                        <c:v>0.114377021789551</c:v>
                      </c:pt>
                      <c:pt idx="14" formatCode="0.00E+00">
                        <c:v>0.106357492506504</c:v>
                      </c:pt>
                      <c:pt idx="15" formatCode="0.00E+00">
                        <c:v>0.105548746883869</c:v>
                      </c:pt>
                      <c:pt idx="16" formatCode="0.00E+00">
                        <c:v>0.10177041590213801</c:v>
                      </c:pt>
                      <c:pt idx="17" formatCode="0.00E+00">
                        <c:v>0.10206513851880999</c:v>
                      </c:pt>
                      <c:pt idx="18">
                        <c:v>0.105337053537369</c:v>
                      </c:pt>
                      <c:pt idx="19" formatCode="0.00E+00">
                        <c:v>0.100595332682133</c:v>
                      </c:pt>
                      <c:pt idx="20" formatCode="0.00E+00">
                        <c:v>9.4606041908264202E-2</c:v>
                      </c:pt>
                      <c:pt idx="21" formatCode="0.00E+00">
                        <c:v>9.7212649881839794E-2</c:v>
                      </c:pt>
                      <c:pt idx="22" formatCode="0.00E+00">
                        <c:v>0.107037730515003</c:v>
                      </c:pt>
                      <c:pt idx="23" formatCode="0.00E+00">
                        <c:v>9.54238325357437E-2</c:v>
                      </c:pt>
                      <c:pt idx="24" formatCode="0.00E+00">
                        <c:v>9.6025176346302005E-2</c:v>
                      </c:pt>
                      <c:pt idx="25" formatCode="0.00E+00">
                        <c:v>0.10260374099016201</c:v>
                      </c:pt>
                      <c:pt idx="26" formatCode="0.00E+00">
                        <c:v>9.9709182977676405E-2</c:v>
                      </c:pt>
                      <c:pt idx="27" formatCode="0.00E+00">
                        <c:v>0.100579775869846</c:v>
                      </c:pt>
                      <c:pt idx="28" formatCode="0.00E+00">
                        <c:v>9.7321055829524994E-2</c:v>
                      </c:pt>
                      <c:pt idx="29" formatCode="0.00E+00">
                        <c:v>9.2947177588939695E-2</c:v>
                      </c:pt>
                      <c:pt idx="30" formatCode="0.00E+00">
                        <c:v>9.7070902585983304E-2</c:v>
                      </c:pt>
                      <c:pt idx="31" formatCode="0.00E+00">
                        <c:v>9.4231866300105993E-2</c:v>
                      </c:pt>
                      <c:pt idx="32" formatCode="0.00E+00">
                        <c:v>9.3085758388042505E-2</c:v>
                      </c:pt>
                      <c:pt idx="33" formatCode="0.00E+00">
                        <c:v>9.6122741699218806E-2</c:v>
                      </c:pt>
                      <c:pt idx="34" formatCode="0.00E+00">
                        <c:v>9.2174418270587893E-2</c:v>
                      </c:pt>
                      <c:pt idx="35" formatCode="0.00E+00">
                        <c:v>9.5984622836113004E-2</c:v>
                      </c:pt>
                      <c:pt idx="36" formatCode="0.00E+00">
                        <c:v>9.6631661057472201E-2</c:v>
                      </c:pt>
                      <c:pt idx="37" formatCode="0.00E+00">
                        <c:v>8.6565442383289296E-2</c:v>
                      </c:pt>
                      <c:pt idx="38" formatCode="0.00E+00">
                        <c:v>8.7448701262474102E-2</c:v>
                      </c:pt>
                      <c:pt idx="39">
                        <c:v>8.9329741895198794E-2</c:v>
                      </c:pt>
                      <c:pt idx="40" formatCode="0.00E+00">
                        <c:v>8.8881433010101304E-2</c:v>
                      </c:pt>
                      <c:pt idx="41" formatCode="0.00E+00">
                        <c:v>8.71624946594238E-2</c:v>
                      </c:pt>
                      <c:pt idx="42" formatCode="0.00E+00">
                        <c:v>9.1267056763172205E-2</c:v>
                      </c:pt>
                      <c:pt idx="43" formatCode="0.00E+00">
                        <c:v>9.0924672782421098E-2</c:v>
                      </c:pt>
                      <c:pt idx="44" formatCode="0.00E+00">
                        <c:v>8.6749769747257205E-2</c:v>
                      </c:pt>
                      <c:pt idx="45">
                        <c:v>9.0567521750926999E-2</c:v>
                      </c:pt>
                      <c:pt idx="46" formatCode="0.00E+00">
                        <c:v>8.8540963828563704E-2</c:v>
                      </c:pt>
                      <c:pt idx="47" formatCode="0.00E+00">
                        <c:v>8.6812131106853499E-2</c:v>
                      </c:pt>
                      <c:pt idx="48" formatCode="0.00E+00">
                        <c:v>8.9730896055698395E-2</c:v>
                      </c:pt>
                      <c:pt idx="49" formatCode="0.00E+00">
                        <c:v>9.1027170419692993E-2</c:v>
                      </c:pt>
                      <c:pt idx="50" formatCode="0.00E+00">
                        <c:v>8.7561771273613004E-2</c:v>
                      </c:pt>
                      <c:pt idx="51" formatCode="0.00E+00">
                        <c:v>8.4753595292568207E-2</c:v>
                      </c:pt>
                      <c:pt idx="52" formatCode="0.00E+00">
                        <c:v>8.7543234229087802E-2</c:v>
                      </c:pt>
                      <c:pt idx="53" formatCode="0.00E+00">
                        <c:v>8.3758287131786305E-2</c:v>
                      </c:pt>
                      <c:pt idx="54" formatCode="0.00E+00">
                        <c:v>8.3799310028552995E-2</c:v>
                      </c:pt>
                      <c:pt idx="55" formatCode="0.00E+00">
                        <c:v>8.7282873690128299E-2</c:v>
                      </c:pt>
                      <c:pt idx="56" formatCode="0.00E+00">
                        <c:v>8.6142674088478102E-2</c:v>
                      </c:pt>
                      <c:pt idx="57">
                        <c:v>8.5425809025764493E-2</c:v>
                      </c:pt>
                      <c:pt idx="58" formatCode="0.00E+00">
                        <c:v>8.4283523261547103E-2</c:v>
                      </c:pt>
                      <c:pt idx="59" formatCode="0.00E+00">
                        <c:v>8.2618452608585399E-2</c:v>
                      </c:pt>
                      <c:pt idx="60" formatCode="0.00E+00">
                        <c:v>8.27009752392769E-2</c:v>
                      </c:pt>
                      <c:pt idx="61" formatCode="0.00E+00">
                        <c:v>8.2657672464847606E-2</c:v>
                      </c:pt>
                      <c:pt idx="62" formatCode="0.00E+00">
                        <c:v>8.3249457180500003E-2</c:v>
                      </c:pt>
                      <c:pt idx="63" formatCode="0.00E+00">
                        <c:v>8.4678851068019895E-2</c:v>
                      </c:pt>
                      <c:pt idx="64" formatCode="0.00E+00">
                        <c:v>8.2754731178283705E-2</c:v>
                      </c:pt>
                      <c:pt idx="65" formatCode="0.00E+00">
                        <c:v>8.1937573850154904E-2</c:v>
                      </c:pt>
                      <c:pt idx="66" formatCode="0.00E+00">
                        <c:v>8.2410432398319203E-2</c:v>
                      </c:pt>
                      <c:pt idx="67" formatCode="0.00E+00">
                        <c:v>8.2005754113197299E-2</c:v>
                      </c:pt>
                      <c:pt idx="68" formatCode="0.00E+00">
                        <c:v>8.2077033817768097E-2</c:v>
                      </c:pt>
                      <c:pt idx="69" formatCode="0.00E+00">
                        <c:v>8.2530781626701397E-2</c:v>
                      </c:pt>
                      <c:pt idx="70" formatCode="0.00E+00">
                        <c:v>8.2788519561290699E-2</c:v>
                      </c:pt>
                      <c:pt idx="71">
                        <c:v>8.1878833472728701E-2</c:v>
                      </c:pt>
                      <c:pt idx="72" formatCode="0.00E+00">
                        <c:v>8.1490851938724504E-2</c:v>
                      </c:pt>
                      <c:pt idx="73" formatCode="0.00E+00">
                        <c:v>8.1829518079757704E-2</c:v>
                      </c:pt>
                      <c:pt idx="74" formatCode="0.00E+00">
                        <c:v>8.2322031259536702E-2</c:v>
                      </c:pt>
                      <c:pt idx="75" formatCode="0.00E+00">
                        <c:v>8.11599045991898E-2</c:v>
                      </c:pt>
                      <c:pt idx="76">
                        <c:v>8.1094861030578599E-2</c:v>
                      </c:pt>
                      <c:pt idx="77" formatCode="0.00E+00">
                        <c:v>8.1636622548103305E-2</c:v>
                      </c:pt>
                      <c:pt idx="78" formatCode="0.00E+00">
                        <c:v>8.1070944666862502E-2</c:v>
                      </c:pt>
                      <c:pt idx="79" formatCode="0.00E+00">
                        <c:v>8.1585913896560697E-2</c:v>
                      </c:pt>
                      <c:pt idx="80" formatCode="0.00E+00">
                        <c:v>8.1814363598823506E-2</c:v>
                      </c:pt>
                      <c:pt idx="81">
                        <c:v>8.1187352538108798E-2</c:v>
                      </c:pt>
                      <c:pt idx="82" formatCode="0.00E+00">
                        <c:v>8.0416411161422702E-2</c:v>
                      </c:pt>
                      <c:pt idx="83" formatCode="0.00E+00">
                        <c:v>8.14653635025024E-2</c:v>
                      </c:pt>
                      <c:pt idx="84" formatCode="0.00E+00">
                        <c:v>8.1777818500995594E-2</c:v>
                      </c:pt>
                      <c:pt idx="85" formatCode="0.00E+00">
                        <c:v>7.9991362988948794E-2</c:v>
                      </c:pt>
                      <c:pt idx="86" formatCode="0.00E+00">
                        <c:v>8.0730549991130801E-2</c:v>
                      </c:pt>
                      <c:pt idx="87" formatCode="0.00E+00">
                        <c:v>8.0968685448169694E-2</c:v>
                      </c:pt>
                      <c:pt idx="88" formatCode="0.00E+00">
                        <c:v>8.0924302339553805E-2</c:v>
                      </c:pt>
                      <c:pt idx="89" formatCode="0.00E+00">
                        <c:v>8.1831030547618894E-2</c:v>
                      </c:pt>
                      <c:pt idx="90" formatCode="0.00E+00">
                        <c:v>8.1042945384979206E-2</c:v>
                      </c:pt>
                      <c:pt idx="91" formatCode="0.00E+00">
                        <c:v>7.9861097037792206E-2</c:v>
                      </c:pt>
                      <c:pt idx="92" formatCode="0.00E+00">
                        <c:v>7.9578280448913602E-2</c:v>
                      </c:pt>
                      <c:pt idx="93">
                        <c:v>8.0988049507141099E-2</c:v>
                      </c:pt>
                      <c:pt idx="94" formatCode="0.00E+00">
                        <c:v>8.1206701695918995E-2</c:v>
                      </c:pt>
                      <c:pt idx="95" formatCode="0.00E+00">
                        <c:v>8.0543331801891299E-2</c:v>
                      </c:pt>
                      <c:pt idx="96" formatCode="0.00E+00">
                        <c:v>8.0098271369934096E-2</c:v>
                      </c:pt>
                      <c:pt idx="97" formatCode="0.00E+00">
                        <c:v>8.1203222274780301E-2</c:v>
                      </c:pt>
                      <c:pt idx="98" formatCode="0.00E+00">
                        <c:v>8.1259317696094499E-2</c:v>
                      </c:pt>
                      <c:pt idx="99" formatCode="0.00E+00">
                        <c:v>8.0727770924568204E-2</c:v>
                      </c:pt>
                      <c:pt idx="100">
                        <c:v>8.1194542348384899E-2</c:v>
                      </c:pt>
                      <c:pt idx="101" formatCode="0.00E+00">
                        <c:v>8.1223972141742706E-2</c:v>
                      </c:pt>
                      <c:pt idx="102" formatCode="0.00E+00">
                        <c:v>8.0842137336730999E-2</c:v>
                      </c:pt>
                      <c:pt idx="103" formatCode="0.00E+00">
                        <c:v>8.0349259078502697E-2</c:v>
                      </c:pt>
                      <c:pt idx="104" formatCode="0.00E+00">
                        <c:v>8.0203562974929796E-2</c:v>
                      </c:pt>
                      <c:pt idx="105" formatCode="0.00E+00">
                        <c:v>8.0831043422222096E-2</c:v>
                      </c:pt>
                      <c:pt idx="106">
                        <c:v>8.11106711626053E-2</c:v>
                      </c:pt>
                      <c:pt idx="107" formatCode="0.00E+00">
                        <c:v>8.0385185778140994E-2</c:v>
                      </c:pt>
                      <c:pt idx="108" formatCode="0.00E+00">
                        <c:v>8.0157354474067702E-2</c:v>
                      </c:pt>
                      <c:pt idx="109" formatCode="0.00E+00">
                        <c:v>8.0447494983673096E-2</c:v>
                      </c:pt>
                      <c:pt idx="110" formatCode="0.00E+00">
                        <c:v>8.0791860818862901E-2</c:v>
                      </c:pt>
                      <c:pt idx="111" formatCode="0.00E+00">
                        <c:v>8.06103125214577E-2</c:v>
                      </c:pt>
                      <c:pt idx="112" formatCode="0.00E+00">
                        <c:v>8.0561362206935896E-2</c:v>
                      </c:pt>
                      <c:pt idx="113" formatCode="0.00E+00">
                        <c:v>8.0585323274135603E-2</c:v>
                      </c:pt>
                      <c:pt idx="114" formatCode="0.00E+00">
                        <c:v>8.0492340028285994E-2</c:v>
                      </c:pt>
                      <c:pt idx="115" formatCode="0.00E+00">
                        <c:v>8.0028675496578203E-2</c:v>
                      </c:pt>
                      <c:pt idx="116" formatCode="0.00E+00">
                        <c:v>8.0285817384719793E-2</c:v>
                      </c:pt>
                      <c:pt idx="117" formatCode="0.00E+00">
                        <c:v>8.0449260771274594E-2</c:v>
                      </c:pt>
                      <c:pt idx="118">
                        <c:v>7.9905286431312603E-2</c:v>
                      </c:pt>
                      <c:pt idx="119" formatCode="0.00E+00">
                        <c:v>7.9944439232349396E-2</c:v>
                      </c:pt>
                      <c:pt idx="120" formatCode="0.00E+00">
                        <c:v>8.0308966338634505E-2</c:v>
                      </c:pt>
                      <c:pt idx="121" formatCode="0.00E+00">
                        <c:v>8.0524213612079606E-2</c:v>
                      </c:pt>
                      <c:pt idx="122" formatCode="0.00E+00">
                        <c:v>8.0172687768936199E-2</c:v>
                      </c:pt>
                      <c:pt idx="123" formatCode="0.00E+00">
                        <c:v>8.03076326847076E-2</c:v>
                      </c:pt>
                      <c:pt idx="124" formatCode="0.00E+00">
                        <c:v>8.01874250173569E-2</c:v>
                      </c:pt>
                      <c:pt idx="125" formatCode="0.00E+00">
                        <c:v>7.9819545149803203E-2</c:v>
                      </c:pt>
                      <c:pt idx="126" formatCode="0.00E+00">
                        <c:v>8.0395594239234897E-2</c:v>
                      </c:pt>
                      <c:pt idx="127" formatCode="0.00E+00">
                        <c:v>8.0210916697979001E-2</c:v>
                      </c:pt>
                      <c:pt idx="128" formatCode="0.00E+00">
                        <c:v>7.9950988292694106E-2</c:v>
                      </c:pt>
                      <c:pt idx="129" formatCode="0.00E+00">
                        <c:v>8.0331705510616302E-2</c:v>
                      </c:pt>
                      <c:pt idx="130" formatCode="0.00E+00">
                        <c:v>8.0171316862106295E-2</c:v>
                      </c:pt>
                      <c:pt idx="131" formatCode="0.00E+00">
                        <c:v>8.0107033252716106E-2</c:v>
                      </c:pt>
                      <c:pt idx="132" formatCode="0.00E+00">
                        <c:v>8.02189111709595E-2</c:v>
                      </c:pt>
                      <c:pt idx="133" formatCode="0.00E+00">
                        <c:v>8.0265328288078294E-2</c:v>
                      </c:pt>
                      <c:pt idx="134">
                        <c:v>8.0289557576179504E-2</c:v>
                      </c:pt>
                      <c:pt idx="135" formatCode="0.00E+00">
                        <c:v>8.0217353999614702E-2</c:v>
                      </c:pt>
                      <c:pt idx="136" formatCode="0.00E+00">
                        <c:v>8.0000266432762104E-2</c:v>
                      </c:pt>
                      <c:pt idx="137">
                        <c:v>7.9624958336353302E-2</c:v>
                      </c:pt>
                      <c:pt idx="138" formatCode="0.00E+00">
                        <c:v>7.9542420804500594E-2</c:v>
                      </c:pt>
                      <c:pt idx="139" formatCode="0.00E+00">
                        <c:v>7.9950392246246296E-2</c:v>
                      </c:pt>
                      <c:pt idx="140" formatCode="0.00E+00">
                        <c:v>8.0577544867992401E-2</c:v>
                      </c:pt>
                      <c:pt idx="141" formatCode="0.00E+00">
                        <c:v>7.9728655517101302E-2</c:v>
                      </c:pt>
                      <c:pt idx="142" formatCode="0.00E+00">
                        <c:v>7.9569160938262898E-2</c:v>
                      </c:pt>
                      <c:pt idx="143" formatCode="0.00E+00">
                        <c:v>8.0296427011489896E-2</c:v>
                      </c:pt>
                      <c:pt idx="144" formatCode="0.00E+00">
                        <c:v>8.0697409808635698E-2</c:v>
                      </c:pt>
                      <c:pt idx="145" formatCode="0.00E+00">
                        <c:v>8.0323182046413394E-2</c:v>
                      </c:pt>
                      <c:pt idx="146" formatCode="0.00E+00">
                        <c:v>7.9987086355686202E-2</c:v>
                      </c:pt>
                      <c:pt idx="147" formatCode="0.00E+00">
                        <c:v>8.0180712044239003E-2</c:v>
                      </c:pt>
                      <c:pt idx="148" formatCode="0.00E+00">
                        <c:v>8.0544821918010698E-2</c:v>
                      </c:pt>
                      <c:pt idx="149" formatCode="0.00E+00">
                        <c:v>8.09365585446358E-2</c:v>
                      </c:pt>
                      <c:pt idx="150" formatCode="0.00E+00">
                        <c:v>8.1172592937946306E-2</c:v>
                      </c:pt>
                      <c:pt idx="151" formatCode="0.00E+00">
                        <c:v>8.1205278635024997E-2</c:v>
                      </c:pt>
                      <c:pt idx="152" formatCode="0.00E+00">
                        <c:v>8.1541396677493994E-2</c:v>
                      </c:pt>
                      <c:pt idx="153" formatCode="0.00E+00">
                        <c:v>8.1655152142047896E-2</c:v>
                      </c:pt>
                      <c:pt idx="154" formatCode="0.00E+00">
                        <c:v>8.1551067531108898E-2</c:v>
                      </c:pt>
                      <c:pt idx="155" formatCode="0.00E+00">
                        <c:v>8.1691339612007099E-2</c:v>
                      </c:pt>
                      <c:pt idx="156" formatCode="0.00E+00">
                        <c:v>8.2274056971073206E-2</c:v>
                      </c:pt>
                      <c:pt idx="157" formatCode="0.00E+00">
                        <c:v>8.2955352962017101E-2</c:v>
                      </c:pt>
                      <c:pt idx="158">
                        <c:v>8.3365246653556796E-2</c:v>
                      </c:pt>
                      <c:pt idx="159" formatCode="0.00E+00">
                        <c:v>8.3201244473457295E-2</c:v>
                      </c:pt>
                      <c:pt idx="160" formatCode="0.00E+00">
                        <c:v>8.3323910832405104E-2</c:v>
                      </c:pt>
                      <c:pt idx="161" formatCode="0.00E+00">
                        <c:v>8.3832487463951097E-2</c:v>
                      </c:pt>
                      <c:pt idx="162" formatCode="0.00E+00">
                        <c:v>8.4511905908584595E-2</c:v>
                      </c:pt>
                      <c:pt idx="163" formatCode="0.00E+00">
                        <c:v>8.5230022668838501E-2</c:v>
                      </c:pt>
                      <c:pt idx="164" formatCode="0.00E+00">
                        <c:v>8.58353227376938E-2</c:v>
                      </c:pt>
                      <c:pt idx="165" formatCode="0.00E+00">
                        <c:v>8.6369402706623105E-2</c:v>
                      </c:pt>
                      <c:pt idx="166" formatCode="0.00E+00">
                        <c:v>8.7053000926971394E-2</c:v>
                      </c:pt>
                      <c:pt idx="167">
                        <c:v>8.7840221822261796E-2</c:v>
                      </c:pt>
                      <c:pt idx="168" formatCode="0.00E+00">
                        <c:v>8.8701494038104997E-2</c:v>
                      </c:pt>
                      <c:pt idx="169" formatCode="0.00E+00">
                        <c:v>8.9597016572952298E-2</c:v>
                      </c:pt>
                      <c:pt idx="170" formatCode="0.00E+00">
                        <c:v>9.0474881231784807E-2</c:v>
                      </c:pt>
                      <c:pt idx="171" formatCode="0.00E+00">
                        <c:v>9.12530273199081E-2</c:v>
                      </c:pt>
                      <c:pt idx="172" formatCode="0.00E+00">
                        <c:v>9.2127844691276606E-2</c:v>
                      </c:pt>
                      <c:pt idx="173" formatCode="0.00E+00">
                        <c:v>9.3321032822132097E-2</c:v>
                      </c:pt>
                      <c:pt idx="174" formatCode="0.00E+00">
                        <c:v>9.4234175980091095E-2</c:v>
                      </c:pt>
                      <c:pt idx="175" formatCode="0.00E+00">
                        <c:v>9.5459081232547802E-2</c:v>
                      </c:pt>
                      <c:pt idx="176">
                        <c:v>9.7002305090427399E-2</c:v>
                      </c:pt>
                      <c:pt idx="177" formatCode="0.00E+00">
                        <c:v>9.8034888505935697E-2</c:v>
                      </c:pt>
                      <c:pt idx="178" formatCode="0.00E+00">
                        <c:v>9.9185504019260406E-2</c:v>
                      </c:pt>
                      <c:pt idx="179" formatCode="0.00E+00">
                        <c:v>0.10053233802318599</c:v>
                      </c:pt>
                      <c:pt idx="180" formatCode="0.00E+00">
                        <c:v>0.101989723742008</c:v>
                      </c:pt>
                      <c:pt idx="181" formatCode="0.00E+00">
                        <c:v>0.103413611650467</c:v>
                      </c:pt>
                      <c:pt idx="182" formatCode="0.00E+00">
                        <c:v>0.10486133396625499</c:v>
                      </c:pt>
                      <c:pt idx="183" formatCode="0.00E+00">
                        <c:v>0.10625484585762</c:v>
                      </c:pt>
                      <c:pt idx="184" formatCode="0.00E+00">
                        <c:v>0.107491120696068</c:v>
                      </c:pt>
                      <c:pt idx="185" formatCode="0.00E+00">
                        <c:v>0.108978383243084</c:v>
                      </c:pt>
                      <c:pt idx="186" formatCode="0.00E+00">
                        <c:v>0.11048629134893399</c:v>
                      </c:pt>
                      <c:pt idx="187" formatCode="0.00E+00">
                        <c:v>0.111843533813953</c:v>
                      </c:pt>
                      <c:pt idx="188">
                        <c:v>0.113068409264088</c:v>
                      </c:pt>
                      <c:pt idx="189" formatCode="0.00E+00">
                        <c:v>0.11466819792985899</c:v>
                      </c:pt>
                      <c:pt idx="190">
                        <c:v>0.116294629871845</c:v>
                      </c:pt>
                      <c:pt idx="191" formatCode="0.00E+00">
                        <c:v>0.117537528276443</c:v>
                      </c:pt>
                      <c:pt idx="192" formatCode="0.00E+00">
                        <c:v>0.118926584720612</c:v>
                      </c:pt>
                      <c:pt idx="193" formatCode="0.00E+00">
                        <c:v>0.120180651545525</c:v>
                      </c:pt>
                      <c:pt idx="194" formatCode="0.00E+00">
                        <c:v>0.121421180665493</c:v>
                      </c:pt>
                      <c:pt idx="195" formatCode="0.00E+00">
                        <c:v>0.12304602563381201</c:v>
                      </c:pt>
                      <c:pt idx="196" formatCode="0.00E+00">
                        <c:v>0.12414740771055199</c:v>
                      </c:pt>
                      <c:pt idx="197" formatCode="0.00E+00">
                        <c:v>0.12516874074935899</c:v>
                      </c:pt>
                      <c:pt idx="198" formatCode="0.00E+00">
                        <c:v>0.12647543847560899</c:v>
                      </c:pt>
                      <c:pt idx="199" formatCode="0.00E+00">
                        <c:v>0.12777380645275099</c:v>
                      </c:pt>
                      <c:pt idx="200" formatCode="0.00E+00">
                        <c:v>0.12891469895839699</c:v>
                      </c:pt>
                      <c:pt idx="201" formatCode="0.00E+00">
                        <c:v>0.129865378141403</c:v>
                      </c:pt>
                      <c:pt idx="202" formatCode="0.00E+00">
                        <c:v>0.13065582513809201</c:v>
                      </c:pt>
                      <c:pt idx="203" formatCode="0.00E+00">
                        <c:v>0.13126377761364</c:v>
                      </c:pt>
                      <c:pt idx="204" formatCode="0.00E+00">
                        <c:v>0.13193190097808799</c:v>
                      </c:pt>
                      <c:pt idx="205" formatCode="0.00E+00">
                        <c:v>0.13257151842117301</c:v>
                      </c:pt>
                      <c:pt idx="206" formatCode="0.00E+00">
                        <c:v>0.13272340595722201</c:v>
                      </c:pt>
                      <c:pt idx="207" formatCode="0.00E+00">
                        <c:v>0.13274423778057101</c:v>
                      </c:pt>
                      <c:pt idx="208">
                        <c:v>0.132540494203568</c:v>
                      </c:pt>
                      <c:pt idx="209" formatCode="0.00E+00">
                        <c:v>0.132080093026161</c:v>
                      </c:pt>
                      <c:pt idx="210" formatCode="0.00E+00">
                        <c:v>0.131829649209976</c:v>
                      </c:pt>
                      <c:pt idx="211" formatCode="0.00E+00">
                        <c:v>0.131308734416962</c:v>
                      </c:pt>
                      <c:pt idx="212" formatCode="0.00E+00">
                        <c:v>0.130550056695938</c:v>
                      </c:pt>
                      <c:pt idx="213">
                        <c:v>0.129850253462791</c:v>
                      </c:pt>
                      <c:pt idx="214" formatCode="0.00E+00">
                        <c:v>0.12906046211719499</c:v>
                      </c:pt>
                      <c:pt idx="215" formatCode="0.00E+00">
                        <c:v>0.12804512679576899</c:v>
                      </c:pt>
                      <c:pt idx="216" formatCode="0.00E+00">
                        <c:v>0.126864433288574</c:v>
                      </c:pt>
                      <c:pt idx="217" formatCode="0.00E+00">
                        <c:v>0.125871822237968</c:v>
                      </c:pt>
                      <c:pt idx="218" formatCode="0.00E+00">
                        <c:v>0.124727755784988</c:v>
                      </c:pt>
                      <c:pt idx="219" formatCode="0.00E+00">
                        <c:v>0.12342710793018299</c:v>
                      </c:pt>
                      <c:pt idx="220" formatCode="0.00E+00">
                        <c:v>0.122074730694294</c:v>
                      </c:pt>
                      <c:pt idx="221" formatCode="0.00E+00">
                        <c:v>0.12077584117651</c:v>
                      </c:pt>
                      <c:pt idx="222" formatCode="0.00E+00">
                        <c:v>0.119615033268929</c:v>
                      </c:pt>
                      <c:pt idx="223" formatCode="0.00E+00">
                        <c:v>0.118501164019108</c:v>
                      </c:pt>
                      <c:pt idx="224" formatCode="0.00E+00">
                        <c:v>0.117233626544476</c:v>
                      </c:pt>
                      <c:pt idx="225" formatCode="0.00E+00">
                        <c:v>0.11606304347515101</c:v>
                      </c:pt>
                      <c:pt idx="226" formatCode="0.00E+00">
                        <c:v>0.11503233015537299</c:v>
                      </c:pt>
                      <c:pt idx="227" formatCode="0.00E+00">
                        <c:v>0.11408662796020499</c:v>
                      </c:pt>
                      <c:pt idx="228">
                        <c:v>0.11302754282951399</c:v>
                      </c:pt>
                      <c:pt idx="229">
                        <c:v>0.11201871931552899</c:v>
                      </c:pt>
                      <c:pt idx="230" formatCode="0.00E+00">
                        <c:v>0.111092731356621</c:v>
                      </c:pt>
                      <c:pt idx="231" formatCode="0.00E+00">
                        <c:v>0.11023940891027501</c:v>
                      </c:pt>
                      <c:pt idx="232" formatCode="0.00E+00">
                        <c:v>0.10948753356933601</c:v>
                      </c:pt>
                      <c:pt idx="233" formatCode="0.00E+00">
                        <c:v>0.108883142471313</c:v>
                      </c:pt>
                      <c:pt idx="234">
                        <c:v>0.10835210233926799</c:v>
                      </c:pt>
                      <c:pt idx="235" formatCode="0.00E+00">
                        <c:v>0.107708595693111</c:v>
                      </c:pt>
                      <c:pt idx="236" formatCode="0.00E+00">
                        <c:v>0.107233673334122</c:v>
                      </c:pt>
                      <c:pt idx="237" formatCode="0.00E+00">
                        <c:v>0.106754317879677</c:v>
                      </c:pt>
                      <c:pt idx="238" formatCode="0.00E+00">
                        <c:v>0.106178022921085</c:v>
                      </c:pt>
                      <c:pt idx="239" formatCode="0.00E+00">
                        <c:v>0.105911925435066</c:v>
                      </c:pt>
                      <c:pt idx="240" formatCode="0.00E+00">
                        <c:v>0.105449058115482</c:v>
                      </c:pt>
                      <c:pt idx="241">
                        <c:v>0.104841396212578</c:v>
                      </c:pt>
                      <c:pt idx="242" formatCode="0.00E+00">
                        <c:v>0.10440292954444901</c:v>
                      </c:pt>
                      <c:pt idx="243" formatCode="0.00E+00">
                        <c:v>0.10414629429578801</c:v>
                      </c:pt>
                      <c:pt idx="244" formatCode="0.00E+00">
                        <c:v>0.103797480463982</c:v>
                      </c:pt>
                      <c:pt idx="245" formatCode="0.00E+00">
                        <c:v>0.103372640907764</c:v>
                      </c:pt>
                      <c:pt idx="246" formatCode="0.00E+00">
                        <c:v>0.103318311274052</c:v>
                      </c:pt>
                      <c:pt idx="247" formatCode="0.00E+00">
                        <c:v>0.10305732488632199</c:v>
                      </c:pt>
                      <c:pt idx="248" formatCode="0.00E+00">
                        <c:v>0.102737039327621</c:v>
                      </c:pt>
                      <c:pt idx="249" formatCode="0.00E+00">
                        <c:v>0.102572791278362</c:v>
                      </c:pt>
                      <c:pt idx="250" formatCode="0.00E+00">
                        <c:v>0.102295145392418</c:v>
                      </c:pt>
                      <c:pt idx="251" formatCode="0.00E+00">
                        <c:v>0.101991839706898</c:v>
                      </c:pt>
                      <c:pt idx="252" formatCode="0.00E+00">
                        <c:v>0.10172285139560699</c:v>
                      </c:pt>
                      <c:pt idx="253">
                        <c:v>0.10149987041950199</c:v>
                      </c:pt>
                      <c:pt idx="254" formatCode="0.00E+00">
                        <c:v>0.101085662841797</c:v>
                      </c:pt>
                      <c:pt idx="255" formatCode="0.00E+00">
                        <c:v>0.100567944347858</c:v>
                      </c:pt>
                      <c:pt idx="256" formatCode="0.00E+00">
                        <c:v>0.10004688054323201</c:v>
                      </c:pt>
                      <c:pt idx="257" formatCode="0.00E+00">
                        <c:v>9.9561922252178206E-2</c:v>
                      </c:pt>
                      <c:pt idx="258" formatCode="0.00E+00">
                        <c:v>9.8868601024150807E-2</c:v>
                      </c:pt>
                      <c:pt idx="259" formatCode="0.00E+00">
                        <c:v>9.8135232925414997E-2</c:v>
                      </c:pt>
                      <c:pt idx="260" formatCode="0.00E+00">
                        <c:v>9.7587637603282901E-2</c:v>
                      </c:pt>
                      <c:pt idx="261" formatCode="0.00E+00">
                        <c:v>9.6978418529033703E-2</c:v>
                      </c:pt>
                      <c:pt idx="262" formatCode="0.00E+00">
                        <c:v>9.6314199268817902E-2</c:v>
                      </c:pt>
                      <c:pt idx="263" formatCode="0.00E+00">
                        <c:v>9.55827161669731E-2</c:v>
                      </c:pt>
                      <c:pt idx="264" formatCode="0.00E+00">
                        <c:v>9.4763487577438396E-2</c:v>
                      </c:pt>
                      <c:pt idx="265" formatCode="0.00E+00">
                        <c:v>9.4208195805549594E-2</c:v>
                      </c:pt>
                      <c:pt idx="266" formatCode="0.00E+00">
                        <c:v>9.3698590993881198E-2</c:v>
                      </c:pt>
                      <c:pt idx="267" formatCode="0.00E+00">
                        <c:v>9.3081004917621599E-2</c:v>
                      </c:pt>
                      <c:pt idx="268" formatCode="0.00E+00">
                        <c:v>9.26320925354958E-2</c:v>
                      </c:pt>
                      <c:pt idx="269" formatCode="0.00E+00">
                        <c:v>9.2136539518833202E-2</c:v>
                      </c:pt>
                      <c:pt idx="270" formatCode="0.00E+00">
                        <c:v>9.1717392206192003E-2</c:v>
                      </c:pt>
                      <c:pt idx="271" formatCode="0.00E+00">
                        <c:v>9.1556593775749207E-2</c:v>
                      </c:pt>
                      <c:pt idx="272" formatCode="0.00E+00">
                        <c:v>9.1211460530757904E-2</c:v>
                      </c:pt>
                      <c:pt idx="273" formatCode="0.00E+00">
                        <c:v>9.0990461409091894E-2</c:v>
                      </c:pt>
                      <c:pt idx="274" formatCode="0.00E+00">
                        <c:v>9.0895883738994598E-2</c:v>
                      </c:pt>
                      <c:pt idx="275" formatCode="0.00E+00">
                        <c:v>9.0514771640300806E-2</c:v>
                      </c:pt>
                      <c:pt idx="276" formatCode="0.00E+00">
                        <c:v>9.0335793793201405E-2</c:v>
                      </c:pt>
                      <c:pt idx="277" formatCode="0.00E+00">
                        <c:v>9.0276055037975297E-2</c:v>
                      </c:pt>
                      <c:pt idx="278">
                        <c:v>9.0184666216373402E-2</c:v>
                      </c:pt>
                      <c:pt idx="279" formatCode="0.00E+00">
                        <c:v>9.0141236782074002E-2</c:v>
                      </c:pt>
                      <c:pt idx="280">
                        <c:v>9.0101234614849104E-2</c:v>
                      </c:pt>
                      <c:pt idx="281" formatCode="0.00E+00">
                        <c:v>9.0013295412063599E-2</c:v>
                      </c:pt>
                      <c:pt idx="282" formatCode="0.00E+00">
                        <c:v>8.9852824807167095E-2</c:v>
                      </c:pt>
                      <c:pt idx="283" formatCode="0.00E+00">
                        <c:v>8.9856341481208801E-2</c:v>
                      </c:pt>
                      <c:pt idx="284" formatCode="0.00E+00">
                        <c:v>8.9762702584266704E-2</c:v>
                      </c:pt>
                      <c:pt idx="285" formatCode="0.00E+00">
                        <c:v>8.9508488774299594E-2</c:v>
                      </c:pt>
                      <c:pt idx="286" formatCode="0.00E+00">
                        <c:v>8.9407667517662007E-2</c:v>
                      </c:pt>
                      <c:pt idx="287" formatCode="0.00E+00">
                        <c:v>8.9129522442817702E-2</c:v>
                      </c:pt>
                      <c:pt idx="288" formatCode="0.00E+00">
                        <c:v>8.8757574558258098E-2</c:v>
                      </c:pt>
                      <c:pt idx="289">
                        <c:v>8.8444687426090199E-2</c:v>
                      </c:pt>
                      <c:pt idx="290" formatCode="0.00E+00">
                        <c:v>8.81459414958954E-2</c:v>
                      </c:pt>
                      <c:pt idx="291" formatCode="0.00E+00">
                        <c:v>8.7718367576599093E-2</c:v>
                      </c:pt>
                      <c:pt idx="292" formatCode="0.00E+00">
                        <c:v>8.7223127484321594E-2</c:v>
                      </c:pt>
                      <c:pt idx="293" formatCode="0.00E+00">
                        <c:v>8.6854398250579806E-2</c:v>
                      </c:pt>
                      <c:pt idx="294" formatCode="0.00E+00">
                        <c:v>8.6502231657504994E-2</c:v>
                      </c:pt>
                      <c:pt idx="295" formatCode="0.00E+00">
                        <c:v>8.6102791130542797E-2</c:v>
                      </c:pt>
                      <c:pt idx="296" formatCode="0.00E+00">
                        <c:v>8.5656464099884005E-2</c:v>
                      </c:pt>
                      <c:pt idx="297" formatCode="0.00E+00">
                        <c:v>8.5272125899791704E-2</c:v>
                      </c:pt>
                      <c:pt idx="298" formatCode="0.00E+00">
                        <c:v>8.4825657308101696E-2</c:v>
                      </c:pt>
                      <c:pt idx="299" formatCode="0.00E+00">
                        <c:v>8.4414452314376803E-2</c:v>
                      </c:pt>
                      <c:pt idx="300" formatCode="0.00E+00">
                        <c:v>8.4156520664691897E-2</c:v>
                      </c:pt>
                      <c:pt idx="301" formatCode="0.00E+00">
                        <c:v>8.3913892507553101E-2</c:v>
                      </c:pt>
                      <c:pt idx="302" formatCode="0.00E+00">
                        <c:v>8.3633325994014698E-2</c:v>
                      </c:pt>
                      <c:pt idx="303" formatCode="0.00E+00">
                        <c:v>8.3359465003013597E-2</c:v>
                      </c:pt>
                      <c:pt idx="304" formatCode="0.00E+00">
                        <c:v>8.3192571997642503E-2</c:v>
                      </c:pt>
                      <c:pt idx="305" formatCode="0.00E+00">
                        <c:v>8.2712285220623002E-2</c:v>
                      </c:pt>
                      <c:pt idx="306" formatCode="0.00E+00">
                        <c:v>8.22307243943214E-2</c:v>
                      </c:pt>
                      <c:pt idx="307" formatCode="0.00E+00">
                        <c:v>8.1939570605754894E-2</c:v>
                      </c:pt>
                      <c:pt idx="308" formatCode="0.00E+00">
                        <c:v>8.1463620066642803E-2</c:v>
                      </c:pt>
                      <c:pt idx="309" formatCode="0.00E+00">
                        <c:v>8.10036510229111E-2</c:v>
                      </c:pt>
                      <c:pt idx="310" formatCode="0.00E+00">
                        <c:v>8.0618351697921795E-2</c:v>
                      </c:pt>
                      <c:pt idx="311" formatCode="0.00E+00">
                        <c:v>8.0261111259460394E-2</c:v>
                      </c:pt>
                      <c:pt idx="312" formatCode="0.00E+00">
                        <c:v>7.9574979841709095E-2</c:v>
                      </c:pt>
                      <c:pt idx="313" formatCode="0.00E+00">
                        <c:v>7.9065985977649703E-2</c:v>
                      </c:pt>
                      <c:pt idx="314">
                        <c:v>7.8818432986736298E-2</c:v>
                      </c:pt>
                      <c:pt idx="315" formatCode="0.00E+00">
                        <c:v>7.8440152108669295E-2</c:v>
                      </c:pt>
                      <c:pt idx="316" formatCode="0.00E+00">
                        <c:v>7.8136622905731201E-2</c:v>
                      </c:pt>
                      <c:pt idx="317" formatCode="0.00E+00">
                        <c:v>7.7915176749229403E-2</c:v>
                      </c:pt>
                      <c:pt idx="318" formatCode="0.00E+00">
                        <c:v>7.7733963727951105E-2</c:v>
                      </c:pt>
                      <c:pt idx="319" formatCode="0.00E+00">
                        <c:v>7.7516935765743297E-2</c:v>
                      </c:pt>
                      <c:pt idx="320" formatCode="0.00E+00">
                        <c:v>7.7337317168712602E-2</c:v>
                      </c:pt>
                      <c:pt idx="321">
                        <c:v>7.7229760587215396E-2</c:v>
                      </c:pt>
                      <c:pt idx="322" formatCode="0.00E+00">
                        <c:v>7.7192351222038297E-2</c:v>
                      </c:pt>
                      <c:pt idx="323" formatCode="0.00E+00">
                        <c:v>7.7108986675739302E-2</c:v>
                      </c:pt>
                      <c:pt idx="324" formatCode="0.00E+00">
                        <c:v>7.7108398079872104E-2</c:v>
                      </c:pt>
                      <c:pt idx="325" formatCode="0.00E+00">
                        <c:v>7.7180445194244399E-2</c:v>
                      </c:pt>
                      <c:pt idx="326" formatCode="0.00E+00">
                        <c:v>7.7139966189861298E-2</c:v>
                      </c:pt>
                      <c:pt idx="327" formatCode="0.00E+00">
                        <c:v>7.7194936573505402E-2</c:v>
                      </c:pt>
                      <c:pt idx="328" formatCode="0.00E+00">
                        <c:v>7.7228933572769207E-2</c:v>
                      </c:pt>
                      <c:pt idx="329" formatCode="0.00E+00">
                        <c:v>7.7181853353977203E-2</c:v>
                      </c:pt>
                      <c:pt idx="330" formatCode="0.00E+00">
                        <c:v>7.7361285686492906E-2</c:v>
                      </c:pt>
                      <c:pt idx="331">
                        <c:v>7.7560894191265106E-2</c:v>
                      </c:pt>
                      <c:pt idx="332" formatCode="0.00E+00">
                        <c:v>7.7714435756206499E-2</c:v>
                      </c:pt>
                      <c:pt idx="333" formatCode="0.00E+00">
                        <c:v>7.7853068709373502E-2</c:v>
                      </c:pt>
                      <c:pt idx="334">
                        <c:v>7.8123025596141801E-2</c:v>
                      </c:pt>
                      <c:pt idx="335" formatCode="0.00E+00">
                        <c:v>7.8631222248077406E-2</c:v>
                      </c:pt>
                      <c:pt idx="336" formatCode="0.00E+00">
                        <c:v>7.9323634505271898E-2</c:v>
                      </c:pt>
                      <c:pt idx="337" formatCode="0.00E+00">
                        <c:v>7.9962864518165602E-2</c:v>
                      </c:pt>
                      <c:pt idx="338" formatCode="0.00E+00">
                        <c:v>8.0762989819049794E-2</c:v>
                      </c:pt>
                      <c:pt idx="339" formatCode="0.00E+00">
                        <c:v>8.18601548671722E-2</c:v>
                      </c:pt>
                      <c:pt idx="340" formatCode="0.00E+00">
                        <c:v>8.3342216908931704E-2</c:v>
                      </c:pt>
                      <c:pt idx="341" formatCode="0.00E+00">
                        <c:v>8.5192918777465806E-2</c:v>
                      </c:pt>
                      <c:pt idx="342" formatCode="0.00E+00">
                        <c:v>8.7667502462863894E-2</c:v>
                      </c:pt>
                      <c:pt idx="343" formatCode="0.00E+00">
                        <c:v>9.0831659734249101E-2</c:v>
                      </c:pt>
                      <c:pt idx="344">
                        <c:v>9.4675302505493206E-2</c:v>
                      </c:pt>
                      <c:pt idx="345" formatCode="0.00E+00">
                        <c:v>9.9354445934295696E-2</c:v>
                      </c:pt>
                      <c:pt idx="346" formatCode="0.00E+00">
                        <c:v>0.10500838607549701</c:v>
                      </c:pt>
                      <c:pt idx="347" formatCode="0.00E+00">
                        <c:v>0.11171773821115499</c:v>
                      </c:pt>
                      <c:pt idx="348">
                        <c:v>0.119473285973072</c:v>
                      </c:pt>
                      <c:pt idx="349" formatCode="0.00E+00">
                        <c:v>0.128058686852455</c:v>
                      </c:pt>
                      <c:pt idx="350" formatCode="0.00E+00">
                        <c:v>0.13756044209003401</c:v>
                      </c:pt>
                      <c:pt idx="351" formatCode="0.00E+00">
                        <c:v>0.14799170196056399</c:v>
                      </c:pt>
                      <c:pt idx="352" formatCode="0.00E+00">
                        <c:v>0.15906547009944899</c:v>
                      </c:pt>
                      <c:pt idx="353">
                        <c:v>0.170549690723419</c:v>
                      </c:pt>
                      <c:pt idx="354">
                        <c:v>0.182407096028328</c:v>
                      </c:pt>
                      <c:pt idx="355">
                        <c:v>0.19469431042671201</c:v>
                      </c:pt>
                      <c:pt idx="356">
                        <c:v>0.20718136429786699</c:v>
                      </c:pt>
                      <c:pt idx="357">
                        <c:v>0.219680055975914</c:v>
                      </c:pt>
                      <c:pt idx="358">
                        <c:v>0.23218566179275499</c:v>
                      </c:pt>
                      <c:pt idx="359">
                        <c:v>0.24488288164138799</c:v>
                      </c:pt>
                      <c:pt idx="360">
                        <c:v>0.25751993060112</c:v>
                      </c:pt>
                      <c:pt idx="361">
                        <c:v>0.27015849947929399</c:v>
                      </c:pt>
                      <c:pt idx="362">
                        <c:v>0.282843828201294</c:v>
                      </c:pt>
                      <c:pt idx="363">
                        <c:v>0.29536411166191101</c:v>
                      </c:pt>
                      <c:pt idx="364">
                        <c:v>0.30784970521926902</c:v>
                      </c:pt>
                      <c:pt idx="365">
                        <c:v>0.32032421231269798</c:v>
                      </c:pt>
                      <c:pt idx="366">
                        <c:v>0.33272305130958602</c:v>
                      </c:pt>
                      <c:pt idx="367">
                        <c:v>0.344894498586655</c:v>
                      </c:pt>
                      <c:pt idx="368">
                        <c:v>0.35689944028854398</c:v>
                      </c:pt>
                      <c:pt idx="369">
                        <c:v>0.368759214878082</c:v>
                      </c:pt>
                      <c:pt idx="370">
                        <c:v>0.38042020797729498</c:v>
                      </c:pt>
                      <c:pt idx="371">
                        <c:v>0.39191415905952498</c:v>
                      </c:pt>
                      <c:pt idx="372">
                        <c:v>0.40314814448356601</c:v>
                      </c:pt>
                      <c:pt idx="373">
                        <c:v>0.41404131054878202</c:v>
                      </c:pt>
                      <c:pt idx="374">
                        <c:v>0.42470934987068198</c:v>
                      </c:pt>
                      <c:pt idx="375">
                        <c:v>0.43501678109169001</c:v>
                      </c:pt>
                      <c:pt idx="376">
                        <c:v>0.444949060678482</c:v>
                      </c:pt>
                      <c:pt idx="377">
                        <c:v>0.45455709099769598</c:v>
                      </c:pt>
                      <c:pt idx="378">
                        <c:v>0.46374002099037198</c:v>
                      </c:pt>
                      <c:pt idx="379">
                        <c:v>0.472503572702408</c:v>
                      </c:pt>
                      <c:pt idx="380">
                        <c:v>0.480878084897995</c:v>
                      </c:pt>
                      <c:pt idx="381">
                        <c:v>0.48885038495063798</c:v>
                      </c:pt>
                      <c:pt idx="382">
                        <c:v>0.49639534950256298</c:v>
                      </c:pt>
                      <c:pt idx="383">
                        <c:v>0.50354719161987305</c:v>
                      </c:pt>
                      <c:pt idx="384">
                        <c:v>0.51033538579940796</c:v>
                      </c:pt>
                      <c:pt idx="385">
                        <c:v>0.51677060127258301</c:v>
                      </c:pt>
                      <c:pt idx="386">
                        <c:v>0.52286505699157704</c:v>
                      </c:pt>
                      <c:pt idx="387">
                        <c:v>0.52857178449630704</c:v>
                      </c:pt>
                      <c:pt idx="388">
                        <c:v>0.53386700153350797</c:v>
                      </c:pt>
                      <c:pt idx="389">
                        <c:v>0.53889191150665305</c:v>
                      </c:pt>
                      <c:pt idx="390">
                        <c:v>0.54362803697586104</c:v>
                      </c:pt>
                      <c:pt idx="391">
                        <c:v>0.54807007312774703</c:v>
                      </c:pt>
                      <c:pt idx="392">
                        <c:v>0.55222177505493197</c:v>
                      </c:pt>
                      <c:pt idx="393">
                        <c:v>0.55609816312789895</c:v>
                      </c:pt>
                      <c:pt idx="394">
                        <c:v>0.55968582630157504</c:v>
                      </c:pt>
                      <c:pt idx="395">
                        <c:v>0.56300830841064498</c:v>
                      </c:pt>
                      <c:pt idx="396">
                        <c:v>0.56617778539657604</c:v>
                      </c:pt>
                      <c:pt idx="397">
                        <c:v>0.56911379098892201</c:v>
                      </c:pt>
                      <c:pt idx="398">
                        <c:v>0.57178306579589799</c:v>
                      </c:pt>
                      <c:pt idx="399">
                        <c:v>0.57421255111694303</c:v>
                      </c:pt>
                      <c:pt idx="400">
                        <c:v>0.57661092281341597</c:v>
                      </c:pt>
                      <c:pt idx="401">
                        <c:v>0.57874065637588501</c:v>
                      </c:pt>
                      <c:pt idx="402">
                        <c:v>0.58065110445022605</c:v>
                      </c:pt>
                      <c:pt idx="403">
                        <c:v>0.58256965875625599</c:v>
                      </c:pt>
                      <c:pt idx="404">
                        <c:v>0.58433234691619895</c:v>
                      </c:pt>
                      <c:pt idx="405">
                        <c:v>0.58595204353332497</c:v>
                      </c:pt>
                      <c:pt idx="406">
                        <c:v>0.58743488788604703</c:v>
                      </c:pt>
                      <c:pt idx="407">
                        <c:v>0.58874768018722501</c:v>
                      </c:pt>
                      <c:pt idx="408">
                        <c:v>0.59005242586135898</c:v>
                      </c:pt>
                      <c:pt idx="409">
                        <c:v>0.59122610092163097</c:v>
                      </c:pt>
                      <c:pt idx="410">
                        <c:v>0.59219586849212602</c:v>
                      </c:pt>
                      <c:pt idx="411">
                        <c:v>0.59326750040054299</c:v>
                      </c:pt>
                      <c:pt idx="412">
                        <c:v>0.59422260522842396</c:v>
                      </c:pt>
                      <c:pt idx="413">
                        <c:v>0.59507262706756603</c:v>
                      </c:pt>
                      <c:pt idx="414">
                        <c:v>0.59591269493103005</c:v>
                      </c:pt>
                      <c:pt idx="415">
                        <c:v>0.59660005569457997</c:v>
                      </c:pt>
                      <c:pt idx="416">
                        <c:v>0.59725946187973</c:v>
                      </c:pt>
                      <c:pt idx="417">
                        <c:v>0.59793859720230103</c:v>
                      </c:pt>
                      <c:pt idx="418">
                        <c:v>0.59858673810958896</c:v>
                      </c:pt>
                      <c:pt idx="419">
                        <c:v>0.599221050739288</c:v>
                      </c:pt>
                      <c:pt idx="420">
                        <c:v>0.59972488880157504</c:v>
                      </c:pt>
                      <c:pt idx="421">
                        <c:v>0.60008525848388705</c:v>
                      </c:pt>
                      <c:pt idx="422">
                        <c:v>0.60053825378418002</c:v>
                      </c:pt>
                      <c:pt idx="423">
                        <c:v>0.6009521484375</c:v>
                      </c:pt>
                      <c:pt idx="424">
                        <c:v>0.60133206844329801</c:v>
                      </c:pt>
                      <c:pt idx="425">
                        <c:v>0.60170608758926403</c:v>
                      </c:pt>
                      <c:pt idx="426">
                        <c:v>0.60201942920684803</c:v>
                      </c:pt>
                      <c:pt idx="427">
                        <c:v>0.60235792398452803</c:v>
                      </c:pt>
                      <c:pt idx="428">
                        <c:v>0.602697312831879</c:v>
                      </c:pt>
                      <c:pt idx="429">
                        <c:v>0.60295593738555897</c:v>
                      </c:pt>
                      <c:pt idx="430">
                        <c:v>0.60322415828704801</c:v>
                      </c:pt>
                      <c:pt idx="431">
                        <c:v>0.60353749990463301</c:v>
                      </c:pt>
                      <c:pt idx="432">
                        <c:v>0.60384285449981701</c:v>
                      </c:pt>
                      <c:pt idx="433">
                        <c:v>0.60399335622787498</c:v>
                      </c:pt>
                      <c:pt idx="434">
                        <c:v>0.60417926311492898</c:v>
                      </c:pt>
                      <c:pt idx="435">
                        <c:v>0.60441005229949996</c:v>
                      </c:pt>
                      <c:pt idx="436">
                        <c:v>0.60465234518051103</c:v>
                      </c:pt>
                      <c:pt idx="437">
                        <c:v>0.60487461090087902</c:v>
                      </c:pt>
                      <c:pt idx="438">
                        <c:v>0.60509890317916903</c:v>
                      </c:pt>
                      <c:pt idx="439">
                        <c:v>0.60532748699188199</c:v>
                      </c:pt>
                      <c:pt idx="440">
                        <c:v>0.60555821657180797</c:v>
                      </c:pt>
                      <c:pt idx="441">
                        <c:v>0.60581451654434204</c:v>
                      </c:pt>
                      <c:pt idx="442">
                        <c:v>0.60598856210708596</c:v>
                      </c:pt>
                      <c:pt idx="443">
                        <c:v>0.606140077114105</c:v>
                      </c:pt>
                      <c:pt idx="444">
                        <c:v>0.60642653703689597</c:v>
                      </c:pt>
                      <c:pt idx="445">
                        <c:v>0.60665428638458296</c:v>
                      </c:pt>
                      <c:pt idx="446">
                        <c:v>0.60684227943420399</c:v>
                      </c:pt>
                      <c:pt idx="447">
                        <c:v>0.60703170299529996</c:v>
                      </c:pt>
                      <c:pt idx="448">
                        <c:v>0.60725384950637795</c:v>
                      </c:pt>
                      <c:pt idx="449">
                        <c:v>0.60746377706527699</c:v>
                      </c:pt>
                      <c:pt idx="450">
                        <c:v>0.60768485069274902</c:v>
                      </c:pt>
                      <c:pt idx="451">
                        <c:v>0.607924044132233</c:v>
                      </c:pt>
                      <c:pt idx="452">
                        <c:v>0.60811352729797397</c:v>
                      </c:pt>
                      <c:pt idx="453">
                        <c:v>0.60820275545120195</c:v>
                      </c:pt>
                      <c:pt idx="454">
                        <c:v>0.60829383134841897</c:v>
                      </c:pt>
                      <c:pt idx="455">
                        <c:v>0.60849612951278698</c:v>
                      </c:pt>
                      <c:pt idx="456">
                        <c:v>0.608653664588928</c:v>
                      </c:pt>
                      <c:pt idx="457">
                        <c:v>0.60880488157272294</c:v>
                      </c:pt>
                      <c:pt idx="458">
                        <c:v>0.60895919799804699</c:v>
                      </c:pt>
                      <c:pt idx="459">
                        <c:v>0.60910493135452304</c:v>
                      </c:pt>
                      <c:pt idx="460">
                        <c:v>0.60926449298858598</c:v>
                      </c:pt>
                      <c:pt idx="461">
                        <c:v>0.60938471555709794</c:v>
                      </c:pt>
                      <c:pt idx="462">
                        <c:v>0.60949546098709095</c:v>
                      </c:pt>
                      <c:pt idx="463">
                        <c:v>0.60972642898559604</c:v>
                      </c:pt>
                      <c:pt idx="464">
                        <c:v>0.60987645387649503</c:v>
                      </c:pt>
                      <c:pt idx="465">
                        <c:v>0.609971463680267</c:v>
                      </c:pt>
                      <c:pt idx="466">
                        <c:v>0.61006063222885099</c:v>
                      </c:pt>
                      <c:pt idx="467">
                        <c:v>0.61012655496597301</c:v>
                      </c:pt>
                      <c:pt idx="468">
                        <c:v>0.61027538776397705</c:v>
                      </c:pt>
                      <c:pt idx="469">
                        <c:v>0.61048078536987305</c:v>
                      </c:pt>
                      <c:pt idx="470">
                        <c:v>0.61067128181457497</c:v>
                      </c:pt>
                      <c:pt idx="471">
                        <c:v>0.61079609394073497</c:v>
                      </c:pt>
                      <c:pt idx="472">
                        <c:v>0.61090427637100198</c:v>
                      </c:pt>
                      <c:pt idx="473">
                        <c:v>0.61108344793319702</c:v>
                      </c:pt>
                      <c:pt idx="474">
                        <c:v>0.61137020587921098</c:v>
                      </c:pt>
                      <c:pt idx="475">
                        <c:v>0.61137020587921098</c:v>
                      </c:pt>
                      <c:pt idx="476">
                        <c:v>0.61142897605895996</c:v>
                      </c:pt>
                      <c:pt idx="477">
                        <c:v>0.61162710189819303</c:v>
                      </c:pt>
                      <c:pt idx="478">
                        <c:v>0.61175000667571999</c:v>
                      </c:pt>
                      <c:pt idx="479">
                        <c:v>0.61185097694396995</c:v>
                      </c:pt>
                      <c:pt idx="480">
                        <c:v>0.61200612783431996</c:v>
                      </c:pt>
                      <c:pt idx="481">
                        <c:v>0.61220258474349998</c:v>
                      </c:pt>
                      <c:pt idx="482">
                        <c:v>0.61229056119918801</c:v>
                      </c:pt>
                      <c:pt idx="483">
                        <c:v>0.61254715919494596</c:v>
                      </c:pt>
                      <c:pt idx="484">
                        <c:v>0.61282885074615501</c:v>
                      </c:pt>
                      <c:pt idx="485">
                        <c:v>0.61297899484634399</c:v>
                      </c:pt>
                      <c:pt idx="486">
                        <c:v>0.61305415630340598</c:v>
                      </c:pt>
                      <c:pt idx="487">
                        <c:v>0.61335504055023204</c:v>
                      </c:pt>
                      <c:pt idx="488">
                        <c:v>0.613691926002502</c:v>
                      </c:pt>
                      <c:pt idx="489">
                        <c:v>0.61381262540817305</c:v>
                      </c:pt>
                      <c:pt idx="490">
                        <c:v>0.61402153968811002</c:v>
                      </c:pt>
                      <c:pt idx="491">
                        <c:v>0.61418932676315297</c:v>
                      </c:pt>
                      <c:pt idx="492">
                        <c:v>0.61434555053710904</c:v>
                      </c:pt>
                      <c:pt idx="493">
                        <c:v>0.61458480358123802</c:v>
                      </c:pt>
                      <c:pt idx="494">
                        <c:v>0.61476570367813099</c:v>
                      </c:pt>
                      <c:pt idx="495">
                        <c:v>0.61498820781707797</c:v>
                      </c:pt>
                      <c:pt idx="496">
                        <c:v>0.61526554822921797</c:v>
                      </c:pt>
                      <c:pt idx="497">
                        <c:v>0.61551117897033703</c:v>
                      </c:pt>
                      <c:pt idx="498">
                        <c:v>0.61562341451644897</c:v>
                      </c:pt>
                      <c:pt idx="499">
                        <c:v>0.61583334207534801</c:v>
                      </c:pt>
                      <c:pt idx="500">
                        <c:v>0.61613434553146396</c:v>
                      </c:pt>
                      <c:pt idx="501">
                        <c:v>0.61615228652954102</c:v>
                      </c:pt>
                      <c:pt idx="502">
                        <c:v>0.61635857820510898</c:v>
                      </c:pt>
                      <c:pt idx="503">
                        <c:v>0.61663508415222201</c:v>
                      </c:pt>
                      <c:pt idx="504">
                        <c:v>0.61679947376251198</c:v>
                      </c:pt>
                      <c:pt idx="505">
                        <c:v>0.61680811643600497</c:v>
                      </c:pt>
                      <c:pt idx="506">
                        <c:v>0.61696416139602706</c:v>
                      </c:pt>
                      <c:pt idx="507">
                        <c:v>0.61718654632568404</c:v>
                      </c:pt>
                      <c:pt idx="508">
                        <c:v>0.61734634637832597</c:v>
                      </c:pt>
                      <c:pt idx="509">
                        <c:v>0.617600798606873</c:v>
                      </c:pt>
                      <c:pt idx="510">
                        <c:v>0.61759686470031705</c:v>
                      </c:pt>
                      <c:pt idx="511">
                        <c:v>0.61758220195770297</c:v>
                      </c:pt>
                      <c:pt idx="512">
                        <c:v>0.61790096759796098</c:v>
                      </c:pt>
                      <c:pt idx="513">
                        <c:v>0.618061482906342</c:v>
                      </c:pt>
                      <c:pt idx="514">
                        <c:v>0.61820352077484098</c:v>
                      </c:pt>
                      <c:pt idx="515">
                        <c:v>0.61838406324386597</c:v>
                      </c:pt>
                      <c:pt idx="516">
                        <c:v>0.61858224868774403</c:v>
                      </c:pt>
                      <c:pt idx="517">
                        <c:v>0.61873209476470903</c:v>
                      </c:pt>
                      <c:pt idx="518">
                        <c:v>0.61875140666961703</c:v>
                      </c:pt>
                      <c:pt idx="519">
                        <c:v>0.61877089738845803</c:v>
                      </c:pt>
                      <c:pt idx="520">
                        <c:v>0.61905217170715299</c:v>
                      </c:pt>
                      <c:pt idx="521">
                        <c:v>0.61923301219940197</c:v>
                      </c:pt>
                      <c:pt idx="522">
                        <c:v>0.619298875331879</c:v>
                      </c:pt>
                      <c:pt idx="523">
                        <c:v>0.61934250593185403</c:v>
                      </c:pt>
                      <c:pt idx="524">
                        <c:v>0.61951160430908203</c:v>
                      </c:pt>
                      <c:pt idx="525">
                        <c:v>0.61965334415435802</c:v>
                      </c:pt>
                      <c:pt idx="526">
                        <c:v>0.61973375082016002</c:v>
                      </c:pt>
                      <c:pt idx="527">
                        <c:v>0.61981076002121005</c:v>
                      </c:pt>
                      <c:pt idx="528">
                        <c:v>0.62004876136779796</c:v>
                      </c:pt>
                      <c:pt idx="529">
                        <c:v>0.62016189098358199</c:v>
                      </c:pt>
                      <c:pt idx="530">
                        <c:v>0.62017852067947399</c:v>
                      </c:pt>
                      <c:pt idx="531">
                        <c:v>0.62021380662918102</c:v>
                      </c:pt>
                      <c:pt idx="532">
                        <c:v>0.62038332223892201</c:v>
                      </c:pt>
                      <c:pt idx="533">
                        <c:v>0.62052547931671098</c:v>
                      </c:pt>
                      <c:pt idx="534">
                        <c:v>0.62065380811691295</c:v>
                      </c:pt>
                      <c:pt idx="535">
                        <c:v>0.62079173326492298</c:v>
                      </c:pt>
                      <c:pt idx="536">
                        <c:v>0.62080442905426003</c:v>
                      </c:pt>
                      <c:pt idx="537">
                        <c:v>0.62088131904602095</c:v>
                      </c:pt>
                      <c:pt idx="538">
                        <c:v>0.62093979120254505</c:v>
                      </c:pt>
                      <c:pt idx="539">
                        <c:v>0.62086862325668302</c:v>
                      </c:pt>
                      <c:pt idx="540">
                        <c:v>0.62091487646102905</c:v>
                      </c:pt>
                      <c:pt idx="541">
                        <c:v>0.62094146013259899</c:v>
                      </c:pt>
                      <c:pt idx="542">
                        <c:v>0.62097924947738603</c:v>
                      </c:pt>
                      <c:pt idx="543">
                        <c:v>0.62109351158142101</c:v>
                      </c:pt>
                      <c:pt idx="544">
                        <c:v>0.62103104591369596</c:v>
                      </c:pt>
                      <c:pt idx="545">
                        <c:v>0.62105560302734397</c:v>
                      </c:pt>
                      <c:pt idx="546">
                        <c:v>0.62107861042022705</c:v>
                      </c:pt>
                      <c:pt idx="547">
                        <c:v>0.62087285518646196</c:v>
                      </c:pt>
                      <c:pt idx="548">
                        <c:v>0.62100660800933805</c:v>
                      </c:pt>
                      <c:pt idx="549">
                        <c:v>0.621235370635986</c:v>
                      </c:pt>
                      <c:pt idx="550">
                        <c:v>0.62133216857910201</c:v>
                      </c:pt>
                      <c:pt idx="551">
                        <c:v>0.62120795249938998</c:v>
                      </c:pt>
                      <c:pt idx="552">
                        <c:v>0.62121593952178999</c:v>
                      </c:pt>
                      <c:pt idx="553">
                        <c:v>0.62121766805648804</c:v>
                      </c:pt>
                      <c:pt idx="554">
                        <c:v>0.621171414852142</c:v>
                      </c:pt>
                      <c:pt idx="555">
                        <c:v>0.62117791175842296</c:v>
                      </c:pt>
                      <c:pt idx="556">
                        <c:v>0.62117862701416005</c:v>
                      </c:pt>
                      <c:pt idx="557">
                        <c:v>0.62109905481338501</c:v>
                      </c:pt>
                      <c:pt idx="558">
                        <c:v>0.621027112007141</c:v>
                      </c:pt>
                      <c:pt idx="559">
                        <c:v>0.62119615077972401</c:v>
                      </c:pt>
                      <c:pt idx="560">
                        <c:v>0.62112951278686501</c:v>
                      </c:pt>
                      <c:pt idx="561">
                        <c:v>0.62114155292510997</c:v>
                      </c:pt>
                      <c:pt idx="562">
                        <c:v>0.62124979496002197</c:v>
                      </c:pt>
                      <c:pt idx="563">
                        <c:v>0.62093174457550004</c:v>
                      </c:pt>
                      <c:pt idx="564">
                        <c:v>0.62093341350555398</c:v>
                      </c:pt>
                      <c:pt idx="565">
                        <c:v>0.62105625867843595</c:v>
                      </c:pt>
                      <c:pt idx="566">
                        <c:v>0.62110108137130704</c:v>
                      </c:pt>
                      <c:pt idx="567">
                        <c:v>0.62117552757263195</c:v>
                      </c:pt>
                      <c:pt idx="568">
                        <c:v>0.621074199676514</c:v>
                      </c:pt>
                      <c:pt idx="569">
                        <c:v>0.62100917100906405</c:v>
                      </c:pt>
                      <c:pt idx="570">
                        <c:v>0.62106448411941495</c:v>
                      </c:pt>
                      <c:pt idx="571">
                        <c:v>0.62093907594680797</c:v>
                      </c:pt>
                      <c:pt idx="572">
                        <c:v>0.62080341577529896</c:v>
                      </c:pt>
                      <c:pt idx="573">
                        <c:v>0.62076342105865501</c:v>
                      </c:pt>
                      <c:pt idx="574">
                        <c:v>0.62081152200698897</c:v>
                      </c:pt>
                      <c:pt idx="575">
                        <c:v>0.62075740098953203</c:v>
                      </c:pt>
                      <c:pt idx="576">
                        <c:v>0.620569348335266</c:v>
                      </c:pt>
                      <c:pt idx="577">
                        <c:v>0.62041330337524403</c:v>
                      </c:pt>
                      <c:pt idx="578">
                        <c:v>0.62036144733428999</c:v>
                      </c:pt>
                      <c:pt idx="579">
                        <c:v>0.62015926837921098</c:v>
                      </c:pt>
                      <c:pt idx="580">
                        <c:v>0.62013083696365401</c:v>
                      </c:pt>
                      <c:pt idx="581">
                        <c:v>0.62009757757186901</c:v>
                      </c:pt>
                      <c:pt idx="582">
                        <c:v>0.61988055706024203</c:v>
                      </c:pt>
                      <c:pt idx="583">
                        <c:v>0.61963528394699097</c:v>
                      </c:pt>
                      <c:pt idx="584">
                        <c:v>0.61942517757415805</c:v>
                      </c:pt>
                      <c:pt idx="585">
                        <c:v>0.61929488182067904</c:v>
                      </c:pt>
                      <c:pt idx="586">
                        <c:v>0.61916089057922397</c:v>
                      </c:pt>
                      <c:pt idx="587">
                        <c:v>0.61865872144699097</c:v>
                      </c:pt>
                      <c:pt idx="588">
                        <c:v>0.61858558654785201</c:v>
                      </c:pt>
                      <c:pt idx="589">
                        <c:v>0.61842960119247403</c:v>
                      </c:pt>
                      <c:pt idx="590">
                        <c:v>0.61783158779144298</c:v>
                      </c:pt>
                      <c:pt idx="591">
                        <c:v>0.61781930923461903</c:v>
                      </c:pt>
                      <c:pt idx="592">
                        <c:v>0.61763221025466897</c:v>
                      </c:pt>
                      <c:pt idx="593">
                        <c:v>0.61724555492401101</c:v>
                      </c:pt>
                      <c:pt idx="594">
                        <c:v>0.61680781841278098</c:v>
                      </c:pt>
                      <c:pt idx="595">
                        <c:v>0.61632651090621904</c:v>
                      </c:pt>
                      <c:pt idx="596">
                        <c:v>0.61574190855026201</c:v>
                      </c:pt>
                      <c:pt idx="597">
                        <c:v>0.61529910564422596</c:v>
                      </c:pt>
                      <c:pt idx="598">
                        <c:v>0.61502414941787698</c:v>
                      </c:pt>
                      <c:pt idx="599">
                        <c:v>0.61421471834182695</c:v>
                      </c:pt>
                      <c:pt idx="600">
                        <c:v>0.61342138051986705</c:v>
                      </c:pt>
                      <c:pt idx="601">
                        <c:v>0.61261487007141102</c:v>
                      </c:pt>
                      <c:pt idx="602">
                        <c:v>0.61178719997405995</c:v>
                      </c:pt>
                      <c:pt idx="603">
                        <c:v>0.61136949062347401</c:v>
                      </c:pt>
                      <c:pt idx="604">
                        <c:v>0.61056369543075595</c:v>
                      </c:pt>
                      <c:pt idx="605">
                        <c:v>0.60960382223129295</c:v>
                      </c:pt>
                      <c:pt idx="606">
                        <c:v>0.60885041952133201</c:v>
                      </c:pt>
                      <c:pt idx="607">
                        <c:v>0.60823982954025302</c:v>
                      </c:pt>
                      <c:pt idx="608">
                        <c:v>0.60758173465728804</c:v>
                      </c:pt>
                      <c:pt idx="609">
                        <c:v>0.60698962211608898</c:v>
                      </c:pt>
                      <c:pt idx="610">
                        <c:v>0.60648065805435203</c:v>
                      </c:pt>
                      <c:pt idx="611">
                        <c:v>0.60571920871734597</c:v>
                      </c:pt>
                      <c:pt idx="612">
                        <c:v>0.60544085502624501</c:v>
                      </c:pt>
                      <c:pt idx="613">
                        <c:v>0.60511666536331199</c:v>
                      </c:pt>
                      <c:pt idx="614">
                        <c:v>0.60450577735900901</c:v>
                      </c:pt>
                      <c:pt idx="615">
                        <c:v>0.60442703962326105</c:v>
                      </c:pt>
                      <c:pt idx="616">
                        <c:v>0.60443443059921298</c:v>
                      </c:pt>
                      <c:pt idx="617">
                        <c:v>0.60410356521606401</c:v>
                      </c:pt>
                      <c:pt idx="618">
                        <c:v>0.60351443290710405</c:v>
                      </c:pt>
                      <c:pt idx="619">
                        <c:v>0.60346937179565396</c:v>
                      </c:pt>
                      <c:pt idx="620">
                        <c:v>0.60351747274398804</c:v>
                      </c:pt>
                      <c:pt idx="621">
                        <c:v>0.60342609882354703</c:v>
                      </c:pt>
                      <c:pt idx="622">
                        <c:v>0.60324054956436202</c:v>
                      </c:pt>
                      <c:pt idx="623">
                        <c:v>0.60328000783920299</c:v>
                      </c:pt>
                      <c:pt idx="624">
                        <c:v>0.60297030210494995</c:v>
                      </c:pt>
                      <c:pt idx="625">
                        <c:v>0.60266351699829102</c:v>
                      </c:pt>
                      <c:pt idx="626">
                        <c:v>0.60264772176742598</c:v>
                      </c:pt>
                      <c:pt idx="627">
                        <c:v>0.60288012027740501</c:v>
                      </c:pt>
                      <c:pt idx="628">
                        <c:v>0.60295033454894997</c:v>
                      </c:pt>
                      <c:pt idx="629">
                        <c:v>0.60283619165420499</c:v>
                      </c:pt>
                      <c:pt idx="630">
                        <c:v>0.60293477773666404</c:v>
                      </c:pt>
                      <c:pt idx="631">
                        <c:v>0.60371172428131104</c:v>
                      </c:pt>
                      <c:pt idx="632">
                        <c:v>0.60347366333007801</c:v>
                      </c:pt>
                      <c:pt idx="633">
                        <c:v>0.60347324609756503</c:v>
                      </c:pt>
                      <c:pt idx="634">
                        <c:v>0.60382354259491</c:v>
                      </c:pt>
                      <c:pt idx="635">
                        <c:v>0.60365462303161599</c:v>
                      </c:pt>
                      <c:pt idx="636">
                        <c:v>0.60382008552551303</c:v>
                      </c:pt>
                      <c:pt idx="637">
                        <c:v>0.60408788919448897</c:v>
                      </c:pt>
                      <c:pt idx="638">
                        <c:v>0.60428303480148304</c:v>
                      </c:pt>
                      <c:pt idx="639">
                        <c:v>0.60444146394729603</c:v>
                      </c:pt>
                      <c:pt idx="640">
                        <c:v>0.60516577959060702</c:v>
                      </c:pt>
                      <c:pt idx="641">
                        <c:v>0.60550504922866799</c:v>
                      </c:pt>
                      <c:pt idx="642">
                        <c:v>0.60561889410018899</c:v>
                      </c:pt>
                      <c:pt idx="643">
                        <c:v>0.60602664947509799</c:v>
                      </c:pt>
                      <c:pt idx="644">
                        <c:v>0.60608667135238603</c:v>
                      </c:pt>
                      <c:pt idx="645">
                        <c:v>0.60643911361694303</c:v>
                      </c:pt>
                      <c:pt idx="646">
                        <c:v>0.60686308145523105</c:v>
                      </c:pt>
                      <c:pt idx="647">
                        <c:v>0.60705524682998702</c:v>
                      </c:pt>
                      <c:pt idx="648">
                        <c:v>0.60753238201141402</c:v>
                      </c:pt>
                      <c:pt idx="649">
                        <c:v>0.60774958133697499</c:v>
                      </c:pt>
                      <c:pt idx="650">
                        <c:v>0.60816431045532204</c:v>
                      </c:pt>
                      <c:pt idx="651">
                        <c:v>0.625233054161072</c:v>
                      </c:pt>
                      <c:pt idx="652">
                        <c:v>0.62575840950012196</c:v>
                      </c:pt>
                      <c:pt idx="653">
                        <c:v>0.62626105546951305</c:v>
                      </c:pt>
                      <c:pt idx="654">
                        <c:v>0.62650209665298495</c:v>
                      </c:pt>
                      <c:pt idx="655">
                        <c:v>0.62689322233200095</c:v>
                      </c:pt>
                      <c:pt idx="656">
                        <c:v>0.62734210491180398</c:v>
                      </c:pt>
                      <c:pt idx="657">
                        <c:v>0.62782257795333896</c:v>
                      </c:pt>
                      <c:pt idx="658">
                        <c:v>0.62851101160049405</c:v>
                      </c:pt>
                      <c:pt idx="659">
                        <c:v>0.62903082370758101</c:v>
                      </c:pt>
                      <c:pt idx="660">
                        <c:v>0.62927883863449097</c:v>
                      </c:pt>
                      <c:pt idx="661">
                        <c:v>0.62947994470596302</c:v>
                      </c:pt>
                      <c:pt idx="662">
                        <c:v>0.62965106964111295</c:v>
                      </c:pt>
                      <c:pt idx="663">
                        <c:v>0.62992066144943204</c:v>
                      </c:pt>
                      <c:pt idx="664">
                        <c:v>0.63027745485305797</c:v>
                      </c:pt>
                      <c:pt idx="665">
                        <c:v>0.63079798221588101</c:v>
                      </c:pt>
                      <c:pt idx="666">
                        <c:v>0.63118892908096302</c:v>
                      </c:pt>
                      <c:pt idx="667">
                        <c:v>0.63159388303756703</c:v>
                      </c:pt>
                      <c:pt idx="668">
                        <c:v>0.63197928667068504</c:v>
                      </c:pt>
                      <c:pt idx="669">
                        <c:v>0.632282495498657</c:v>
                      </c:pt>
                      <c:pt idx="670">
                        <c:v>0.63267272710800204</c:v>
                      </c:pt>
                      <c:pt idx="671">
                        <c:v>0.63298398256301902</c:v>
                      </c:pt>
                      <c:pt idx="672">
                        <c:v>0.63327360153198198</c:v>
                      </c:pt>
                      <c:pt idx="673">
                        <c:v>0.63354474306106601</c:v>
                      </c:pt>
                      <c:pt idx="674">
                        <c:v>0.63377368450164795</c:v>
                      </c:pt>
                      <c:pt idx="675">
                        <c:v>0.63412964344024703</c:v>
                      </c:pt>
                      <c:pt idx="676">
                        <c:v>0.63453340530395497</c:v>
                      </c:pt>
                      <c:pt idx="677">
                        <c:v>0.634990453720093</c:v>
                      </c:pt>
                      <c:pt idx="678">
                        <c:v>0.63546669483184803</c:v>
                      </c:pt>
                      <c:pt idx="679">
                        <c:v>0.63586688041687001</c:v>
                      </c:pt>
                      <c:pt idx="680">
                        <c:v>0.63622301816940297</c:v>
                      </c:pt>
                      <c:pt idx="681">
                        <c:v>0.63656193017959595</c:v>
                      </c:pt>
                      <c:pt idx="682">
                        <c:v>0.63691103458404497</c:v>
                      </c:pt>
                      <c:pt idx="683">
                        <c:v>0.63727033138275102</c:v>
                      </c:pt>
                      <c:pt idx="684">
                        <c:v>0.63762694597244296</c:v>
                      </c:pt>
                      <c:pt idx="685">
                        <c:v>0.63797199726104703</c:v>
                      </c:pt>
                      <c:pt idx="686">
                        <c:v>0.63828510046005205</c:v>
                      </c:pt>
                      <c:pt idx="687">
                        <c:v>0.63858991861343395</c:v>
                      </c:pt>
                      <c:pt idx="688">
                        <c:v>0.63896095752716098</c:v>
                      </c:pt>
                      <c:pt idx="689">
                        <c:v>0.639301657676697</c:v>
                      </c:pt>
                      <c:pt idx="690">
                        <c:v>0.63964152336120605</c:v>
                      </c:pt>
                      <c:pt idx="691">
                        <c:v>0.63988041877746604</c:v>
                      </c:pt>
                      <c:pt idx="692">
                        <c:v>0.64003384113311801</c:v>
                      </c:pt>
                      <c:pt idx="693">
                        <c:v>0.64029270410537698</c:v>
                      </c:pt>
                      <c:pt idx="694">
                        <c:v>0.64060109853744496</c:v>
                      </c:pt>
                      <c:pt idx="695">
                        <c:v>0.64085394144058205</c:v>
                      </c:pt>
                      <c:pt idx="696">
                        <c:v>0.641168892383575</c:v>
                      </c:pt>
                      <c:pt idx="697">
                        <c:v>0.64154469966888406</c:v>
                      </c:pt>
                      <c:pt idx="698">
                        <c:v>0.64170080423355103</c:v>
                      </c:pt>
                      <c:pt idx="699">
                        <c:v>0.64179211854934703</c:v>
                      </c:pt>
                      <c:pt idx="700">
                        <c:v>0.64198118448257402</c:v>
                      </c:pt>
                      <c:pt idx="701">
                        <c:v>0.642131388187408</c:v>
                      </c:pt>
                      <c:pt idx="702">
                        <c:v>0.64232254028320301</c:v>
                      </c:pt>
                      <c:pt idx="703">
                        <c:v>0.64251697063446001</c:v>
                      </c:pt>
                      <c:pt idx="704">
                        <c:v>0.64267736673355103</c:v>
                      </c:pt>
                      <c:pt idx="705">
                        <c:v>0.64297246932983398</c:v>
                      </c:pt>
                      <c:pt idx="706">
                        <c:v>0.64318710565567005</c:v>
                      </c:pt>
                      <c:pt idx="707">
                        <c:v>0.64339417219161998</c:v>
                      </c:pt>
                      <c:pt idx="708">
                        <c:v>0.64362245798110995</c:v>
                      </c:pt>
                      <c:pt idx="709">
                        <c:v>0.64387124776840199</c:v>
                      </c:pt>
                      <c:pt idx="710">
                        <c:v>0.64396387338638295</c:v>
                      </c:pt>
                      <c:pt idx="711">
                        <c:v>0.64412260055542003</c:v>
                      </c:pt>
                      <c:pt idx="712">
                        <c:v>0.64440286159515403</c:v>
                      </c:pt>
                      <c:pt idx="713">
                        <c:v>0.64463746547698997</c:v>
                      </c:pt>
                      <c:pt idx="714">
                        <c:v>0.644755840301514</c:v>
                      </c:pt>
                      <c:pt idx="715">
                        <c:v>0.64490443468093905</c:v>
                      </c:pt>
                      <c:pt idx="716">
                        <c:v>0.64500266313552901</c:v>
                      </c:pt>
                      <c:pt idx="717">
                        <c:v>0.64492624998092696</c:v>
                      </c:pt>
                      <c:pt idx="718">
                        <c:v>0.644911289215088</c:v>
                      </c:pt>
                      <c:pt idx="719">
                        <c:v>0.64497482776641801</c:v>
                      </c:pt>
                      <c:pt idx="720">
                        <c:v>0.64503723382949796</c:v>
                      </c:pt>
                      <c:pt idx="721">
                        <c:v>0.64514595270156905</c:v>
                      </c:pt>
                      <c:pt idx="722">
                        <c:v>0.64540880918502797</c:v>
                      </c:pt>
                      <c:pt idx="723">
                        <c:v>0.64555370807647705</c:v>
                      </c:pt>
                      <c:pt idx="724">
                        <c:v>0.64567518234252896</c:v>
                      </c:pt>
                      <c:pt idx="725">
                        <c:v>0.64574307203292802</c:v>
                      </c:pt>
                      <c:pt idx="726">
                        <c:v>0.64575123786926303</c:v>
                      </c:pt>
                      <c:pt idx="727">
                        <c:v>0.64573854207992598</c:v>
                      </c:pt>
                      <c:pt idx="728">
                        <c:v>0.64569461345672596</c:v>
                      </c:pt>
                      <c:pt idx="729">
                        <c:v>0.64572799205779996</c:v>
                      </c:pt>
                      <c:pt idx="730">
                        <c:v>0.64572030305862405</c:v>
                      </c:pt>
                      <c:pt idx="731">
                        <c:v>0.64560461044311501</c:v>
                      </c:pt>
                      <c:pt idx="732">
                        <c:v>0.64550071954727195</c:v>
                      </c:pt>
                      <c:pt idx="733">
                        <c:v>0.64525288343429599</c:v>
                      </c:pt>
                      <c:pt idx="734">
                        <c:v>0.64502894878387496</c:v>
                      </c:pt>
                      <c:pt idx="735">
                        <c:v>0.64497065544128396</c:v>
                      </c:pt>
                      <c:pt idx="736">
                        <c:v>0.64487874507904097</c:v>
                      </c:pt>
                      <c:pt idx="737">
                        <c:v>0.64481669664382901</c:v>
                      </c:pt>
                      <c:pt idx="738">
                        <c:v>0.64479029178619396</c:v>
                      </c:pt>
                      <c:pt idx="739">
                        <c:v>0.64483559131622303</c:v>
                      </c:pt>
                      <c:pt idx="740">
                        <c:v>0.64472985267639205</c:v>
                      </c:pt>
                      <c:pt idx="741">
                        <c:v>0.64464056491851796</c:v>
                      </c:pt>
                      <c:pt idx="742">
                        <c:v>0.64449834823608398</c:v>
                      </c:pt>
                      <c:pt idx="743">
                        <c:v>0.64431369304657005</c:v>
                      </c:pt>
                      <c:pt idx="744">
                        <c:v>0.64414411783218395</c:v>
                      </c:pt>
                      <c:pt idx="745">
                        <c:v>0.64404076337814298</c:v>
                      </c:pt>
                      <c:pt idx="746">
                        <c:v>0.64403867721557595</c:v>
                      </c:pt>
                      <c:pt idx="747">
                        <c:v>0.64388263225555398</c:v>
                      </c:pt>
                      <c:pt idx="748">
                        <c:v>0.643671154975891</c:v>
                      </c:pt>
                      <c:pt idx="749">
                        <c:v>0.64350771903991699</c:v>
                      </c:pt>
                      <c:pt idx="750">
                        <c:v>0.64324647188186601</c:v>
                      </c:pt>
                      <c:pt idx="751">
                        <c:v>0.64304757118225098</c:v>
                      </c:pt>
                      <c:pt idx="752">
                        <c:v>0.64293819665908802</c:v>
                      </c:pt>
                      <c:pt idx="753">
                        <c:v>0.64278417825698897</c:v>
                      </c:pt>
                      <c:pt idx="754">
                        <c:v>0.64261031150817904</c:v>
                      </c:pt>
                      <c:pt idx="755">
                        <c:v>0.64244264364242598</c:v>
                      </c:pt>
                      <c:pt idx="756">
                        <c:v>0.64230817556381203</c:v>
                      </c:pt>
                      <c:pt idx="757">
                        <c:v>0.64211452007293701</c:v>
                      </c:pt>
                      <c:pt idx="758">
                        <c:v>0.64184087514877297</c:v>
                      </c:pt>
                      <c:pt idx="759">
                        <c:v>0.64159846305847201</c:v>
                      </c:pt>
                      <c:pt idx="760">
                        <c:v>0.64134454727172896</c:v>
                      </c:pt>
                      <c:pt idx="761">
                        <c:v>0.64102637767791704</c:v>
                      </c:pt>
                      <c:pt idx="762">
                        <c:v>0.64079529047012296</c:v>
                      </c:pt>
                      <c:pt idx="763">
                        <c:v>0.64055079221725497</c:v>
                      </c:pt>
                      <c:pt idx="764">
                        <c:v>0.640228271484375</c:v>
                      </c:pt>
                      <c:pt idx="765">
                        <c:v>0.63991260528564498</c:v>
                      </c:pt>
                      <c:pt idx="766">
                        <c:v>0.63960886001586903</c:v>
                      </c:pt>
                      <c:pt idx="767">
                        <c:v>0.63934224843978904</c:v>
                      </c:pt>
                      <c:pt idx="768">
                        <c:v>0.63899534940719604</c:v>
                      </c:pt>
                      <c:pt idx="769">
                        <c:v>0.63860321044921897</c:v>
                      </c:pt>
                      <c:pt idx="770">
                        <c:v>0.63826423883438099</c:v>
                      </c:pt>
                      <c:pt idx="771">
                        <c:v>0.63784730434417702</c:v>
                      </c:pt>
                      <c:pt idx="772">
                        <c:v>0.63731563091278098</c:v>
                      </c:pt>
                      <c:pt idx="773">
                        <c:v>0.63687914609909102</c:v>
                      </c:pt>
                      <c:pt idx="774">
                        <c:v>0.63635379076003995</c:v>
                      </c:pt>
                      <c:pt idx="775">
                        <c:v>0.63574200868606601</c:v>
                      </c:pt>
                      <c:pt idx="776">
                        <c:v>0.63506948947906505</c:v>
                      </c:pt>
                      <c:pt idx="777">
                        <c:v>0.63420629501342796</c:v>
                      </c:pt>
                      <c:pt idx="778">
                        <c:v>0.63333874940872203</c:v>
                      </c:pt>
                      <c:pt idx="779">
                        <c:v>0.63236671686172496</c:v>
                      </c:pt>
                      <c:pt idx="780">
                        <c:v>0.631239354610443</c:v>
                      </c:pt>
                      <c:pt idx="781">
                        <c:v>0.63006806373596203</c:v>
                      </c:pt>
                      <c:pt idx="782">
                        <c:v>0.62890052795410201</c:v>
                      </c:pt>
                      <c:pt idx="783">
                        <c:v>0.62746042013168302</c:v>
                      </c:pt>
                      <c:pt idx="784">
                        <c:v>0.62584185600280795</c:v>
                      </c:pt>
                      <c:pt idx="785">
                        <c:v>0.62420994043350198</c:v>
                      </c:pt>
                      <c:pt idx="786">
                        <c:v>0.62243419885635398</c:v>
                      </c:pt>
                      <c:pt idx="787">
                        <c:v>0.62055206298828103</c:v>
                      </c:pt>
                      <c:pt idx="788">
                        <c:v>0.61875736713409402</c:v>
                      </c:pt>
                      <c:pt idx="789">
                        <c:v>0.616893351078033</c:v>
                      </c:pt>
                      <c:pt idx="790">
                        <c:v>0.61496108770370495</c:v>
                      </c:pt>
                      <c:pt idx="791">
                        <c:v>0.61289924383163497</c:v>
                      </c:pt>
                      <c:pt idx="792">
                        <c:v>0.61065560579299905</c:v>
                      </c:pt>
                      <c:pt idx="793">
                        <c:v>0.60843247175216697</c:v>
                      </c:pt>
                      <c:pt idx="794">
                        <c:v>0.60621058940887496</c:v>
                      </c:pt>
                      <c:pt idx="795">
                        <c:v>0.60398572683334395</c:v>
                      </c:pt>
                      <c:pt idx="796">
                        <c:v>0.60182809829711903</c:v>
                      </c:pt>
                      <c:pt idx="797">
                        <c:v>0.599675834178925</c:v>
                      </c:pt>
                      <c:pt idx="798">
                        <c:v>0.59769171476364102</c:v>
                      </c:pt>
                      <c:pt idx="799">
                        <c:v>0.59579241275787398</c:v>
                      </c:pt>
                      <c:pt idx="800">
                        <c:v>0.59393960237503096</c:v>
                      </c:pt>
                      <c:pt idx="801">
                        <c:v>0.59224140644073497</c:v>
                      </c:pt>
                      <c:pt idx="802">
                        <c:v>0.59056055545806896</c:v>
                      </c:pt>
                      <c:pt idx="803">
                        <c:v>0.58883917331695601</c:v>
                      </c:pt>
                      <c:pt idx="804">
                        <c:v>0.58725029230117798</c:v>
                      </c:pt>
                      <c:pt idx="805">
                        <c:v>0.58588290214538596</c:v>
                      </c:pt>
                      <c:pt idx="806">
                        <c:v>0.58452397584915206</c:v>
                      </c:pt>
                      <c:pt idx="807">
                        <c:v>0.58331227302551303</c:v>
                      </c:pt>
                      <c:pt idx="808">
                        <c:v>0.58214473724365201</c:v>
                      </c:pt>
                      <c:pt idx="809">
                        <c:v>0.58096253871917702</c:v>
                      </c:pt>
                      <c:pt idx="810">
                        <c:v>0.57991385459899902</c:v>
                      </c:pt>
                      <c:pt idx="811">
                        <c:v>0.57891875505447399</c:v>
                      </c:pt>
                      <c:pt idx="812">
                        <c:v>0.57799834012985196</c:v>
                      </c:pt>
                      <c:pt idx="813">
                        <c:v>0.57714486122131303</c:v>
                      </c:pt>
                      <c:pt idx="814">
                        <c:v>0.57637369632720903</c:v>
                      </c:pt>
                      <c:pt idx="815">
                        <c:v>0.57565289735794101</c:v>
                      </c:pt>
                      <c:pt idx="816">
                        <c:v>0.57501733303070102</c:v>
                      </c:pt>
                      <c:pt idx="817">
                        <c:v>0.57437616586685203</c:v>
                      </c:pt>
                      <c:pt idx="818">
                        <c:v>0.57378196716308605</c:v>
                      </c:pt>
                      <c:pt idx="819">
                        <c:v>0.57320851087570202</c:v>
                      </c:pt>
                      <c:pt idx="820">
                        <c:v>0.57265800237655595</c:v>
                      </c:pt>
                      <c:pt idx="821">
                        <c:v>0.57210546731948897</c:v>
                      </c:pt>
                      <c:pt idx="822">
                        <c:v>0.57160347700118996</c:v>
                      </c:pt>
                      <c:pt idx="823">
                        <c:v>0.57111591100692705</c:v>
                      </c:pt>
                      <c:pt idx="824">
                        <c:v>0.57061249017715499</c:v>
                      </c:pt>
                      <c:pt idx="825">
                        <c:v>0.57007825374603305</c:v>
                      </c:pt>
                      <c:pt idx="826">
                        <c:v>0.56953889131545998</c:v>
                      </c:pt>
                      <c:pt idx="827">
                        <c:v>0.56904357671737704</c:v>
                      </c:pt>
                      <c:pt idx="828">
                        <c:v>0.56847900152206399</c:v>
                      </c:pt>
                      <c:pt idx="829">
                        <c:v>0.56796115636825595</c:v>
                      </c:pt>
                      <c:pt idx="830">
                        <c:v>0.56746095418930098</c:v>
                      </c:pt>
                      <c:pt idx="831">
                        <c:v>0.56696432828903198</c:v>
                      </c:pt>
                      <c:pt idx="832">
                        <c:v>0.56645691394805897</c:v>
                      </c:pt>
                      <c:pt idx="833">
                        <c:v>0.56598335504531905</c:v>
                      </c:pt>
                      <c:pt idx="834">
                        <c:v>0.56549048423767101</c:v>
                      </c:pt>
                      <c:pt idx="835">
                        <c:v>0.56495195627212502</c:v>
                      </c:pt>
                      <c:pt idx="836">
                        <c:v>0.56448745727539096</c:v>
                      </c:pt>
                      <c:pt idx="837">
                        <c:v>0.56402683258056596</c:v>
                      </c:pt>
                      <c:pt idx="838">
                        <c:v>0.56363147497177102</c:v>
                      </c:pt>
                      <c:pt idx="839">
                        <c:v>0.56330293416976895</c:v>
                      </c:pt>
                      <c:pt idx="840">
                        <c:v>0.56295400857925404</c:v>
                      </c:pt>
                      <c:pt idx="841">
                        <c:v>0.56272381544113204</c:v>
                      </c:pt>
                      <c:pt idx="842">
                        <c:v>0.56251847743988004</c:v>
                      </c:pt>
                      <c:pt idx="843">
                        <c:v>0.56229716539382901</c:v>
                      </c:pt>
                      <c:pt idx="844">
                        <c:v>0.56213521957397505</c:v>
                      </c:pt>
                      <c:pt idx="845">
                        <c:v>0.56193292140960704</c:v>
                      </c:pt>
                      <c:pt idx="846">
                        <c:v>0.561764776706696</c:v>
                      </c:pt>
                      <c:pt idx="847">
                        <c:v>0.56168788671493497</c:v>
                      </c:pt>
                      <c:pt idx="848">
                        <c:v>0.56168353557586703</c:v>
                      </c:pt>
                      <c:pt idx="849">
                        <c:v>0.561692595481873</c:v>
                      </c:pt>
                      <c:pt idx="850">
                        <c:v>0.56179827451705899</c:v>
                      </c:pt>
                      <c:pt idx="851">
                        <c:v>0.56185883283615101</c:v>
                      </c:pt>
                      <c:pt idx="852">
                        <c:v>0.56187468767166104</c:v>
                      </c:pt>
                      <c:pt idx="853">
                        <c:v>0.56198477745056197</c:v>
                      </c:pt>
                      <c:pt idx="854">
                        <c:v>0.56208908557891801</c:v>
                      </c:pt>
                      <c:pt idx="855">
                        <c:v>0.56229627132415805</c:v>
                      </c:pt>
                      <c:pt idx="856">
                        <c:v>0.56263452768325795</c:v>
                      </c:pt>
                      <c:pt idx="857">
                        <c:v>0.56295853853225697</c:v>
                      </c:pt>
                      <c:pt idx="858">
                        <c:v>0.56329190731048595</c:v>
                      </c:pt>
                      <c:pt idx="859">
                        <c:v>0.56372332572937001</c:v>
                      </c:pt>
                      <c:pt idx="860">
                        <c:v>0.564198017120361</c:v>
                      </c:pt>
                      <c:pt idx="861">
                        <c:v>0.56464833021163896</c:v>
                      </c:pt>
                      <c:pt idx="862">
                        <c:v>0.56525790691375699</c:v>
                      </c:pt>
                      <c:pt idx="863">
                        <c:v>0.56588310003280595</c:v>
                      </c:pt>
                      <c:pt idx="864">
                        <c:v>0.56652748584747303</c:v>
                      </c:pt>
                      <c:pt idx="865">
                        <c:v>0.56725096702575695</c:v>
                      </c:pt>
                      <c:pt idx="866">
                        <c:v>0.56790894269943204</c:v>
                      </c:pt>
                      <c:pt idx="867">
                        <c:v>0.56851172447204601</c:v>
                      </c:pt>
                      <c:pt idx="868">
                        <c:v>0.56922179460525502</c:v>
                      </c:pt>
                      <c:pt idx="869">
                        <c:v>0.56994330883026101</c:v>
                      </c:pt>
                      <c:pt idx="870">
                        <c:v>0.57069283723831199</c:v>
                      </c:pt>
                      <c:pt idx="871">
                        <c:v>0.57155990600585904</c:v>
                      </c:pt>
                      <c:pt idx="872">
                        <c:v>0.57234799861908003</c:v>
                      </c:pt>
                      <c:pt idx="873">
                        <c:v>0.57308548688888605</c:v>
                      </c:pt>
                      <c:pt idx="874">
                        <c:v>0.57386219501495395</c:v>
                      </c:pt>
                      <c:pt idx="875">
                        <c:v>0.57466864585876498</c:v>
                      </c:pt>
                      <c:pt idx="876">
                        <c:v>0.57544457912445102</c:v>
                      </c:pt>
                      <c:pt idx="877">
                        <c:v>0.57625329494476296</c:v>
                      </c:pt>
                      <c:pt idx="878">
                        <c:v>0.57699120044708296</c:v>
                      </c:pt>
                      <c:pt idx="879">
                        <c:v>0.57764089107513406</c:v>
                      </c:pt>
                      <c:pt idx="880">
                        <c:v>0.57834309339523304</c:v>
                      </c:pt>
                      <c:pt idx="881">
                        <c:v>0.57905316352844205</c:v>
                      </c:pt>
                      <c:pt idx="882">
                        <c:v>0.57971405982971203</c:v>
                      </c:pt>
                      <c:pt idx="883">
                        <c:v>0.58035308122634899</c:v>
                      </c:pt>
                      <c:pt idx="884">
                        <c:v>0.58099937438964799</c:v>
                      </c:pt>
                      <c:pt idx="885">
                        <c:v>0.58158302307128895</c:v>
                      </c:pt>
                      <c:pt idx="886">
                        <c:v>0.582106173038483</c:v>
                      </c:pt>
                      <c:pt idx="887">
                        <c:v>0.58263456821441695</c:v>
                      </c:pt>
                      <c:pt idx="888">
                        <c:v>0.58313238620758101</c:v>
                      </c:pt>
                      <c:pt idx="889">
                        <c:v>0.583629310131073</c:v>
                      </c:pt>
                      <c:pt idx="890">
                        <c:v>0.58410251140594505</c:v>
                      </c:pt>
                      <c:pt idx="891">
                        <c:v>0.58457851409912098</c:v>
                      </c:pt>
                      <c:pt idx="892">
                        <c:v>0.58507126569747903</c:v>
                      </c:pt>
                      <c:pt idx="893">
                        <c:v>0.58553457260131803</c:v>
                      </c:pt>
                      <c:pt idx="894">
                        <c:v>0.58598989248275801</c:v>
                      </c:pt>
                      <c:pt idx="895">
                        <c:v>0.58640426397323597</c:v>
                      </c:pt>
                      <c:pt idx="896">
                        <c:v>0.58676052093505904</c:v>
                      </c:pt>
                      <c:pt idx="897">
                        <c:v>0.58715361356735196</c:v>
                      </c:pt>
                      <c:pt idx="898">
                        <c:v>0.58751726150512695</c:v>
                      </c:pt>
                      <c:pt idx="899">
                        <c:v>0.58787655830383301</c:v>
                      </c:pt>
                      <c:pt idx="900">
                        <c:v>0.588215112686157</c:v>
                      </c:pt>
                      <c:pt idx="901">
                        <c:v>0.58852684497833296</c:v>
                      </c:pt>
                      <c:pt idx="902">
                        <c:v>0.58885115385055498</c:v>
                      </c:pt>
                      <c:pt idx="903">
                        <c:v>0.58914107084274303</c:v>
                      </c:pt>
                      <c:pt idx="904">
                        <c:v>0.58947080373764005</c:v>
                      </c:pt>
                      <c:pt idx="905">
                        <c:v>0.58988326787948597</c:v>
                      </c:pt>
                      <c:pt idx="906">
                        <c:v>0.59014976024627697</c:v>
                      </c:pt>
                      <c:pt idx="907">
                        <c:v>0.59033709764480602</c:v>
                      </c:pt>
                      <c:pt idx="908">
                        <c:v>0.59056627750396695</c:v>
                      </c:pt>
                      <c:pt idx="909">
                        <c:v>0.59072995185852095</c:v>
                      </c:pt>
                      <c:pt idx="910">
                        <c:v>0.59091907739639304</c:v>
                      </c:pt>
                      <c:pt idx="911">
                        <c:v>0.59116494655609098</c:v>
                      </c:pt>
                      <c:pt idx="912">
                        <c:v>0.59136611223220803</c:v>
                      </c:pt>
                      <c:pt idx="913">
                        <c:v>0.59157395362854004</c:v>
                      </c:pt>
                      <c:pt idx="914">
                        <c:v>0.59169524908065796</c:v>
                      </c:pt>
                      <c:pt idx="915">
                        <c:v>0.59173631668090798</c:v>
                      </c:pt>
                      <c:pt idx="916">
                        <c:v>0.59180641174316395</c:v>
                      </c:pt>
                      <c:pt idx="917">
                        <c:v>0.59186154603958097</c:v>
                      </c:pt>
                      <c:pt idx="918">
                        <c:v>0.59183633327484098</c:v>
                      </c:pt>
                      <c:pt idx="919">
                        <c:v>0.59181189537048295</c:v>
                      </c:pt>
                      <c:pt idx="920">
                        <c:v>0.59192186594009399</c:v>
                      </c:pt>
                      <c:pt idx="921">
                        <c:v>0.59194892644882202</c:v>
                      </c:pt>
                      <c:pt idx="922">
                        <c:v>0.59194499254226696</c:v>
                      </c:pt>
                      <c:pt idx="923">
                        <c:v>0.59191536903381303</c:v>
                      </c:pt>
                      <c:pt idx="924">
                        <c:v>0.59186941385269198</c:v>
                      </c:pt>
                      <c:pt idx="925">
                        <c:v>0.59181326627731301</c:v>
                      </c:pt>
                      <c:pt idx="926">
                        <c:v>0.59171956777572599</c:v>
                      </c:pt>
                      <c:pt idx="927">
                        <c:v>0.59162658452987704</c:v>
                      </c:pt>
                      <c:pt idx="928">
                        <c:v>0.59155362844467196</c:v>
                      </c:pt>
                      <c:pt idx="929">
                        <c:v>0.59144550561904896</c:v>
                      </c:pt>
                      <c:pt idx="930">
                        <c:v>0.59129452705383301</c:v>
                      </c:pt>
                      <c:pt idx="931">
                        <c:v>0.59115129709243797</c:v>
                      </c:pt>
                      <c:pt idx="932">
                        <c:v>0.59102314710617099</c:v>
                      </c:pt>
                      <c:pt idx="933">
                        <c:v>0.590839624404907</c:v>
                      </c:pt>
                      <c:pt idx="934">
                        <c:v>0.59064370393753096</c:v>
                      </c:pt>
                      <c:pt idx="935">
                        <c:v>0.59039068222045898</c:v>
                      </c:pt>
                      <c:pt idx="936">
                        <c:v>0.59005928039550803</c:v>
                      </c:pt>
                      <c:pt idx="937">
                        <c:v>0.58975744247436501</c:v>
                      </c:pt>
                      <c:pt idx="938">
                        <c:v>0.58946180343627896</c:v>
                      </c:pt>
                      <c:pt idx="939">
                        <c:v>0.58910858631134</c:v>
                      </c:pt>
                      <c:pt idx="940">
                        <c:v>0.58879321813583396</c:v>
                      </c:pt>
                      <c:pt idx="941">
                        <c:v>0.58833974599838301</c:v>
                      </c:pt>
                      <c:pt idx="942">
                        <c:v>0.58781665563583396</c:v>
                      </c:pt>
                      <c:pt idx="943">
                        <c:v>0.58728712797164895</c:v>
                      </c:pt>
                      <c:pt idx="944">
                        <c:v>0.58675891160964999</c:v>
                      </c:pt>
                      <c:pt idx="945">
                        <c:v>0.58621519804000899</c:v>
                      </c:pt>
                      <c:pt idx="946">
                        <c:v>0.58565592765808105</c:v>
                      </c:pt>
                      <c:pt idx="947">
                        <c:v>0.58512723445892301</c:v>
                      </c:pt>
                      <c:pt idx="948">
                        <c:v>0.58448243141174305</c:v>
                      </c:pt>
                      <c:pt idx="949">
                        <c:v>0.58376377820968595</c:v>
                      </c:pt>
                      <c:pt idx="950">
                        <c:v>0.583018779754639</c:v>
                      </c:pt>
                      <c:pt idx="951">
                        <c:v>0.58221697807312001</c:v>
                      </c:pt>
                      <c:pt idx="952">
                        <c:v>0.58137857913970903</c:v>
                      </c:pt>
                      <c:pt idx="953">
                        <c:v>0.58048748970031705</c:v>
                      </c:pt>
                      <c:pt idx="954">
                        <c:v>0.57960456609725997</c:v>
                      </c:pt>
                      <c:pt idx="955">
                        <c:v>0.57875800132751498</c:v>
                      </c:pt>
                      <c:pt idx="956">
                        <c:v>0.57774543762206998</c:v>
                      </c:pt>
                      <c:pt idx="957">
                        <c:v>0.57666200399398804</c:v>
                      </c:pt>
                      <c:pt idx="958">
                        <c:v>0.57554030418395996</c:v>
                      </c:pt>
                      <c:pt idx="959">
                        <c:v>0.57423412799835205</c:v>
                      </c:pt>
                      <c:pt idx="960">
                        <c:v>0.57299512624740601</c:v>
                      </c:pt>
                      <c:pt idx="961">
                        <c:v>0.571880102157593</c:v>
                      </c:pt>
                      <c:pt idx="962">
                        <c:v>0.570600986480713</c:v>
                      </c:pt>
                      <c:pt idx="963">
                        <c:v>0.56923967599868797</c:v>
                      </c:pt>
                      <c:pt idx="964">
                        <c:v>0.56782537698745705</c:v>
                      </c:pt>
                      <c:pt idx="965">
                        <c:v>0.56637233495712302</c:v>
                      </c:pt>
                      <c:pt idx="966">
                        <c:v>0.56484651565551802</c:v>
                      </c:pt>
                      <c:pt idx="967">
                        <c:v>0.56333994865417503</c:v>
                      </c:pt>
                      <c:pt idx="968">
                        <c:v>0.56191354990005504</c:v>
                      </c:pt>
                      <c:pt idx="969">
                        <c:v>0.560266673564911</c:v>
                      </c:pt>
                      <c:pt idx="970">
                        <c:v>0.55848789215087902</c:v>
                      </c:pt>
                      <c:pt idx="971">
                        <c:v>0.556754410266876</c:v>
                      </c:pt>
                      <c:pt idx="972">
                        <c:v>0.55494242906570401</c:v>
                      </c:pt>
                      <c:pt idx="973">
                        <c:v>0.55312877893447898</c:v>
                      </c:pt>
                      <c:pt idx="974">
                        <c:v>0.55136632919311501</c:v>
                      </c:pt>
                      <c:pt idx="975">
                        <c:v>0.54949462413787797</c:v>
                      </c:pt>
                      <c:pt idx="976">
                        <c:v>0.54753315448760997</c:v>
                      </c:pt>
                      <c:pt idx="977">
                        <c:v>0.54556769132614102</c:v>
                      </c:pt>
                      <c:pt idx="978">
                        <c:v>0.54358780384063698</c:v>
                      </c:pt>
                      <c:pt idx="979">
                        <c:v>0.54157513380050704</c:v>
                      </c:pt>
                      <c:pt idx="980">
                        <c:v>0.53955173492431596</c:v>
                      </c:pt>
                      <c:pt idx="981">
                        <c:v>0.53746223449706998</c:v>
                      </c:pt>
                      <c:pt idx="982">
                        <c:v>0.53527146577835105</c:v>
                      </c:pt>
                      <c:pt idx="983">
                        <c:v>0.53314399719238303</c:v>
                      </c:pt>
                      <c:pt idx="984">
                        <c:v>0.53102552890777599</c:v>
                      </c:pt>
                      <c:pt idx="985">
                        <c:v>0.528886377811432</c:v>
                      </c:pt>
                      <c:pt idx="986">
                        <c:v>0.526733338832855</c:v>
                      </c:pt>
                      <c:pt idx="987">
                        <c:v>0.52468240261077903</c:v>
                      </c:pt>
                      <c:pt idx="988">
                        <c:v>0.52253770828247104</c:v>
                      </c:pt>
                      <c:pt idx="989">
                        <c:v>0.52036929130554199</c:v>
                      </c:pt>
                      <c:pt idx="990">
                        <c:v>0.51822221279144298</c:v>
                      </c:pt>
                      <c:pt idx="991">
                        <c:v>0.51607257127761796</c:v>
                      </c:pt>
                      <c:pt idx="992">
                        <c:v>0.51396417617797896</c:v>
                      </c:pt>
                      <c:pt idx="993">
                        <c:v>0.51186943054199197</c:v>
                      </c:pt>
                      <c:pt idx="994">
                        <c:v>0.509787797927856</c:v>
                      </c:pt>
                      <c:pt idx="995">
                        <c:v>0.50772839784622203</c:v>
                      </c:pt>
                      <c:pt idx="996">
                        <c:v>0.50572282075882002</c:v>
                      </c:pt>
                      <c:pt idx="997">
                        <c:v>0.50374180078506503</c:v>
                      </c:pt>
                      <c:pt idx="998">
                        <c:v>0.501778244972229</c:v>
                      </c:pt>
                      <c:pt idx="999">
                        <c:v>0.49987044930458102</c:v>
                      </c:pt>
                      <c:pt idx="1000">
                        <c:v>0.49795591831207298</c:v>
                      </c:pt>
                      <c:pt idx="1001">
                        <c:v>0.496056288480759</c:v>
                      </c:pt>
                      <c:pt idx="1002">
                        <c:v>0.49413847923278797</c:v>
                      </c:pt>
                      <c:pt idx="1003">
                        <c:v>0.49223369359970098</c:v>
                      </c:pt>
                      <c:pt idx="1004">
                        <c:v>0.49033337831497198</c:v>
                      </c:pt>
                      <c:pt idx="1005">
                        <c:v>0.48842802643775901</c:v>
                      </c:pt>
                      <c:pt idx="1006">
                        <c:v>0.48651650547981301</c:v>
                      </c:pt>
                      <c:pt idx="1007">
                        <c:v>0.48463892936706499</c:v>
                      </c:pt>
                      <c:pt idx="1008">
                        <c:v>0.48271334171295199</c:v>
                      </c:pt>
                      <c:pt idx="1009">
                        <c:v>0.48080506920814498</c:v>
                      </c:pt>
                      <c:pt idx="1010">
                        <c:v>0.47879481315612799</c:v>
                      </c:pt>
                      <c:pt idx="1011">
                        <c:v>0.47675278782844499</c:v>
                      </c:pt>
                      <c:pt idx="1012">
                        <c:v>0.47463935613632202</c:v>
                      </c:pt>
                      <c:pt idx="1013">
                        <c:v>0.47244429588317899</c:v>
                      </c:pt>
                      <c:pt idx="1014">
                        <c:v>0.47022500634193398</c:v>
                      </c:pt>
                      <c:pt idx="1015">
                        <c:v>0.46792787313461298</c:v>
                      </c:pt>
                      <c:pt idx="1016">
                        <c:v>0.46539103984832803</c:v>
                      </c:pt>
                      <c:pt idx="1017">
                        <c:v>0.46272110939025901</c:v>
                      </c:pt>
                      <c:pt idx="1018">
                        <c:v>0.45991057157516502</c:v>
                      </c:pt>
                      <c:pt idx="1019">
                        <c:v>0.456900805234909</c:v>
                      </c:pt>
                      <c:pt idx="1020">
                        <c:v>0.45374324917793302</c:v>
                      </c:pt>
                      <c:pt idx="1021">
                        <c:v>0.45040631294250499</c:v>
                      </c:pt>
                      <c:pt idx="1022">
                        <c:v>0.44694772362709001</c:v>
                      </c:pt>
                      <c:pt idx="1023">
                        <c:v>0.44316691160201999</c:v>
                      </c:pt>
                      <c:pt idx="1024">
                        <c:v>0.43921005725860601</c:v>
                      </c:pt>
                      <c:pt idx="1025">
                        <c:v>0.43493869900703402</c:v>
                      </c:pt>
                      <c:pt idx="1026">
                        <c:v>0.43040683865547202</c:v>
                      </c:pt>
                      <c:pt idx="1027">
                        <c:v>0.42555594444274902</c:v>
                      </c:pt>
                      <c:pt idx="1028">
                        <c:v>0.42044720053672802</c:v>
                      </c:pt>
                      <c:pt idx="1029">
                        <c:v>0.41504374146461498</c:v>
                      </c:pt>
                      <c:pt idx="1030">
                        <c:v>0.40935131907463101</c:v>
                      </c:pt>
                      <c:pt idx="1031">
                        <c:v>0.40333348512649497</c:v>
                      </c:pt>
                      <c:pt idx="1032">
                        <c:v>0.39696043729782099</c:v>
                      </c:pt>
                      <c:pt idx="1033">
                        <c:v>0.39042052626609802</c:v>
                      </c:pt>
                      <c:pt idx="1034">
                        <c:v>0.38359966874122597</c:v>
                      </c:pt>
                      <c:pt idx="1035">
                        <c:v>0.376548141241074</c:v>
                      </c:pt>
                      <c:pt idx="1036">
                        <c:v>0.36920142173767101</c:v>
                      </c:pt>
                      <c:pt idx="1037">
                        <c:v>0.36181798577308699</c:v>
                      </c:pt>
                      <c:pt idx="1038">
                        <c:v>0.35413944721221902</c:v>
                      </c:pt>
                      <c:pt idx="1039">
                        <c:v>0.34646916389465299</c:v>
                      </c:pt>
                      <c:pt idx="1040">
                        <c:v>0.338668912649155</c:v>
                      </c:pt>
                      <c:pt idx="1041">
                        <c:v>0.33093237876892101</c:v>
                      </c:pt>
                      <c:pt idx="1042">
                        <c:v>0.32313337922096302</c:v>
                      </c:pt>
                      <c:pt idx="1043">
                        <c:v>0.31533426046371499</c:v>
                      </c:pt>
                      <c:pt idx="1044">
                        <c:v>0.30763953924179099</c:v>
                      </c:pt>
                      <c:pt idx="1045">
                        <c:v>0.29994249343872098</c:v>
                      </c:pt>
                      <c:pt idx="1046">
                        <c:v>0.29256018996238697</c:v>
                      </c:pt>
                      <c:pt idx="1047">
                        <c:v>0.28524202108383201</c:v>
                      </c:pt>
                      <c:pt idx="1048">
                        <c:v>0.278181552886963</c:v>
                      </c:pt>
                      <c:pt idx="1049">
                        <c:v>0.27132421731948902</c:v>
                      </c:pt>
                      <c:pt idx="1050">
                        <c:v>0.26472675800323497</c:v>
                      </c:pt>
                      <c:pt idx="1051">
                        <c:v>0.25823906064033503</c:v>
                      </c:pt>
                      <c:pt idx="1052">
                        <c:v>0.25213369727134699</c:v>
                      </c:pt>
                      <c:pt idx="1053">
                        <c:v>0.246345385909081</c:v>
                      </c:pt>
                      <c:pt idx="1054">
                        <c:v>0.240822583436966</c:v>
                      </c:pt>
                      <c:pt idx="1055">
                        <c:v>0.235563784837723</c:v>
                      </c:pt>
                      <c:pt idx="1056">
                        <c:v>0.23056903481483501</c:v>
                      </c:pt>
                      <c:pt idx="1057">
                        <c:v>0.22582353651523601</c:v>
                      </c:pt>
                      <c:pt idx="1058">
                        <c:v>0.22140045464038799</c:v>
                      </c:pt>
                      <c:pt idx="1059">
                        <c:v>0.217270612716675</c:v>
                      </c:pt>
                      <c:pt idx="1060">
                        <c:v>0.213380292057991</c:v>
                      </c:pt>
                      <c:pt idx="1061">
                        <c:v>0.20983517169952401</c:v>
                      </c:pt>
                      <c:pt idx="1062">
                        <c:v>0.20646062493324299</c:v>
                      </c:pt>
                      <c:pt idx="1063">
                        <c:v>0.203308895230293</c:v>
                      </c:pt>
                      <c:pt idx="1064">
                        <c:v>0.20034828782081601</c:v>
                      </c:pt>
                      <c:pt idx="1065">
                        <c:v>0.197610452771187</c:v>
                      </c:pt>
                      <c:pt idx="1066">
                        <c:v>0.19505950808525099</c:v>
                      </c:pt>
                      <c:pt idx="1067">
                        <c:v>0.19273954629898099</c:v>
                      </c:pt>
                      <c:pt idx="1068">
                        <c:v>0.19054050743579901</c:v>
                      </c:pt>
                      <c:pt idx="1069">
                        <c:v>0.188541695475578</c:v>
                      </c:pt>
                      <c:pt idx="1070">
                        <c:v>0.18666405975818601</c:v>
                      </c:pt>
                      <c:pt idx="1071">
                        <c:v>0.18493680655956299</c:v>
                      </c:pt>
                      <c:pt idx="1072">
                        <c:v>0.183305338025093</c:v>
                      </c:pt>
                      <c:pt idx="1073">
                        <c:v>0.18181948363781</c:v>
                      </c:pt>
                      <c:pt idx="1074">
                        <c:v>0.18042437732219699</c:v>
                      </c:pt>
                      <c:pt idx="1075">
                        <c:v>0.17913112044334401</c:v>
                      </c:pt>
                      <c:pt idx="1076">
                        <c:v>0.17792119085788699</c:v>
                      </c:pt>
                      <c:pt idx="1077">
                        <c:v>0.17682129144668601</c:v>
                      </c:pt>
                      <c:pt idx="1078">
                        <c:v>0.175840824842453</c:v>
                      </c:pt>
                      <c:pt idx="1079">
                        <c:v>0.17492313683033001</c:v>
                      </c:pt>
                      <c:pt idx="1080">
                        <c:v>0.17410795390605899</c:v>
                      </c:pt>
                      <c:pt idx="1081">
                        <c:v>0.173325404524803</c:v>
                      </c:pt>
                      <c:pt idx="1082">
                        <c:v>0.172604605555534</c:v>
                      </c:pt>
                      <c:pt idx="1083">
                        <c:v>0.171963170170784</c:v>
                      </c:pt>
                      <c:pt idx="1084">
                        <c:v>0.17138235270977001</c:v>
                      </c:pt>
                      <c:pt idx="1085">
                        <c:v>0.17086911201477101</c:v>
                      </c:pt>
                      <c:pt idx="1086">
                        <c:v>0.17045533657074</c:v>
                      </c:pt>
                      <c:pt idx="1087">
                        <c:v>0.17005799710750599</c:v>
                      </c:pt>
                      <c:pt idx="1088">
                        <c:v>0.16970455646514901</c:v>
                      </c:pt>
                      <c:pt idx="1089">
                        <c:v>0.16939902305603</c:v>
                      </c:pt>
                      <c:pt idx="1090">
                        <c:v>0.169136762619019</c:v>
                      </c:pt>
                      <c:pt idx="1091">
                        <c:v>0.168926477432251</c:v>
                      </c:pt>
                      <c:pt idx="1092">
                        <c:v>0.16878746449947399</c:v>
                      </c:pt>
                      <c:pt idx="1093">
                        <c:v>0.168648526072502</c:v>
                      </c:pt>
                      <c:pt idx="1094">
                        <c:v>0.16854882240295399</c:v>
                      </c:pt>
                      <c:pt idx="1095">
                        <c:v>0.16846865415573101</c:v>
                      </c:pt>
                      <c:pt idx="1096">
                        <c:v>0.16839936375618</c:v>
                      </c:pt>
                      <c:pt idx="1097">
                        <c:v>0.16836285591125499</c:v>
                      </c:pt>
                      <c:pt idx="1098">
                        <c:v>0.16835893690586101</c:v>
                      </c:pt>
                      <c:pt idx="1099">
                        <c:v>0.168382883071899</c:v>
                      </c:pt>
                      <c:pt idx="1100">
                        <c:v>0.168432131409645</c:v>
                      </c:pt>
                      <c:pt idx="1101">
                        <c:v>0.168509051203728</c:v>
                      </c:pt>
                      <c:pt idx="1102">
                        <c:v>0.16862933337688399</c:v>
                      </c:pt>
                      <c:pt idx="1103">
                        <c:v>0.168755158782005</c:v>
                      </c:pt>
                      <c:pt idx="1104">
                        <c:v>0.168879315257072</c:v>
                      </c:pt>
                      <c:pt idx="1105">
                        <c:v>0.16905669867992401</c:v>
                      </c:pt>
                      <c:pt idx="1106">
                        <c:v>0.16925884783268</c:v>
                      </c:pt>
                      <c:pt idx="1107">
                        <c:v>0.169500812888145</c:v>
                      </c:pt>
                      <c:pt idx="1108">
                        <c:v>0.169789299368858</c:v>
                      </c:pt>
                      <c:pt idx="1109">
                        <c:v>0.170114666223526</c:v>
                      </c:pt>
                      <c:pt idx="1110">
                        <c:v>0.17046818137168901</c:v>
                      </c:pt>
                      <c:pt idx="1111">
                        <c:v>0.170867308974266</c:v>
                      </c:pt>
                      <c:pt idx="1112">
                        <c:v>0.171311840415001</c:v>
                      </c:pt>
                      <c:pt idx="1113">
                        <c:v>0.171793192625046</c:v>
                      </c:pt>
                      <c:pt idx="1114">
                        <c:v>0.17233809828758201</c:v>
                      </c:pt>
                      <c:pt idx="1115">
                        <c:v>0.17293606698513</c:v>
                      </c:pt>
                      <c:pt idx="1116">
                        <c:v>0.17356781661510501</c:v>
                      </c:pt>
                      <c:pt idx="1117">
                        <c:v>0.174246355891228</c:v>
                      </c:pt>
                      <c:pt idx="1118">
                        <c:v>0.17498756945133201</c:v>
                      </c:pt>
                      <c:pt idx="1119">
                        <c:v>0.175772190093994</c:v>
                      </c:pt>
                      <c:pt idx="1120">
                        <c:v>0.17660276591777799</c:v>
                      </c:pt>
                      <c:pt idx="1121">
                        <c:v>0.17750597000122101</c:v>
                      </c:pt>
                      <c:pt idx="1122">
                        <c:v>0.17842845618724801</c:v>
                      </c:pt>
                      <c:pt idx="1123">
                        <c:v>0.179379656910896</c:v>
                      </c:pt>
                      <c:pt idx="1124">
                        <c:v>0.18037539720535301</c:v>
                      </c:pt>
                      <c:pt idx="1125">
                        <c:v>0.18142095208167999</c:v>
                      </c:pt>
                      <c:pt idx="1126">
                        <c:v>0.18249396979808799</c:v>
                      </c:pt>
                      <c:pt idx="1127">
                        <c:v>0.18360882997512801</c:v>
                      </c:pt>
                      <c:pt idx="1128">
                        <c:v>0.18473416566848799</c:v>
                      </c:pt>
                      <c:pt idx="1129">
                        <c:v>0.18587592244148299</c:v>
                      </c:pt>
                      <c:pt idx="1130">
                        <c:v>0.18707442283630399</c:v>
                      </c:pt>
                      <c:pt idx="1131">
                        <c:v>0.188321247696877</c:v>
                      </c:pt>
                      <c:pt idx="1132">
                        <c:v>0.189563527703285</c:v>
                      </c:pt>
                      <c:pt idx="1133">
                        <c:v>0.19084692001342801</c:v>
                      </c:pt>
                      <c:pt idx="1134">
                        <c:v>0.192139312624931</c:v>
                      </c:pt>
                      <c:pt idx="1135">
                        <c:v>0.193423271179199</c:v>
                      </c:pt>
                      <c:pt idx="1136">
                        <c:v>0.19473776221275299</c:v>
                      </c:pt>
                      <c:pt idx="1137">
                        <c:v>0.19608347117900801</c:v>
                      </c:pt>
                      <c:pt idx="1138">
                        <c:v>0.197452932596207</c:v>
                      </c:pt>
                      <c:pt idx="1139">
                        <c:v>0.19885982573032401</c:v>
                      </c:pt>
                      <c:pt idx="1140">
                        <c:v>0.20024560391902901</c:v>
                      </c:pt>
                      <c:pt idx="1141">
                        <c:v>0.20163270831108099</c:v>
                      </c:pt>
                      <c:pt idx="1142">
                        <c:v>0.203052952885628</c:v>
                      </c:pt>
                      <c:pt idx="1143">
                        <c:v>0.20448045432567599</c:v>
                      </c:pt>
                      <c:pt idx="1144">
                        <c:v>0.205904126167297</c:v>
                      </c:pt>
                      <c:pt idx="1145">
                        <c:v>0.20736037194728901</c:v>
                      </c:pt>
                      <c:pt idx="1146">
                        <c:v>0.20881359279155701</c:v>
                      </c:pt>
                      <c:pt idx="1147">
                        <c:v>0.210234120488167</c:v>
                      </c:pt>
                      <c:pt idx="1148">
                        <c:v>0.211692109704018</c:v>
                      </c:pt>
                      <c:pt idx="1149">
                        <c:v>0.21319292485714</c:v>
                      </c:pt>
                      <c:pt idx="1150">
                        <c:v>0.214685007929802</c:v>
                      </c:pt>
                      <c:pt idx="1151">
                        <c:v>0.21617040038108801</c:v>
                      </c:pt>
                      <c:pt idx="1152">
                        <c:v>0.217680558562279</c:v>
                      </c:pt>
                      <c:pt idx="1153">
                        <c:v>0.219208344817162</c:v>
                      </c:pt>
                      <c:pt idx="1154">
                        <c:v>0.220739305019379</c:v>
                      </c:pt>
                      <c:pt idx="1155">
                        <c:v>0.22231656312942499</c:v>
                      </c:pt>
                      <c:pt idx="1156">
                        <c:v>0.22385655343532601</c:v>
                      </c:pt>
                      <c:pt idx="1157">
                        <c:v>0.225341111421585</c:v>
                      </c:pt>
                      <c:pt idx="1158">
                        <c:v>0.22687794268131301</c:v>
                      </c:pt>
                      <c:pt idx="1159">
                        <c:v>0.22846874594688399</c:v>
                      </c:pt>
                      <c:pt idx="1160">
                        <c:v>0.22998499870300301</c:v>
                      </c:pt>
                      <c:pt idx="1161">
                        <c:v>0.231529146432877</c:v>
                      </c:pt>
                      <c:pt idx="1162">
                        <c:v>0.233093857765198</c:v>
                      </c:pt>
                      <c:pt idx="1163">
                        <c:v>0.23461933434009599</c:v>
                      </c:pt>
                      <c:pt idx="1164">
                        <c:v>0.23608905076980599</c:v>
                      </c:pt>
                      <c:pt idx="1165">
                        <c:v>0.23761710524558999</c:v>
                      </c:pt>
                      <c:pt idx="1166">
                        <c:v>0.2391626983881</c:v>
                      </c:pt>
                      <c:pt idx="1167">
                        <c:v>0.240717157721519</c:v>
                      </c:pt>
                      <c:pt idx="1168">
                        <c:v>0.24230800569057501</c:v>
                      </c:pt>
                      <c:pt idx="1169">
                        <c:v>0.243824273347855</c:v>
                      </c:pt>
                      <c:pt idx="1170">
                        <c:v>0.24531510472297699</c:v>
                      </c:pt>
                      <c:pt idx="1171">
                        <c:v>0.24682223796844499</c:v>
                      </c:pt>
                      <c:pt idx="1172">
                        <c:v>0.248287528753281</c:v>
                      </c:pt>
                      <c:pt idx="1173">
                        <c:v>0.249788418412209</c:v>
                      </c:pt>
                      <c:pt idx="1174">
                        <c:v>0.25132590532302901</c:v>
                      </c:pt>
                      <c:pt idx="1175">
                        <c:v>0.25284743309021002</c:v>
                      </c:pt>
                      <c:pt idx="1176">
                        <c:v>0.25437080860137901</c:v>
                      </c:pt>
                      <c:pt idx="1177">
                        <c:v>0.25585627555847201</c:v>
                      </c:pt>
                      <c:pt idx="1178">
                        <c:v>0.257326871156693</c:v>
                      </c:pt>
                      <c:pt idx="1179">
                        <c:v>0.25880768895149198</c:v>
                      </c:pt>
                      <c:pt idx="1180">
                        <c:v>0.260266453027725</c:v>
                      </c:pt>
                      <c:pt idx="1181">
                        <c:v>0.261725783348084</c:v>
                      </c:pt>
                      <c:pt idx="1182">
                        <c:v>0.26320657134056102</c:v>
                      </c:pt>
                      <c:pt idx="1183">
                        <c:v>0.26466608047485402</c:v>
                      </c:pt>
                      <c:pt idx="1184">
                        <c:v>0.26610478758812001</c:v>
                      </c:pt>
                      <c:pt idx="1185">
                        <c:v>0.267519801855087</c:v>
                      </c:pt>
                      <c:pt idx="1186">
                        <c:v>0.26892316341400102</c:v>
                      </c:pt>
                      <c:pt idx="1187">
                        <c:v>0.27032834291458102</c:v>
                      </c:pt>
                      <c:pt idx="1188">
                        <c:v>0.27169620990753202</c:v>
                      </c:pt>
                      <c:pt idx="1189">
                        <c:v>0.27309015393257102</c:v>
                      </c:pt>
                      <c:pt idx="1190">
                        <c:v>0.27451178431510898</c:v>
                      </c:pt>
                      <c:pt idx="1191">
                        <c:v>0.27591529488563499</c:v>
                      </c:pt>
                      <c:pt idx="1192">
                        <c:v>0.27733325958251998</c:v>
                      </c:pt>
                      <c:pt idx="1193">
                        <c:v>0.27869647741317699</c:v>
                      </c:pt>
                      <c:pt idx="1194">
                        <c:v>0.28001722693443298</c:v>
                      </c:pt>
                      <c:pt idx="1195">
                        <c:v>0.281361073255539</c:v>
                      </c:pt>
                      <c:pt idx="1196">
                        <c:v>0.28268325328826899</c:v>
                      </c:pt>
                      <c:pt idx="1197">
                        <c:v>0.28400397300720198</c:v>
                      </c:pt>
                      <c:pt idx="1198">
                        <c:v>0.28534927964210499</c:v>
                      </c:pt>
                      <c:pt idx="1199">
                        <c:v>0.28666993975639299</c:v>
                      </c:pt>
                      <c:pt idx="1200">
                        <c:v>0.28796783089637801</c:v>
                      </c:pt>
                      <c:pt idx="1201">
                        <c:v>0.28924193978309598</c:v>
                      </c:pt>
                      <c:pt idx="1202">
                        <c:v>0.29048466682434099</c:v>
                      </c:pt>
                      <c:pt idx="1203">
                        <c:v>0.29175794124603299</c:v>
                      </c:pt>
                      <c:pt idx="1204">
                        <c:v>0.29303216934204102</c:v>
                      </c:pt>
                      <c:pt idx="1205">
                        <c:v>0.29429158568382302</c:v>
                      </c:pt>
                      <c:pt idx="1206">
                        <c:v>0.29558578133583102</c:v>
                      </c:pt>
                      <c:pt idx="1207">
                        <c:v>0.29683595895767201</c:v>
                      </c:pt>
                      <c:pt idx="1208">
                        <c:v>0.29803234338760398</c:v>
                      </c:pt>
                      <c:pt idx="1209">
                        <c:v>0.29923483729362499</c:v>
                      </c:pt>
                      <c:pt idx="1210">
                        <c:v>0.30043125152587902</c:v>
                      </c:pt>
                      <c:pt idx="1211">
                        <c:v>0.30162015557289101</c:v>
                      </c:pt>
                      <c:pt idx="1212">
                        <c:v>0.302813321352005</c:v>
                      </c:pt>
                      <c:pt idx="1213">
                        <c:v>0.30397620797157299</c:v>
                      </c:pt>
                      <c:pt idx="1214">
                        <c:v>0.30509880185127303</c:v>
                      </c:pt>
                      <c:pt idx="1215">
                        <c:v>0.30624282360076899</c:v>
                      </c:pt>
                      <c:pt idx="1216">
                        <c:v>0.30738317966461198</c:v>
                      </c:pt>
                      <c:pt idx="1217">
                        <c:v>0.30850738286972001</c:v>
                      </c:pt>
                      <c:pt idx="1218">
                        <c:v>0.30965742468833901</c:v>
                      </c:pt>
                      <c:pt idx="1219">
                        <c:v>0.31077271699905401</c:v>
                      </c:pt>
                      <c:pt idx="1220">
                        <c:v>0.31182822585105902</c:v>
                      </c:pt>
                      <c:pt idx="1221">
                        <c:v>0.31291675567626998</c:v>
                      </c:pt>
                      <c:pt idx="1222">
                        <c:v>0.31402006745338401</c:v>
                      </c:pt>
                      <c:pt idx="1223">
                        <c:v>0.31510493159294101</c:v>
                      </c:pt>
                      <c:pt idx="1224">
                        <c:v>0.31619894504547102</c:v>
                      </c:pt>
                      <c:pt idx="1225">
                        <c:v>0.31727299094200101</c:v>
                      </c:pt>
                      <c:pt idx="1226">
                        <c:v>0.31830888986587502</c:v>
                      </c:pt>
                      <c:pt idx="1227">
                        <c:v>0.319362282752991</c:v>
                      </c:pt>
                      <c:pt idx="1228">
                        <c:v>0.32042291760444602</c:v>
                      </c:pt>
                      <c:pt idx="1229">
                        <c:v>0.32148230075836198</c:v>
                      </c:pt>
                      <c:pt idx="1230">
                        <c:v>0.32255104184150701</c:v>
                      </c:pt>
                      <c:pt idx="1231">
                        <c:v>0.32360893487930298</c:v>
                      </c:pt>
                      <c:pt idx="1232">
                        <c:v>0.32465085387229897</c:v>
                      </c:pt>
                      <c:pt idx="1233">
                        <c:v>0.32570046186447099</c:v>
                      </c:pt>
                      <c:pt idx="1234">
                        <c:v>0.32677462697029103</c:v>
                      </c:pt>
                      <c:pt idx="1235">
                        <c:v>0.32780987024307301</c:v>
                      </c:pt>
                      <c:pt idx="1236">
                        <c:v>0.32881420850753801</c:v>
                      </c:pt>
                      <c:pt idx="1237">
                        <c:v>0.32983976602554299</c:v>
                      </c:pt>
                      <c:pt idx="1238">
                        <c:v>0.33082625269889798</c:v>
                      </c:pt>
                      <c:pt idx="1239">
                        <c:v>0.33176821470260598</c:v>
                      </c:pt>
                      <c:pt idx="1240">
                        <c:v>0.33277043700218201</c:v>
                      </c:pt>
                      <c:pt idx="1241">
                        <c:v>0.33377113938331598</c:v>
                      </c:pt>
                      <c:pt idx="1242">
                        <c:v>0.33475750684738198</c:v>
                      </c:pt>
                      <c:pt idx="1243">
                        <c:v>0.33574146032333402</c:v>
                      </c:pt>
                      <c:pt idx="1244">
                        <c:v>0.33672335743904103</c:v>
                      </c:pt>
                      <c:pt idx="1245">
                        <c:v>0.33770111203193698</c:v>
                      </c:pt>
                      <c:pt idx="1246">
                        <c:v>0.338671714067459</c:v>
                      </c:pt>
                      <c:pt idx="1247">
                        <c:v>0.339678674936295</c:v>
                      </c:pt>
                      <c:pt idx="1248">
                        <c:v>0.34066668152809099</c:v>
                      </c:pt>
                      <c:pt idx="1249">
                        <c:v>0.34161871671676602</c:v>
                      </c:pt>
                      <c:pt idx="1250">
                        <c:v>0.34256628155708302</c:v>
                      </c:pt>
                      <c:pt idx="1251">
                        <c:v>0.34347087144851701</c:v>
                      </c:pt>
                      <c:pt idx="1252">
                        <c:v>0.34435361623763999</c:v>
                      </c:pt>
                      <c:pt idx="1253">
                        <c:v>0.34525340795517001</c:v>
                      </c:pt>
                      <c:pt idx="1254">
                        <c:v>0.34617033600807201</c:v>
                      </c:pt>
                      <c:pt idx="1255">
                        <c:v>0.34710112214088401</c:v>
                      </c:pt>
                      <c:pt idx="1256">
                        <c:v>0.34801816940307601</c:v>
                      </c:pt>
                      <c:pt idx="1257">
                        <c:v>0.348910331726074</c:v>
                      </c:pt>
                      <c:pt idx="1258">
                        <c:v>0.34980908036232</c:v>
                      </c:pt>
                      <c:pt idx="1259">
                        <c:v>0.35069191455841098</c:v>
                      </c:pt>
                      <c:pt idx="1260">
                        <c:v>0.35154801607132002</c:v>
                      </c:pt>
                      <c:pt idx="1261">
                        <c:v>0.352403104305267</c:v>
                      </c:pt>
                      <c:pt idx="1262">
                        <c:v>0.35319596529007002</c:v>
                      </c:pt>
                      <c:pt idx="1263">
                        <c:v>0.35401418805122398</c:v>
                      </c:pt>
                      <c:pt idx="1264">
                        <c:v>0.35487163066864003</c:v>
                      </c:pt>
                      <c:pt idx="1265">
                        <c:v>0.35570123791694602</c:v>
                      </c:pt>
                      <c:pt idx="1266">
                        <c:v>0.35659182071685802</c:v>
                      </c:pt>
                      <c:pt idx="1267">
                        <c:v>0.35740706324577298</c:v>
                      </c:pt>
                      <c:pt idx="1268">
                        <c:v>0.35813713073730502</c:v>
                      </c:pt>
                      <c:pt idx="1269">
                        <c:v>0.35890847444534302</c:v>
                      </c:pt>
                      <c:pt idx="1270">
                        <c:v>0.35961648821830799</c:v>
                      </c:pt>
                      <c:pt idx="1271">
                        <c:v>0.36035501956939697</c:v>
                      </c:pt>
                      <c:pt idx="1272">
                        <c:v>0.36115145683288602</c:v>
                      </c:pt>
                      <c:pt idx="1273">
                        <c:v>0.36186340451240501</c:v>
                      </c:pt>
                      <c:pt idx="1274">
                        <c:v>0.36260738968849199</c:v>
                      </c:pt>
                      <c:pt idx="1275">
                        <c:v>0.36334326863288902</c:v>
                      </c:pt>
                      <c:pt idx="1276">
                        <c:v>0.364019185304642</c:v>
                      </c:pt>
                      <c:pt idx="1277">
                        <c:v>0.36474859714508101</c:v>
                      </c:pt>
                      <c:pt idx="1278">
                        <c:v>0.36540156602859503</c:v>
                      </c:pt>
                      <c:pt idx="1279">
                        <c:v>0.36602708697318997</c:v>
                      </c:pt>
                      <c:pt idx="1280">
                        <c:v>0.366718590259552</c:v>
                      </c:pt>
                      <c:pt idx="1281">
                        <c:v>0.367362201213837</c:v>
                      </c:pt>
                      <c:pt idx="1282">
                        <c:v>0.36805796623230003</c:v>
                      </c:pt>
                      <c:pt idx="1283">
                        <c:v>0.36872461438178999</c:v>
                      </c:pt>
                      <c:pt idx="1284">
                        <c:v>0.36924299597740201</c:v>
                      </c:pt>
                      <c:pt idx="1285">
                        <c:v>0.36980566382408098</c:v>
                      </c:pt>
                      <c:pt idx="1286">
                        <c:v>0.37037691473960899</c:v>
                      </c:pt>
                      <c:pt idx="1287">
                        <c:v>0.37091031670570401</c:v>
                      </c:pt>
                      <c:pt idx="1288">
                        <c:v>0.37147957086563099</c:v>
                      </c:pt>
                      <c:pt idx="1289">
                        <c:v>0.37202569842338601</c:v>
                      </c:pt>
                      <c:pt idx="1290">
                        <c:v>0.37252283096313499</c:v>
                      </c:pt>
                      <c:pt idx="1291">
                        <c:v>0.37299254536628701</c:v>
                      </c:pt>
                      <c:pt idx="1292">
                        <c:v>0.373485267162323</c:v>
                      </c:pt>
                      <c:pt idx="1293">
                        <c:v>0.37397429347038302</c:v>
                      </c:pt>
                      <c:pt idx="1294">
                        <c:v>0.374386757612228</c:v>
                      </c:pt>
                      <c:pt idx="1295">
                        <c:v>0.37482887506485002</c:v>
                      </c:pt>
                      <c:pt idx="1296">
                        <c:v>0.37525191903114302</c:v>
                      </c:pt>
                      <c:pt idx="1297">
                        <c:v>0.37559980154037498</c:v>
                      </c:pt>
                      <c:pt idx="1298">
                        <c:v>0.37600401043891901</c:v>
                      </c:pt>
                      <c:pt idx="1299">
                        <c:v>0.37632536888122597</c:v>
                      </c:pt>
                      <c:pt idx="1300">
                        <c:v>0.376582831144333</c:v>
                      </c:pt>
                      <c:pt idx="1301">
                        <c:v>0.376844823360443</c:v>
                      </c:pt>
                      <c:pt idx="1302">
                        <c:v>0.37701714038848899</c:v>
                      </c:pt>
                      <c:pt idx="1303">
                        <c:v>0.37719324231147799</c:v>
                      </c:pt>
                      <c:pt idx="1304">
                        <c:v>0.37729454040527299</c:v>
                      </c:pt>
                      <c:pt idx="1305">
                        <c:v>0.37733200192451499</c:v>
                      </c:pt>
                      <c:pt idx="1306">
                        <c:v>0.37740203738212602</c:v>
                      </c:pt>
                      <c:pt idx="1307">
                        <c:v>0.377383232116699</c:v>
                      </c:pt>
                      <c:pt idx="1308">
                        <c:v>0.377360850572586</c:v>
                      </c:pt>
                      <c:pt idx="1309">
                        <c:v>0.377390086650848</c:v>
                      </c:pt>
                      <c:pt idx="1310">
                        <c:v>0.37732407450675998</c:v>
                      </c:pt>
                      <c:pt idx="1311">
                        <c:v>0.37722015380859403</c:v>
                      </c:pt>
                      <c:pt idx="1312">
                        <c:v>0.377127975225449</c:v>
                      </c:pt>
                      <c:pt idx="1313">
                        <c:v>0.37693712115287797</c:v>
                      </c:pt>
                      <c:pt idx="1314">
                        <c:v>0.37666526436805697</c:v>
                      </c:pt>
                      <c:pt idx="1315">
                        <c:v>0.37640517950058</c:v>
                      </c:pt>
                      <c:pt idx="1316">
                        <c:v>0.376094490289688</c:v>
                      </c:pt>
                      <c:pt idx="1317">
                        <c:v>0.37572631239891102</c:v>
                      </c:pt>
                      <c:pt idx="1318">
                        <c:v>0.37538644671440102</c:v>
                      </c:pt>
                      <c:pt idx="1319">
                        <c:v>0.37498274445533802</c:v>
                      </c:pt>
                      <c:pt idx="1320">
                        <c:v>0.37452235817909202</c:v>
                      </c:pt>
                      <c:pt idx="1321">
                        <c:v>0.37411412596702598</c:v>
                      </c:pt>
                      <c:pt idx="1322">
                        <c:v>0.373653054237366</c:v>
                      </c:pt>
                      <c:pt idx="1323">
                        <c:v>0.37307578325271601</c:v>
                      </c:pt>
                      <c:pt idx="1324">
                        <c:v>0.37245002388954201</c:v>
                      </c:pt>
                      <c:pt idx="1325">
                        <c:v>0.371705561876297</c:v>
                      </c:pt>
                      <c:pt idx="1326">
                        <c:v>0.37087234854698198</c:v>
                      </c:pt>
                      <c:pt idx="1327">
                        <c:v>0.37006965279579201</c:v>
                      </c:pt>
                      <c:pt idx="1328">
                        <c:v>0.36924275755882302</c:v>
                      </c:pt>
                      <c:pt idx="1329">
                        <c:v>0.368399918079376</c:v>
                      </c:pt>
                      <c:pt idx="1330">
                        <c:v>0.36752089858055098</c:v>
                      </c:pt>
                      <c:pt idx="1331">
                        <c:v>0.36658218502998402</c:v>
                      </c:pt>
                      <c:pt idx="1332">
                        <c:v>0.36560678482055697</c:v>
                      </c:pt>
                      <c:pt idx="1333">
                        <c:v>0.364569991827011</c:v>
                      </c:pt>
                      <c:pt idx="1334">
                        <c:v>0.36353597044944802</c:v>
                      </c:pt>
                      <c:pt idx="1335">
                        <c:v>0.362493216991425</c:v>
                      </c:pt>
                      <c:pt idx="1336">
                        <c:v>0.361398816108704</c:v>
                      </c:pt>
                      <c:pt idx="1337">
                        <c:v>0.36032551527023299</c:v>
                      </c:pt>
                      <c:pt idx="1338">
                        <c:v>0.35925513505935702</c:v>
                      </c:pt>
                      <c:pt idx="1339">
                        <c:v>0.35816982388496399</c:v>
                      </c:pt>
                      <c:pt idx="1340">
                        <c:v>0.357072323560715</c:v>
                      </c:pt>
                      <c:pt idx="1341">
                        <c:v>0.35595265030860901</c:v>
                      </c:pt>
                      <c:pt idx="1342">
                        <c:v>0.354851543903351</c:v>
                      </c:pt>
                      <c:pt idx="1343">
                        <c:v>0.35375192761421198</c:v>
                      </c:pt>
                      <c:pt idx="1344">
                        <c:v>0.35266652703285201</c:v>
                      </c:pt>
                      <c:pt idx="1345">
                        <c:v>0.35164281725883501</c:v>
                      </c:pt>
                      <c:pt idx="1346">
                        <c:v>0.35059541463851901</c:v>
                      </c:pt>
                      <c:pt idx="1347">
                        <c:v>0.34952282905578602</c:v>
                      </c:pt>
                      <c:pt idx="1348">
                        <c:v>0.34852233529090898</c:v>
                      </c:pt>
                      <c:pt idx="1349">
                        <c:v>0.34750592708587602</c:v>
                      </c:pt>
                      <c:pt idx="1350">
                        <c:v>0.34645679593086198</c:v>
                      </c:pt>
                      <c:pt idx="1351">
                        <c:v>0.345418840646744</c:v>
                      </c:pt>
                      <c:pt idx="1352">
                        <c:v>0.34434542059898399</c:v>
                      </c:pt>
                      <c:pt idx="1353">
                        <c:v>0.34330713748931901</c:v>
                      </c:pt>
                      <c:pt idx="1354">
                        <c:v>0.34229108691215498</c:v>
                      </c:pt>
                      <c:pt idx="1355">
                        <c:v>0.34128591418266302</c:v>
                      </c:pt>
                      <c:pt idx="1356">
                        <c:v>0.34030655026435902</c:v>
                      </c:pt>
                      <c:pt idx="1357">
                        <c:v>0.33932164311409002</c:v>
                      </c:pt>
                      <c:pt idx="1358">
                        <c:v>0.33833512663841198</c:v>
                      </c:pt>
                      <c:pt idx="1359">
                        <c:v>0.337373167276382</c:v>
                      </c:pt>
                      <c:pt idx="1360">
                        <c:v>0.33638709783554099</c:v>
                      </c:pt>
                      <c:pt idx="1361">
                        <c:v>0.33548027276992798</c:v>
                      </c:pt>
                      <c:pt idx="1362">
                        <c:v>0.33461159467697099</c:v>
                      </c:pt>
                      <c:pt idx="1363">
                        <c:v>0.33379051089286799</c:v>
                      </c:pt>
                      <c:pt idx="1364">
                        <c:v>0.33302834630012501</c:v>
                      </c:pt>
                      <c:pt idx="1365">
                        <c:v>0.33231243491172802</c:v>
                      </c:pt>
                      <c:pt idx="1366">
                        <c:v>0.33167225122451799</c:v>
                      </c:pt>
                      <c:pt idx="1367">
                        <c:v>0.33101505041122398</c:v>
                      </c:pt>
                      <c:pt idx="1368">
                        <c:v>0.330402791500092</c:v>
                      </c:pt>
                      <c:pt idx="1369">
                        <c:v>0.32977551221847501</c:v>
                      </c:pt>
                      <c:pt idx="1370">
                        <c:v>0.32909980416297901</c:v>
                      </c:pt>
                      <c:pt idx="1371">
                        <c:v>0.32850387692451499</c:v>
                      </c:pt>
                      <c:pt idx="1372">
                        <c:v>0.32791483402252197</c:v>
                      </c:pt>
                      <c:pt idx="1373">
                        <c:v>0.327432870864868</c:v>
                      </c:pt>
                      <c:pt idx="1374">
                        <c:v>0.32705381512641901</c:v>
                      </c:pt>
                      <c:pt idx="1375">
                        <c:v>0.32667177915573098</c:v>
                      </c:pt>
                      <c:pt idx="1376">
                        <c:v>0.32634785771369901</c:v>
                      </c:pt>
                      <c:pt idx="1377">
                        <c:v>0.32606706023216198</c:v>
                      </c:pt>
                      <c:pt idx="1378">
                        <c:v>0.32579016685485801</c:v>
                      </c:pt>
                      <c:pt idx="1379">
                        <c:v>0.32558757066726701</c:v>
                      </c:pt>
                      <c:pt idx="1380">
                        <c:v>0.32548707723617598</c:v>
                      </c:pt>
                      <c:pt idx="1381">
                        <c:v>0.32534843683242798</c:v>
                      </c:pt>
                      <c:pt idx="1382">
                        <c:v>0.32522088289260898</c:v>
                      </c:pt>
                      <c:pt idx="1383">
                        <c:v>0.32510644197464</c:v>
                      </c:pt>
                      <c:pt idx="1384">
                        <c:v>0.32503271102905301</c:v>
                      </c:pt>
                      <c:pt idx="1385">
                        <c:v>0.32491466403007502</c:v>
                      </c:pt>
                      <c:pt idx="1386">
                        <c:v>0.32482141256332397</c:v>
                      </c:pt>
                      <c:pt idx="1387">
                        <c:v>0.32462200522422802</c:v>
                      </c:pt>
                      <c:pt idx="1388">
                        <c:v>0.324279725551605</c:v>
                      </c:pt>
                      <c:pt idx="1389">
                        <c:v>0.32395327091217002</c:v>
                      </c:pt>
                      <c:pt idx="1390">
                        <c:v>0.32355675101280201</c:v>
                      </c:pt>
                      <c:pt idx="1391">
                        <c:v>0.32312995195388799</c:v>
                      </c:pt>
                      <c:pt idx="1392">
                        <c:v>0.32274606823921198</c:v>
                      </c:pt>
                      <c:pt idx="1393">
                        <c:v>0.32218977808952298</c:v>
                      </c:pt>
                      <c:pt idx="1394">
                        <c:v>0.321569353342056</c:v>
                      </c:pt>
                      <c:pt idx="1395">
                        <c:v>0.32094183564186102</c:v>
                      </c:pt>
                      <c:pt idx="1396">
                        <c:v>0.32019117474556003</c:v>
                      </c:pt>
                      <c:pt idx="1397">
                        <c:v>0.31949856877326999</c:v>
                      </c:pt>
                      <c:pt idx="1398">
                        <c:v>0.31879794597625699</c:v>
                      </c:pt>
                      <c:pt idx="1399">
                        <c:v>0.31799513101577798</c:v>
                      </c:pt>
                      <c:pt idx="1400">
                        <c:v>0.317212283611298</c:v>
                      </c:pt>
                      <c:pt idx="1401">
                        <c:v>0.31639319658279402</c:v>
                      </c:pt>
                      <c:pt idx="1402">
                        <c:v>0.31557601690292397</c:v>
                      </c:pt>
                      <c:pt idx="1403">
                        <c:v>0.31479683518409701</c:v>
                      </c:pt>
                      <c:pt idx="1404">
                        <c:v>0.31402018666267401</c:v>
                      </c:pt>
                      <c:pt idx="1405">
                        <c:v>0.31333351135253901</c:v>
                      </c:pt>
                      <c:pt idx="1406">
                        <c:v>0.31262531876563998</c:v>
                      </c:pt>
                      <c:pt idx="1407">
                        <c:v>0.31191539764404302</c:v>
                      </c:pt>
                      <c:pt idx="1408">
                        <c:v>0.31134083867073098</c:v>
                      </c:pt>
                      <c:pt idx="1409">
                        <c:v>0.310743898153305</c:v>
                      </c:pt>
                      <c:pt idx="1410">
                        <c:v>0.31014019250869801</c:v>
                      </c:pt>
                      <c:pt idx="1411">
                        <c:v>0.30961534380912797</c:v>
                      </c:pt>
                      <c:pt idx="1412">
                        <c:v>0.30910891294479398</c:v>
                      </c:pt>
                      <c:pt idx="1413">
                        <c:v>0.308632582426071</c:v>
                      </c:pt>
                      <c:pt idx="1414">
                        <c:v>0.30825462937355003</c:v>
                      </c:pt>
                      <c:pt idx="1415">
                        <c:v>0.307945996522903</c:v>
                      </c:pt>
                      <c:pt idx="1416">
                        <c:v>0.30758219957351701</c:v>
                      </c:pt>
                      <c:pt idx="1417">
                        <c:v>0.30724200606346103</c:v>
                      </c:pt>
                      <c:pt idx="1418">
                        <c:v>0.30694743990898099</c:v>
                      </c:pt>
                      <c:pt idx="1419">
                        <c:v>0.30666384100914001</c:v>
                      </c:pt>
                      <c:pt idx="1420">
                        <c:v>0.30645906925201399</c:v>
                      </c:pt>
                      <c:pt idx="1421">
                        <c:v>0.306278645992279</c:v>
                      </c:pt>
                      <c:pt idx="1422">
                        <c:v>0.30608418583869901</c:v>
                      </c:pt>
                      <c:pt idx="1423">
                        <c:v>0.30593821406364402</c:v>
                      </c:pt>
                      <c:pt idx="1424">
                        <c:v>0.30578368902206399</c:v>
                      </c:pt>
                      <c:pt idx="1425">
                        <c:v>0.30563849210739102</c:v>
                      </c:pt>
                      <c:pt idx="1426">
                        <c:v>0.30549630522728</c:v>
                      </c:pt>
                      <c:pt idx="1427">
                        <c:v>0.30536359548568698</c:v>
                      </c:pt>
                      <c:pt idx="1428">
                        <c:v>0.305220067501068</c:v>
                      </c:pt>
                      <c:pt idx="1429">
                        <c:v>0.30504482984542802</c:v>
                      </c:pt>
                      <c:pt idx="1430">
                        <c:v>0.30495312809944197</c:v>
                      </c:pt>
                      <c:pt idx="1431">
                        <c:v>0.30487635731697099</c:v>
                      </c:pt>
                      <c:pt idx="1432">
                        <c:v>0.30487915873527499</c:v>
                      </c:pt>
                      <c:pt idx="1433">
                        <c:v>0.30489861965179399</c:v>
                      </c:pt>
                      <c:pt idx="1434">
                        <c:v>0.30490559339523299</c:v>
                      </c:pt>
                      <c:pt idx="1435">
                        <c:v>0.30493810772895802</c:v>
                      </c:pt>
                      <c:pt idx="1436">
                        <c:v>0.30492898821830799</c:v>
                      </c:pt>
                      <c:pt idx="1437">
                        <c:v>0.30494090914726302</c:v>
                      </c:pt>
                      <c:pt idx="1438">
                        <c:v>0.30499768257141102</c:v>
                      </c:pt>
                      <c:pt idx="1439">
                        <c:v>0.30504196882247903</c:v>
                      </c:pt>
                      <c:pt idx="1440">
                        <c:v>0.30514478683471702</c:v>
                      </c:pt>
                      <c:pt idx="1441">
                        <c:v>0.30527108907699602</c:v>
                      </c:pt>
                      <c:pt idx="1442">
                        <c:v>0.30538228154182401</c:v>
                      </c:pt>
                      <c:pt idx="1443">
                        <c:v>0.30551898479461698</c:v>
                      </c:pt>
                      <c:pt idx="1444">
                        <c:v>0.30568286776542702</c:v>
                      </c:pt>
                      <c:pt idx="1445">
                        <c:v>0.305865198373795</c:v>
                      </c:pt>
                      <c:pt idx="1446">
                        <c:v>0.30605751276016202</c:v>
                      </c:pt>
                      <c:pt idx="1447">
                        <c:v>0.30622333288192699</c:v>
                      </c:pt>
                      <c:pt idx="1448">
                        <c:v>0.306403517723084</c:v>
                      </c:pt>
                      <c:pt idx="1449">
                        <c:v>0.30661314725875899</c:v>
                      </c:pt>
                      <c:pt idx="1450">
                        <c:v>0.30677574872970598</c:v>
                      </c:pt>
                      <c:pt idx="1451">
                        <c:v>0.307016491889954</c:v>
                      </c:pt>
                      <c:pt idx="1452">
                        <c:v>0.307288348674774</c:v>
                      </c:pt>
                      <c:pt idx="1453">
                        <c:v>0.30753144621849099</c:v>
                      </c:pt>
                      <c:pt idx="1454">
                        <c:v>0.30782577395439098</c:v>
                      </c:pt>
                      <c:pt idx="1455">
                        <c:v>0.30809053778648399</c:v>
                      </c:pt>
                      <c:pt idx="1456">
                        <c:v>0.30831936001777599</c:v>
                      </c:pt>
                      <c:pt idx="1457">
                        <c:v>0.30850261449813798</c:v>
                      </c:pt>
                      <c:pt idx="1458">
                        <c:v>0.30869525671005199</c:v>
                      </c:pt>
                      <c:pt idx="1459">
                        <c:v>0.30890846252441401</c:v>
                      </c:pt>
                      <c:pt idx="1460">
                        <c:v>0.30908250808715798</c:v>
                      </c:pt>
                      <c:pt idx="1461">
                        <c:v>0.309305250644684</c:v>
                      </c:pt>
                      <c:pt idx="1462">
                        <c:v>0.309503644704819</c:v>
                      </c:pt>
                      <c:pt idx="1463">
                        <c:v>0.30963727831840498</c:v>
                      </c:pt>
                      <c:pt idx="1464">
                        <c:v>0.309808790683746</c:v>
                      </c:pt>
                      <c:pt idx="1465">
                        <c:v>0.30984055995941201</c:v>
                      </c:pt>
                      <c:pt idx="1466">
                        <c:v>0.310003012418747</c:v>
                      </c:pt>
                      <c:pt idx="1467">
                        <c:v>0.310223668813705</c:v>
                      </c:pt>
                      <c:pt idx="1468">
                        <c:v>0.31044641137123102</c:v>
                      </c:pt>
                      <c:pt idx="1469">
                        <c:v>0.31074228882789601</c:v>
                      </c:pt>
                      <c:pt idx="1470">
                        <c:v>0.310924291610718</c:v>
                      </c:pt>
                      <c:pt idx="1471">
                        <c:v>0.31099051237106301</c:v>
                      </c:pt>
                      <c:pt idx="1472">
                        <c:v>0.31104382872581499</c:v>
                      </c:pt>
                      <c:pt idx="1473">
                        <c:v>0.31102374196052601</c:v>
                      </c:pt>
                      <c:pt idx="1474">
                        <c:v>0.31098404526710499</c:v>
                      </c:pt>
                      <c:pt idx="1475">
                        <c:v>0.31095799803733798</c:v>
                      </c:pt>
                      <c:pt idx="1476">
                        <c:v>0.31091517210006703</c:v>
                      </c:pt>
                      <c:pt idx="1477">
                        <c:v>0.31091377139091497</c:v>
                      </c:pt>
                      <c:pt idx="1478">
                        <c:v>0.310935378074646</c:v>
                      </c:pt>
                      <c:pt idx="1479">
                        <c:v>0.31087660789489702</c:v>
                      </c:pt>
                      <c:pt idx="1480">
                        <c:v>0.310779929161072</c:v>
                      </c:pt>
                      <c:pt idx="1481">
                        <c:v>0.28626093268394498</c:v>
                      </c:pt>
                      <c:pt idx="1482">
                        <c:v>0.28595834970474199</c:v>
                      </c:pt>
                      <c:pt idx="1483">
                        <c:v>0.28557193279266402</c:v>
                      </c:pt>
                      <c:pt idx="1484">
                        <c:v>0.285263150930405</c:v>
                      </c:pt>
                      <c:pt idx="1485">
                        <c:v>0.28492492437362699</c:v>
                      </c:pt>
                      <c:pt idx="1486">
                        <c:v>0.284552931785584</c:v>
                      </c:pt>
                      <c:pt idx="1487">
                        <c:v>0.28417694568634</c:v>
                      </c:pt>
                      <c:pt idx="1488">
                        <c:v>0.28364130854606601</c:v>
                      </c:pt>
                      <c:pt idx="1489">
                        <c:v>0.28297477960586498</c:v>
                      </c:pt>
                      <c:pt idx="1490">
                        <c:v>0.28226155042648299</c:v>
                      </c:pt>
                      <c:pt idx="1491">
                        <c:v>0.28143069148063699</c:v>
                      </c:pt>
                      <c:pt idx="1492">
                        <c:v>0.28058439493179299</c:v>
                      </c:pt>
                      <c:pt idx="1493">
                        <c:v>0.27974441647529602</c:v>
                      </c:pt>
                      <c:pt idx="1494">
                        <c:v>0.278742134571075</c:v>
                      </c:pt>
                      <c:pt idx="1495">
                        <c:v>0.27764406800270103</c:v>
                      </c:pt>
                      <c:pt idx="1496">
                        <c:v>0.27649736404418901</c:v>
                      </c:pt>
                      <c:pt idx="1497">
                        <c:v>0.27518185973167397</c:v>
                      </c:pt>
                      <c:pt idx="1498">
                        <c:v>0.273759365081787</c:v>
                      </c:pt>
                      <c:pt idx="1499">
                        <c:v>0.27214500308036799</c:v>
                      </c:pt>
                      <c:pt idx="1500">
                        <c:v>0.27034345269203203</c:v>
                      </c:pt>
                      <c:pt idx="1501">
                        <c:v>0.26850181818008401</c:v>
                      </c:pt>
                      <c:pt idx="1502">
                        <c:v>0.26656389236450201</c:v>
                      </c:pt>
                      <c:pt idx="1503">
                        <c:v>0.264401495456696</c:v>
                      </c:pt>
                      <c:pt idx="1504">
                        <c:v>0.26224946975708002</c:v>
                      </c:pt>
                      <c:pt idx="1505">
                        <c:v>0.25998166203498801</c:v>
                      </c:pt>
                      <c:pt idx="1506">
                        <c:v>0.25722691416740401</c:v>
                      </c:pt>
                      <c:pt idx="1507">
                        <c:v>0.25442901253700301</c:v>
                      </c:pt>
                      <c:pt idx="1508">
                        <c:v>0.251432925462723</c:v>
                      </c:pt>
                      <c:pt idx="1509">
                        <c:v>0.248097628355026</c:v>
                      </c:pt>
                      <c:pt idx="1510">
                        <c:v>0.244769096374512</c:v>
                      </c:pt>
                      <c:pt idx="1511">
                        <c:v>0.241439193487167</c:v>
                      </c:pt>
                      <c:pt idx="1512">
                        <c:v>0.23783996701240501</c:v>
                      </c:pt>
                      <c:pt idx="1513">
                        <c:v>0.23407784104347201</c:v>
                      </c:pt>
                      <c:pt idx="1514">
                        <c:v>0.23020748794078799</c:v>
                      </c:pt>
                      <c:pt idx="1515">
                        <c:v>0.22595547139644601</c:v>
                      </c:pt>
                      <c:pt idx="1516">
                        <c:v>0.22148741781711601</c:v>
                      </c:pt>
                      <c:pt idx="1517">
                        <c:v>0.21676217019558</c:v>
                      </c:pt>
                      <c:pt idx="1518">
                        <c:v>0.21193468570709201</c:v>
                      </c:pt>
                      <c:pt idx="1519">
                        <c:v>0.20709989964962</c:v>
                      </c:pt>
                      <c:pt idx="1520">
                        <c:v>0.20223678648471799</c:v>
                      </c:pt>
                      <c:pt idx="1521">
                        <c:v>0.19710417091846499</c:v>
                      </c:pt>
                      <c:pt idx="1522">
                        <c:v>0.19187010824680301</c:v>
                      </c:pt>
                      <c:pt idx="1523">
                        <c:v>0.18650516867637601</c:v>
                      </c:pt>
                      <c:pt idx="1524">
                        <c:v>0.180838033556938</c:v>
                      </c:pt>
                      <c:pt idx="1525">
                        <c:v>0.175283297896385</c:v>
                      </c:pt>
                      <c:pt idx="1526">
                        <c:v>0.16972041130065901</c:v>
                      </c:pt>
                      <c:pt idx="1527">
                        <c:v>0.163966134190559</c:v>
                      </c:pt>
                      <c:pt idx="1528">
                        <c:v>0.15846624970436099</c:v>
                      </c:pt>
                      <c:pt idx="1529">
                        <c:v>0.152942270040512</c:v>
                      </c:pt>
                      <c:pt idx="1530">
                        <c:v>0.14762629568576799</c:v>
                      </c:pt>
                      <c:pt idx="1531">
                        <c:v>0.142562121152878</c:v>
                      </c:pt>
                      <c:pt idx="1532">
                        <c:v>0.137403339147568</c:v>
                      </c:pt>
                      <c:pt idx="1533">
                        <c:v>0.132139712572098</c:v>
                      </c:pt>
                      <c:pt idx="1534">
                        <c:v>0.127212464809418</c:v>
                      </c:pt>
                      <c:pt idx="1535">
                        <c:v>0.122173398733139</c:v>
                      </c:pt>
                      <c:pt idx="1536">
                        <c:v>0.117574878036976</c:v>
                      </c:pt>
                      <c:pt idx="1537">
                        <c:v>0.113349318504333</c:v>
                      </c:pt>
                      <c:pt idx="1538" formatCode="0.00E+00">
                        <c:v>0.109305880963802</c:v>
                      </c:pt>
                      <c:pt idx="1539" formatCode="0.00E+00">
                        <c:v>0.105474278330803</c:v>
                      </c:pt>
                      <c:pt idx="1540" formatCode="0.00E+00">
                        <c:v>0.101998448371887</c:v>
                      </c:pt>
                      <c:pt idx="1541" formatCode="0.00E+00">
                        <c:v>9.8588764667511E-2</c:v>
                      </c:pt>
                      <c:pt idx="1542" formatCode="0.00E+00">
                        <c:v>9.5273263752460494E-2</c:v>
                      </c:pt>
                      <c:pt idx="1543" formatCode="0.00E+00">
                        <c:v>9.2334762215614305E-2</c:v>
                      </c:pt>
                      <c:pt idx="1544" formatCode="0.00E+00">
                        <c:v>8.9593119919300093E-2</c:v>
                      </c:pt>
                      <c:pt idx="1545" formatCode="0.00E+00">
                        <c:v>8.7146557867526994E-2</c:v>
                      </c:pt>
                      <c:pt idx="1546" formatCode="0.00E+00">
                        <c:v>8.5125938057899503E-2</c:v>
                      </c:pt>
                      <c:pt idx="1547" formatCode="0.00E+00">
                        <c:v>8.3200000226497706E-2</c:v>
                      </c:pt>
                      <c:pt idx="1548" formatCode="0.00E+00">
                        <c:v>8.1468760967254597E-2</c:v>
                      </c:pt>
                      <c:pt idx="1549" formatCode="0.00E+00">
                        <c:v>7.9956866800785106E-2</c:v>
                      </c:pt>
                      <c:pt idx="1550" formatCode="0.00E+00">
                        <c:v>7.8581072390079498E-2</c:v>
                      </c:pt>
                      <c:pt idx="1551" formatCode="0.00E+00">
                        <c:v>7.7402450144290896E-2</c:v>
                      </c:pt>
                      <c:pt idx="1552" formatCode="0.00E+00">
                        <c:v>7.6323203742504106E-2</c:v>
                      </c:pt>
                      <c:pt idx="1553" formatCode="0.00E+00">
                        <c:v>7.5411371886730194E-2</c:v>
                      </c:pt>
                      <c:pt idx="1554" formatCode="0.00E+00">
                        <c:v>7.4562475085258498E-2</c:v>
                      </c:pt>
                      <c:pt idx="1555" formatCode="0.00E+00">
                        <c:v>7.3868095874786405E-2</c:v>
                      </c:pt>
                      <c:pt idx="1556" formatCode="0.00E+00">
                        <c:v>7.3210716247558594E-2</c:v>
                      </c:pt>
                      <c:pt idx="1557" formatCode="0.00E+00">
                        <c:v>7.2649531066417694E-2</c:v>
                      </c:pt>
                      <c:pt idx="1558" formatCode="0.00E+00">
                        <c:v>7.2143308818340302E-2</c:v>
                      </c:pt>
                      <c:pt idx="1559" formatCode="0.00E+00">
                        <c:v>7.1737214922904996E-2</c:v>
                      </c:pt>
                      <c:pt idx="1560" formatCode="0.00E+00">
                        <c:v>7.1344859898090404E-2</c:v>
                      </c:pt>
                      <c:pt idx="1561" formatCode="0.00E+00">
                        <c:v>7.0996366441249806E-2</c:v>
                      </c:pt>
                      <c:pt idx="1562" formatCode="0.00E+00">
                        <c:v>7.0685967803001404E-2</c:v>
                      </c:pt>
                      <c:pt idx="1563" formatCode="0.00E+00">
                        <c:v>7.0416718721389798E-2</c:v>
                      </c:pt>
                      <c:pt idx="1564" formatCode="0.00E+00">
                        <c:v>7.0162586867809296E-2</c:v>
                      </c:pt>
                      <c:pt idx="1565" formatCode="0.00E+00">
                        <c:v>6.9989010691642803E-2</c:v>
                      </c:pt>
                      <c:pt idx="1566" formatCode="0.00E+00">
                        <c:v>6.9940917193889604E-2</c:v>
                      </c:pt>
                      <c:pt idx="1567" formatCode="0.00E+00">
                        <c:v>6.9799765944480896E-2</c:v>
                      </c:pt>
                      <c:pt idx="1568" formatCode="0.00E+00">
                        <c:v>6.9634884595870999E-2</c:v>
                      </c:pt>
                      <c:pt idx="1569" formatCode="0.00E+00">
                        <c:v>6.9534681737422901E-2</c:v>
                      </c:pt>
                      <c:pt idx="1570" formatCode="0.00E+00">
                        <c:v>6.9449998438358307E-2</c:v>
                      </c:pt>
                      <c:pt idx="1571" formatCode="0.00E+00">
                        <c:v>6.9346763193607303E-2</c:v>
                      </c:pt>
                      <c:pt idx="1572">
                        <c:v>6.9289349019527394E-2</c:v>
                      </c:pt>
                      <c:pt idx="1573" formatCode="0.00E+00">
                        <c:v>6.9228827953338595E-2</c:v>
                      </c:pt>
                      <c:pt idx="1574" formatCode="0.00E+00">
                        <c:v>6.9173917174339294E-2</c:v>
                      </c:pt>
                      <c:pt idx="1575" formatCode="0.00E+00">
                        <c:v>6.9047421216964694E-2</c:v>
                      </c:pt>
                      <c:pt idx="1576" formatCode="0.00E+00">
                        <c:v>6.9031834602355999E-2</c:v>
                      </c:pt>
                      <c:pt idx="1577" formatCode="0.00E+00">
                        <c:v>6.9141760468482999E-2</c:v>
                      </c:pt>
                      <c:pt idx="1578" formatCode="0.00E+00">
                        <c:v>6.9136910140514402E-2</c:v>
                      </c:pt>
                      <c:pt idx="1579" formatCode="0.00E+00">
                        <c:v>6.9065578281879397E-2</c:v>
                      </c:pt>
                      <c:pt idx="1580" formatCode="0.00E+00">
                        <c:v>6.9084659218788105E-2</c:v>
                      </c:pt>
                      <c:pt idx="1581" formatCode="0.00E+00">
                        <c:v>6.9146059453487396E-2</c:v>
                      </c:pt>
                      <c:pt idx="1582">
                        <c:v>6.9147504866123199E-2</c:v>
                      </c:pt>
                      <c:pt idx="1583" formatCode="0.00E+00">
                        <c:v>6.9146789610385895E-2</c:v>
                      </c:pt>
                      <c:pt idx="1584" formatCode="0.00E+00">
                        <c:v>6.9196730852127103E-2</c:v>
                      </c:pt>
                      <c:pt idx="1585" formatCode="0.00E+00">
                        <c:v>6.9247096776962294E-2</c:v>
                      </c:pt>
                      <c:pt idx="1586" formatCode="0.00E+00">
                        <c:v>6.92264959216118E-2</c:v>
                      </c:pt>
                      <c:pt idx="1587" formatCode="0.00E+00">
                        <c:v>6.9273740053176894E-2</c:v>
                      </c:pt>
                      <c:pt idx="1588" formatCode="0.00E+00">
                        <c:v>6.9420017302036299E-2</c:v>
                      </c:pt>
                      <c:pt idx="1589" formatCode="0.00E+00">
                        <c:v>6.9510623812675504E-2</c:v>
                      </c:pt>
                      <c:pt idx="1590" formatCode="0.00E+00">
                        <c:v>6.9554880261421204E-2</c:v>
                      </c:pt>
                      <c:pt idx="1591" formatCode="0.00E+00">
                        <c:v>6.9634929299354595E-2</c:v>
                      </c:pt>
                      <c:pt idx="1592" formatCode="0.00E+00">
                        <c:v>6.9731466472148895E-2</c:v>
                      </c:pt>
                      <c:pt idx="1593" formatCode="0.00E+00">
                        <c:v>6.9847084581852001E-2</c:v>
                      </c:pt>
                      <c:pt idx="1594" formatCode="0.00E+00">
                        <c:v>6.9990165531635298E-2</c:v>
                      </c:pt>
                      <c:pt idx="1595" formatCode="0.00E+00">
                        <c:v>7.0111632347106906E-2</c:v>
                      </c:pt>
                      <c:pt idx="1596" formatCode="0.00E+00">
                        <c:v>7.0234477519989E-2</c:v>
                      </c:pt>
                      <c:pt idx="1597" formatCode="0.00E+00">
                        <c:v>7.0374242961406694E-2</c:v>
                      </c:pt>
                      <c:pt idx="1598" formatCode="0.00E+00">
                        <c:v>7.0514284074306502E-2</c:v>
                      </c:pt>
                      <c:pt idx="1599" formatCode="0.00E+00">
                        <c:v>7.0638902485370594E-2</c:v>
                      </c:pt>
                      <c:pt idx="1600" formatCode="0.00E+00">
                        <c:v>7.0772573351860005E-2</c:v>
                      </c:pt>
                      <c:pt idx="1601" formatCode="0.00E+00">
                        <c:v>7.0932433009147602E-2</c:v>
                      </c:pt>
                      <c:pt idx="1602" formatCode="0.00E+00">
                        <c:v>7.1073345839977306E-2</c:v>
                      </c:pt>
                      <c:pt idx="1603">
                        <c:v>7.1158155798912007E-2</c:v>
                      </c:pt>
                      <c:pt idx="1604">
                        <c:v>7.1322895586490603E-2</c:v>
                      </c:pt>
                      <c:pt idx="1605" formatCode="0.00E+00">
                        <c:v>7.1542292833328205E-2</c:v>
                      </c:pt>
                      <c:pt idx="1606" formatCode="0.00E+00">
                        <c:v>7.1742013096809401E-2</c:v>
                      </c:pt>
                      <c:pt idx="1607" formatCode="0.00E+00">
                        <c:v>7.1984477341175093E-2</c:v>
                      </c:pt>
                      <c:pt idx="1608" formatCode="0.00E+00">
                        <c:v>7.2207242250442505E-2</c:v>
                      </c:pt>
                      <c:pt idx="1609" formatCode="0.00E+00">
                        <c:v>7.2421155869960799E-2</c:v>
                      </c:pt>
                      <c:pt idx="1610" formatCode="0.00E+00">
                        <c:v>7.2614975273609203E-2</c:v>
                      </c:pt>
                      <c:pt idx="1611" formatCode="0.00E+00">
                        <c:v>7.2811789810657501E-2</c:v>
                      </c:pt>
                      <c:pt idx="1612" formatCode="0.00E+00">
                        <c:v>7.2973646223545102E-2</c:v>
                      </c:pt>
                      <c:pt idx="1613" formatCode="0.00E+00">
                        <c:v>7.3223009705543504E-2</c:v>
                      </c:pt>
                      <c:pt idx="1614" formatCode="0.00E+00">
                        <c:v>7.3521919548511505E-2</c:v>
                      </c:pt>
                      <c:pt idx="1615" formatCode="0.00E+00">
                        <c:v>7.3781959712505299E-2</c:v>
                      </c:pt>
                      <c:pt idx="1616" formatCode="0.00E+00">
                        <c:v>7.4101381003856701E-2</c:v>
                      </c:pt>
                      <c:pt idx="1617" formatCode="0.00E+00">
                        <c:v>7.4373438954353305E-2</c:v>
                      </c:pt>
                      <c:pt idx="1618" formatCode="0.00E+00">
                        <c:v>7.4540130794048295E-2</c:v>
                      </c:pt>
                      <c:pt idx="1619">
                        <c:v>7.4798412621021299E-2</c:v>
                      </c:pt>
                      <c:pt idx="1620" formatCode="0.00E+00">
                        <c:v>7.5132116675376906E-2</c:v>
                      </c:pt>
                      <c:pt idx="1621" formatCode="0.00E+00">
                        <c:v>7.5429633259773296E-2</c:v>
                      </c:pt>
                      <c:pt idx="1622">
                        <c:v>7.5730115175247206E-2</c:v>
                      </c:pt>
                      <c:pt idx="1623" formatCode="0.00E+00">
                        <c:v>7.6045580208301503E-2</c:v>
                      </c:pt>
                      <c:pt idx="1624" formatCode="0.00E+00">
                        <c:v>7.6379239559173598E-2</c:v>
                      </c:pt>
                      <c:pt idx="1625" formatCode="0.00E+00">
                        <c:v>7.6712660491466494E-2</c:v>
                      </c:pt>
                      <c:pt idx="1626" formatCode="0.00E+00">
                        <c:v>7.7029764652252197E-2</c:v>
                      </c:pt>
                      <c:pt idx="1627" formatCode="0.00E+00">
                        <c:v>7.7362827956676497E-2</c:v>
                      </c:pt>
                      <c:pt idx="1628" formatCode="0.00E+00">
                        <c:v>7.7704310417175307E-2</c:v>
                      </c:pt>
                      <c:pt idx="1629" formatCode="0.00E+00">
                        <c:v>7.8030101954936995E-2</c:v>
                      </c:pt>
                      <c:pt idx="1630" formatCode="0.00E+00">
                        <c:v>7.8355520963668795E-2</c:v>
                      </c:pt>
                      <c:pt idx="1631" formatCode="0.00E+00">
                        <c:v>7.8693769872188596E-2</c:v>
                      </c:pt>
                      <c:pt idx="1632" formatCode="0.00E+00">
                        <c:v>7.9048134386539501E-2</c:v>
                      </c:pt>
                      <c:pt idx="1633" formatCode="0.00E+00">
                        <c:v>7.9404465854167897E-2</c:v>
                      </c:pt>
                      <c:pt idx="1634" formatCode="0.00E+00">
                        <c:v>7.9734444618225098E-2</c:v>
                      </c:pt>
                      <c:pt idx="1635" formatCode="0.00E+00">
                        <c:v>8.0102227628230993E-2</c:v>
                      </c:pt>
                      <c:pt idx="1636" formatCode="0.00E+00">
                        <c:v>8.0516919493675204E-2</c:v>
                      </c:pt>
                      <c:pt idx="1637" formatCode="0.00E+00">
                        <c:v>8.0901995301246601E-2</c:v>
                      </c:pt>
                      <c:pt idx="1638" formatCode="0.00E+00">
                        <c:v>8.1256635487079606E-2</c:v>
                      </c:pt>
                      <c:pt idx="1639">
                        <c:v>8.1672154366970104E-2</c:v>
                      </c:pt>
                      <c:pt idx="1640" formatCode="0.00E+00">
                        <c:v>8.21390971541405E-2</c:v>
                      </c:pt>
                      <c:pt idx="1641" formatCode="0.00E+00">
                        <c:v>8.2553036510944394E-2</c:v>
                      </c:pt>
                      <c:pt idx="1642" formatCode="0.00E+00">
                        <c:v>8.2959644496440901E-2</c:v>
                      </c:pt>
                      <c:pt idx="1643" formatCode="0.00E+00">
                        <c:v>8.3394132554531097E-2</c:v>
                      </c:pt>
                      <c:pt idx="1644" formatCode="0.00E+00">
                        <c:v>8.3823375403881101E-2</c:v>
                      </c:pt>
                      <c:pt idx="1645" formatCode="0.00E+00">
                        <c:v>8.4244139492511694E-2</c:v>
                      </c:pt>
                      <c:pt idx="1646" formatCode="0.00E+00">
                        <c:v>8.4693759679794298E-2</c:v>
                      </c:pt>
                      <c:pt idx="1647" formatCode="0.00E+00">
                        <c:v>8.5114911198616E-2</c:v>
                      </c:pt>
                      <c:pt idx="1648" formatCode="0.00E+00">
                        <c:v>8.5584938526153606E-2</c:v>
                      </c:pt>
                      <c:pt idx="1649" formatCode="0.00E+00">
                        <c:v>8.6076967418193803E-2</c:v>
                      </c:pt>
                      <c:pt idx="1650" formatCode="0.00E+00">
                        <c:v>8.6501978337764698E-2</c:v>
                      </c:pt>
                      <c:pt idx="1651">
                        <c:v>8.6928114295005798E-2</c:v>
                      </c:pt>
                      <c:pt idx="1652" formatCode="0.00E+00">
                        <c:v>8.73763263225555E-2</c:v>
                      </c:pt>
                      <c:pt idx="1653" formatCode="0.00E+00">
                        <c:v>8.7740860879421206E-2</c:v>
                      </c:pt>
                      <c:pt idx="1654" formatCode="0.00E+00">
                        <c:v>8.8195495307445498E-2</c:v>
                      </c:pt>
                      <c:pt idx="1655" formatCode="0.00E+00">
                        <c:v>8.8770717382431003E-2</c:v>
                      </c:pt>
                      <c:pt idx="1656" formatCode="0.00E+00">
                        <c:v>8.92799347639084E-2</c:v>
                      </c:pt>
                      <c:pt idx="1657" formatCode="0.00E+00">
                        <c:v>8.9783228933811202E-2</c:v>
                      </c:pt>
                      <c:pt idx="1658" formatCode="0.00E+00">
                        <c:v>9.02586430311203E-2</c:v>
                      </c:pt>
                      <c:pt idx="1659" formatCode="0.00E+00">
                        <c:v>9.0691484510898604E-2</c:v>
                      </c:pt>
                      <c:pt idx="1660" formatCode="0.00E+00">
                        <c:v>9.1155096888542203E-2</c:v>
                      </c:pt>
                      <c:pt idx="1661" formatCode="0.00E+00">
                        <c:v>9.1590724885463701E-2</c:v>
                      </c:pt>
                      <c:pt idx="1662" formatCode="0.00E+00">
                        <c:v>9.2075608670711503E-2</c:v>
                      </c:pt>
                      <c:pt idx="1663" formatCode="0.00E+00">
                        <c:v>9.25600901246071E-2</c:v>
                      </c:pt>
                      <c:pt idx="1664">
                        <c:v>9.3083858489990207E-2</c:v>
                      </c:pt>
                      <c:pt idx="1665" formatCode="0.00E+00">
                        <c:v>9.3566305935382801E-2</c:v>
                      </c:pt>
                      <c:pt idx="1666">
                        <c:v>9.4046615064144107E-2</c:v>
                      </c:pt>
                      <c:pt idx="1667">
                        <c:v>9.4513341784477206E-2</c:v>
                      </c:pt>
                      <c:pt idx="1668">
                        <c:v>9.4961524009704604E-2</c:v>
                      </c:pt>
                      <c:pt idx="1669" formatCode="0.00E+00">
                        <c:v>9.5412902534007998E-2</c:v>
                      </c:pt>
                      <c:pt idx="1670" formatCode="0.00E+00">
                        <c:v>9.5829755067825304E-2</c:v>
                      </c:pt>
                      <c:pt idx="1671" formatCode="0.00E+00">
                        <c:v>9.6289977431297302E-2</c:v>
                      </c:pt>
                      <c:pt idx="1672" formatCode="0.00E+00">
                        <c:v>9.6800535917282104E-2</c:v>
                      </c:pt>
                      <c:pt idx="1673" formatCode="0.00E+00">
                        <c:v>9.7263865172863007E-2</c:v>
                      </c:pt>
                      <c:pt idx="1674" formatCode="0.00E+00">
                        <c:v>9.7747795283794403E-2</c:v>
                      </c:pt>
                      <c:pt idx="1675" formatCode="0.00E+00">
                        <c:v>9.8203614354133606E-2</c:v>
                      </c:pt>
                      <c:pt idx="1676">
                        <c:v>9.8541177809238406E-2</c:v>
                      </c:pt>
                      <c:pt idx="1677" formatCode="0.00E+00">
                        <c:v>9.8893634974956499E-2</c:v>
                      </c:pt>
                      <c:pt idx="1678" formatCode="0.00E+00">
                        <c:v>9.9319264292716994E-2</c:v>
                      </c:pt>
                      <c:pt idx="1679" formatCode="0.00E+00">
                        <c:v>9.9769093096256298E-2</c:v>
                      </c:pt>
                      <c:pt idx="1680" formatCode="0.00E+00">
                        <c:v>0.10019732266664499</c:v>
                      </c:pt>
                      <c:pt idx="1681" formatCode="0.00E+00">
                        <c:v>0.100705355405807</c:v>
                      </c:pt>
                      <c:pt idx="1682" formatCode="0.00E+00">
                        <c:v>0.10113511234521901</c:v>
                      </c:pt>
                      <c:pt idx="1683" formatCode="0.00E+00">
                        <c:v>0.101457521319389</c:v>
                      </c:pt>
                      <c:pt idx="1684" formatCode="0.00E+00">
                        <c:v>0.101887717843056</c:v>
                      </c:pt>
                      <c:pt idx="1685" formatCode="0.00E+00">
                        <c:v>0.102414987981319</c:v>
                      </c:pt>
                      <c:pt idx="1686" formatCode="0.00E+00">
                        <c:v>0.102821700274944</c:v>
                      </c:pt>
                      <c:pt idx="1687" formatCode="0.00E+00">
                        <c:v>0.103146068751812</c:v>
                      </c:pt>
                      <c:pt idx="1688" formatCode="0.00E+00">
                        <c:v>0.10357641428709</c:v>
                      </c:pt>
                      <c:pt idx="1689" formatCode="0.00E+00">
                        <c:v>0.104002274572849</c:v>
                      </c:pt>
                      <c:pt idx="1690" formatCode="0.00E+00">
                        <c:v>0.104439422488213</c:v>
                      </c:pt>
                      <c:pt idx="1691" formatCode="0.00E+00">
                        <c:v>0.104931630194187</c:v>
                      </c:pt>
                      <c:pt idx="1692" formatCode="0.00E+00">
                        <c:v>0.105354055762291</c:v>
                      </c:pt>
                      <c:pt idx="1693" formatCode="0.00E+00">
                        <c:v>0.10571791976690301</c:v>
                      </c:pt>
                      <c:pt idx="1694" formatCode="0.00E+00">
                        <c:v>0.10592909902334199</c:v>
                      </c:pt>
                      <c:pt idx="1695" formatCode="0.00E+00">
                        <c:v>0.10626547038555099</c:v>
                      </c:pt>
                      <c:pt idx="1696" formatCode="0.00E+00">
                        <c:v>0.106637887656689</c:v>
                      </c:pt>
                      <c:pt idx="1697">
                        <c:v>0.10699582099914599</c:v>
                      </c:pt>
                      <c:pt idx="1698">
                        <c:v>0.10733638703823099</c:v>
                      </c:pt>
                      <c:pt idx="1699">
                        <c:v>0.107727445662022</c:v>
                      </c:pt>
                      <c:pt idx="1700">
                        <c:v>0.10819910466671</c:v>
                      </c:pt>
                      <c:pt idx="1701">
                        <c:v>0.10859113186597801</c:v>
                      </c:pt>
                      <c:pt idx="1702">
                        <c:v>0.108955383300781</c:v>
                      </c:pt>
                      <c:pt idx="1703">
                        <c:v>0.109343484044075</c:v>
                      </c:pt>
                      <c:pt idx="1704">
                        <c:v>0.109701082110405</c:v>
                      </c:pt>
                      <c:pt idx="1705">
                        <c:v>0.110034622251987</c:v>
                      </c:pt>
                      <c:pt idx="1706">
                        <c:v>0.11036037653684599</c:v>
                      </c:pt>
                      <c:pt idx="1707">
                        <c:v>0.110801085829735</c:v>
                      </c:pt>
                      <c:pt idx="1708">
                        <c:v>0.11121974885463699</c:v>
                      </c:pt>
                      <c:pt idx="1709">
                        <c:v>0.11162797361612301</c:v>
                      </c:pt>
                      <c:pt idx="1710">
                        <c:v>0.112025566399097</c:v>
                      </c:pt>
                      <c:pt idx="1711">
                        <c:v>0.112434074282646</c:v>
                      </c:pt>
                      <c:pt idx="1712">
                        <c:v>0.112881660461426</c:v>
                      </c:pt>
                      <c:pt idx="1713">
                        <c:v>0.113356597721577</c:v>
                      </c:pt>
                      <c:pt idx="1714">
                        <c:v>0.113762877881527</c:v>
                      </c:pt>
                      <c:pt idx="1715">
                        <c:v>0.114189885556698</c:v>
                      </c:pt>
                      <c:pt idx="1716">
                        <c:v>0.114611975848675</c:v>
                      </c:pt>
                      <c:pt idx="1717">
                        <c:v>0.114921882748604</c:v>
                      </c:pt>
                      <c:pt idx="1718">
                        <c:v>0.115310609340668</c:v>
                      </c:pt>
                      <c:pt idx="1719">
                        <c:v>0.115760840475559</c:v>
                      </c:pt>
                      <c:pt idx="1720">
                        <c:v>0.11624055355787299</c:v>
                      </c:pt>
                      <c:pt idx="1721">
                        <c:v>0.116689778864384</c:v>
                      </c:pt>
                      <c:pt idx="1722">
                        <c:v>0.117116793990135</c:v>
                      </c:pt>
                      <c:pt idx="1723">
                        <c:v>0.11749733984470399</c:v>
                      </c:pt>
                      <c:pt idx="1724">
                        <c:v>0.117875516414642</c:v>
                      </c:pt>
                      <c:pt idx="1725">
                        <c:v>0.118274614214897</c:v>
                      </c:pt>
                      <c:pt idx="1726">
                        <c:v>0.118634060025215</c:v>
                      </c:pt>
                      <c:pt idx="1727">
                        <c:v>0.119072705507278</c:v>
                      </c:pt>
                      <c:pt idx="1728">
                        <c:v>0.11959022283554099</c:v>
                      </c:pt>
                      <c:pt idx="1729">
                        <c:v>0.12004734575748401</c:v>
                      </c:pt>
                      <c:pt idx="1730">
                        <c:v>0.120529964566231</c:v>
                      </c:pt>
                      <c:pt idx="1731">
                        <c:v>0.12098674476146699</c:v>
                      </c:pt>
                      <c:pt idx="1732">
                        <c:v>0.121387481689453</c:v>
                      </c:pt>
                      <c:pt idx="1733">
                        <c:v>0.12181799858808499</c:v>
                      </c:pt>
                      <c:pt idx="1734">
                        <c:v>0.122274518013</c:v>
                      </c:pt>
                      <c:pt idx="1735">
                        <c:v>0.122696898877621</c:v>
                      </c:pt>
                      <c:pt idx="1736">
                        <c:v>0.123091503977776</c:v>
                      </c:pt>
                      <c:pt idx="1737">
                        <c:v>0.12351729720830899</c:v>
                      </c:pt>
                      <c:pt idx="1738">
                        <c:v>0.123906932771206</c:v>
                      </c:pt>
                      <c:pt idx="1739">
                        <c:v>0.124324508011341</c:v>
                      </c:pt>
                      <c:pt idx="1740">
                        <c:v>0.124795719981194</c:v>
                      </c:pt>
                      <c:pt idx="1741">
                        <c:v>0.12524782121181499</c:v>
                      </c:pt>
                      <c:pt idx="1742">
                        <c:v>0.12569451332092299</c:v>
                      </c:pt>
                      <c:pt idx="1743">
                        <c:v>0.126143649220467</c:v>
                      </c:pt>
                      <c:pt idx="1744">
                        <c:v>0.12661445140838601</c:v>
                      </c:pt>
                      <c:pt idx="1745">
                        <c:v>0.12708869576454199</c:v>
                      </c:pt>
                      <c:pt idx="1746">
                        <c:v>0.127526700496674</c:v>
                      </c:pt>
                      <c:pt idx="1747">
                        <c:v>0.12794327735900901</c:v>
                      </c:pt>
                      <c:pt idx="1748">
                        <c:v>0.12842084467411</c:v>
                      </c:pt>
                      <c:pt idx="1749">
                        <c:v>0.12894420325756101</c:v>
                      </c:pt>
                      <c:pt idx="1750">
                        <c:v>0.12940527498722099</c:v>
                      </c:pt>
                      <c:pt idx="1751">
                        <c:v>0.12991511821746801</c:v>
                      </c:pt>
                      <c:pt idx="1752">
                        <c:v>0.130337700247765</c:v>
                      </c:pt>
                      <c:pt idx="1753">
                        <c:v>0.13070587813854201</c:v>
                      </c:pt>
                      <c:pt idx="1754">
                        <c:v>0.131064087152481</c:v>
                      </c:pt>
                      <c:pt idx="1755">
                        <c:v>0.131504416465759</c:v>
                      </c:pt>
                      <c:pt idx="1756">
                        <c:v>0.13201789557933799</c:v>
                      </c:pt>
                      <c:pt idx="1757">
                        <c:v>0.13254414498806</c:v>
                      </c:pt>
                      <c:pt idx="1758">
                        <c:v>0.133023425936699</c:v>
                      </c:pt>
                      <c:pt idx="1759">
                        <c:v>0.13345102965831801</c:v>
                      </c:pt>
                      <c:pt idx="1760">
                        <c:v>0.133836269378662</c:v>
                      </c:pt>
                      <c:pt idx="1761">
                        <c:v>0.134261965751648</c:v>
                      </c:pt>
                      <c:pt idx="1762">
                        <c:v>0.134646415710449</c:v>
                      </c:pt>
                      <c:pt idx="1763">
                        <c:v>0.135052070021629</c:v>
                      </c:pt>
                      <c:pt idx="1764">
                        <c:v>0.135481357574463</c:v>
                      </c:pt>
                      <c:pt idx="1765">
                        <c:v>0.13592374324798601</c:v>
                      </c:pt>
                      <c:pt idx="1766">
                        <c:v>0.13634939491748799</c:v>
                      </c:pt>
                      <c:pt idx="1767">
                        <c:v>0.136807560920715</c:v>
                      </c:pt>
                      <c:pt idx="1768">
                        <c:v>0.137368559837341</c:v>
                      </c:pt>
                      <c:pt idx="1769">
                        <c:v>0.137845069169998</c:v>
                      </c:pt>
                      <c:pt idx="1770">
                        <c:v>0.13830383121967299</c:v>
                      </c:pt>
                      <c:pt idx="1771">
                        <c:v>0.13867823779582999</c:v>
                      </c:pt>
                      <c:pt idx="1772">
                        <c:v>0.13906568288803101</c:v>
                      </c:pt>
                      <c:pt idx="1773">
                        <c:v>0.139451578259468</c:v>
                      </c:pt>
                      <c:pt idx="1774">
                        <c:v>0.13986252248287201</c:v>
                      </c:pt>
                      <c:pt idx="1775">
                        <c:v>0.14035652577877</c:v>
                      </c:pt>
                      <c:pt idx="1776">
                        <c:v>0.14085333049297299</c:v>
                      </c:pt>
                      <c:pt idx="1777">
                        <c:v>0.14127656817436199</c:v>
                      </c:pt>
                      <c:pt idx="1778">
                        <c:v>0.141664773225784</c:v>
                      </c:pt>
                      <c:pt idx="1779">
                        <c:v>0.14199182391166701</c:v>
                      </c:pt>
                      <c:pt idx="1780">
                        <c:v>0.14238442480564101</c:v>
                      </c:pt>
                      <c:pt idx="1781">
                        <c:v>0.14276373386383101</c:v>
                      </c:pt>
                      <c:pt idx="1782">
                        <c:v>0.14311660826206199</c:v>
                      </c:pt>
                      <c:pt idx="1783">
                        <c:v>0.143501237034798</c:v>
                      </c:pt>
                      <c:pt idx="1784">
                        <c:v>0.14385911822319</c:v>
                      </c:pt>
                      <c:pt idx="1785">
                        <c:v>0.14414185285568201</c:v>
                      </c:pt>
                      <c:pt idx="1786">
                        <c:v>0.14448373019695299</c:v>
                      </c:pt>
                      <c:pt idx="1787">
                        <c:v>0.14489568769931799</c:v>
                      </c:pt>
                      <c:pt idx="1788">
                        <c:v>0.14524650573730499</c:v>
                      </c:pt>
                      <c:pt idx="1789">
                        <c:v>0.14554463326931</c:v>
                      </c:pt>
                      <c:pt idx="1790">
                        <c:v>0.14589099586009999</c:v>
                      </c:pt>
                      <c:pt idx="1791">
                        <c:v>0.146241009235382</c:v>
                      </c:pt>
                      <c:pt idx="1792">
                        <c:v>0.14661405980587</c:v>
                      </c:pt>
                      <c:pt idx="1793">
                        <c:v>0.14697806537151301</c:v>
                      </c:pt>
                      <c:pt idx="1794">
                        <c:v>0.14731611311435699</c:v>
                      </c:pt>
                      <c:pt idx="1795">
                        <c:v>0.14771860837936401</c:v>
                      </c:pt>
                      <c:pt idx="1796">
                        <c:v>0.148119822144508</c:v>
                      </c:pt>
                      <c:pt idx="1797">
                        <c:v>0.14846152067184401</c:v>
                      </c:pt>
                      <c:pt idx="1798">
                        <c:v>0.148800224065781</c:v>
                      </c:pt>
                      <c:pt idx="1799">
                        <c:v>0.149127498269081</c:v>
                      </c:pt>
                      <c:pt idx="1800">
                        <c:v>0.14936667680740401</c:v>
                      </c:pt>
                      <c:pt idx="1801">
                        <c:v>0.14967013895511599</c:v>
                      </c:pt>
                      <c:pt idx="1802">
                        <c:v>0.15005022287368799</c:v>
                      </c:pt>
                      <c:pt idx="1803">
                        <c:v>0.150367602705956</c:v>
                      </c:pt>
                      <c:pt idx="1804">
                        <c:v>0.150631874799728</c:v>
                      </c:pt>
                      <c:pt idx="1805">
                        <c:v>0.15095810592174499</c:v>
                      </c:pt>
                      <c:pt idx="1806">
                        <c:v>0.15132156014442399</c:v>
                      </c:pt>
                      <c:pt idx="1807">
                        <c:v>0.15160490572452501</c:v>
                      </c:pt>
                      <c:pt idx="1808">
                        <c:v>0.151854857802391</c:v>
                      </c:pt>
                      <c:pt idx="1809">
                        <c:v>0.152175933122635</c:v>
                      </c:pt>
                      <c:pt idx="1810">
                        <c:v>0.15249998867511699</c:v>
                      </c:pt>
                      <c:pt idx="1811">
                        <c:v>0.15278166532516499</c:v>
                      </c:pt>
                      <c:pt idx="1812">
                        <c:v>0.153090745210648</c:v>
                      </c:pt>
                      <c:pt idx="1813">
                        <c:v>0.153377205133438</c:v>
                      </c:pt>
                      <c:pt idx="1814">
                        <c:v>0.15358507633209201</c:v>
                      </c:pt>
                      <c:pt idx="1815">
                        <c:v>0.15383064746856701</c:v>
                      </c:pt>
                      <c:pt idx="1816">
                        <c:v>0.15422436594963099</c:v>
                      </c:pt>
                      <c:pt idx="1817">
                        <c:v>0.15462368726730299</c:v>
                      </c:pt>
                      <c:pt idx="1818">
                        <c:v>0.154928684234619</c:v>
                      </c:pt>
                      <c:pt idx="1819">
                        <c:v>0.155149206519127</c:v>
                      </c:pt>
                      <c:pt idx="1820">
                        <c:v>0.15549027919769301</c:v>
                      </c:pt>
                      <c:pt idx="1821">
                        <c:v>0.15587215125560799</c:v>
                      </c:pt>
                      <c:pt idx="1822">
                        <c:v>0.156146749854088</c:v>
                      </c:pt>
                      <c:pt idx="1823">
                        <c:v>0.15640412271022799</c:v>
                      </c:pt>
                      <c:pt idx="1824">
                        <c:v>0.15673322975635501</c:v>
                      </c:pt>
                      <c:pt idx="1825">
                        <c:v>0.15699090063571899</c:v>
                      </c:pt>
                      <c:pt idx="1826">
                        <c:v>0.15731239318847701</c:v>
                      </c:pt>
                      <c:pt idx="1827">
                        <c:v>0.15780521929264099</c:v>
                      </c:pt>
                      <c:pt idx="1828">
                        <c:v>0.15817691385745999</c:v>
                      </c:pt>
                      <c:pt idx="1829">
                        <c:v>0.15841647982597401</c:v>
                      </c:pt>
                      <c:pt idx="1830">
                        <c:v>0.158753797411919</c:v>
                      </c:pt>
                      <c:pt idx="1831">
                        <c:v>0.15911710262298601</c:v>
                      </c:pt>
                      <c:pt idx="1832">
                        <c:v>0.15951636433601399</c:v>
                      </c:pt>
                      <c:pt idx="1833">
                        <c:v>0.159902453422546</c:v>
                      </c:pt>
                      <c:pt idx="1834">
                        <c:v>0.160249814391136</c:v>
                      </c:pt>
                      <c:pt idx="1835">
                        <c:v>0.160618051886559</c:v>
                      </c:pt>
                      <c:pt idx="1836">
                        <c:v>0.160969167947769</c:v>
                      </c:pt>
                      <c:pt idx="1837">
                        <c:v>0.161326318979263</c:v>
                      </c:pt>
                      <c:pt idx="1838">
                        <c:v>0.16167823970317799</c:v>
                      </c:pt>
                      <c:pt idx="1839">
                        <c:v>0.16190268099308</c:v>
                      </c:pt>
                      <c:pt idx="1840">
                        <c:v>0.16216179728508001</c:v>
                      </c:pt>
                      <c:pt idx="1841">
                        <c:v>0.16251611709594699</c:v>
                      </c:pt>
                      <c:pt idx="1842">
                        <c:v>0.16295121610164601</c:v>
                      </c:pt>
                      <c:pt idx="1843">
                        <c:v>0.16327488422393799</c:v>
                      </c:pt>
                      <c:pt idx="1844">
                        <c:v>0.163658022880554</c:v>
                      </c:pt>
                      <c:pt idx="1845">
                        <c:v>0.16397674381732899</c:v>
                      </c:pt>
                      <c:pt idx="1846">
                        <c:v>0.164192959666252</c:v>
                      </c:pt>
                      <c:pt idx="1847">
                        <c:v>0.16440911591053001</c:v>
                      </c:pt>
                      <c:pt idx="1848">
                        <c:v>0.164554208517075</c:v>
                      </c:pt>
                      <c:pt idx="1849">
                        <c:v>0.16483892500400499</c:v>
                      </c:pt>
                      <c:pt idx="1850">
                        <c:v>0.16521647572517401</c:v>
                      </c:pt>
                      <c:pt idx="1851">
                        <c:v>0.16547375917434701</c:v>
                      </c:pt>
                      <c:pt idx="1852">
                        <c:v>0.165751442313194</c:v>
                      </c:pt>
                      <c:pt idx="1853">
                        <c:v>0.16606242954730999</c:v>
                      </c:pt>
                      <c:pt idx="1854">
                        <c:v>0.166289567947388</c:v>
                      </c:pt>
                      <c:pt idx="1855">
                        <c:v>0.166485786437988</c:v>
                      </c:pt>
                      <c:pt idx="1856">
                        <c:v>0.16674478352069899</c:v>
                      </c:pt>
                      <c:pt idx="1857">
                        <c:v>0.16702449321746801</c:v>
                      </c:pt>
                      <c:pt idx="1858">
                        <c:v>0.16714081168174699</c:v>
                      </c:pt>
                      <c:pt idx="1859">
                        <c:v>0.16726514697074901</c:v>
                      </c:pt>
                      <c:pt idx="1860">
                        <c:v>0.167357712984085</c:v>
                      </c:pt>
                      <c:pt idx="1861">
                        <c:v>0.16744813323020899</c:v>
                      </c:pt>
                      <c:pt idx="1862">
                        <c:v>0.16762575507163999</c:v>
                      </c:pt>
                      <c:pt idx="1863">
                        <c:v>0.16774927079677601</c:v>
                      </c:pt>
                      <c:pt idx="1864">
                        <c:v>0.16781993210315699</c:v>
                      </c:pt>
                      <c:pt idx="1865">
                        <c:v>0.16795378923416099</c:v>
                      </c:pt>
                      <c:pt idx="1866">
                        <c:v>0.16798432171344799</c:v>
                      </c:pt>
                      <c:pt idx="1867">
                        <c:v>0.16794346272945401</c:v>
                      </c:pt>
                      <c:pt idx="1868">
                        <c:v>0.167980536818504</c:v>
                      </c:pt>
                      <c:pt idx="1869">
                        <c:v>0.168147027492523</c:v>
                      </c:pt>
                      <c:pt idx="1870">
                        <c:v>0.16816809773445099</c:v>
                      </c:pt>
                      <c:pt idx="1871">
                        <c:v>0.16810312867164601</c:v>
                      </c:pt>
                      <c:pt idx="1872">
                        <c:v>0.16808320581913</c:v>
                      </c:pt>
                      <c:pt idx="1873">
                        <c:v>0.16809506714344</c:v>
                      </c:pt>
                      <c:pt idx="1874">
                        <c:v>0.16797688603401201</c:v>
                      </c:pt>
                      <c:pt idx="1875">
                        <c:v>0.167825967073441</c:v>
                      </c:pt>
                      <c:pt idx="1876">
                        <c:v>0.167621970176697</c:v>
                      </c:pt>
                      <c:pt idx="1877">
                        <c:v>0.167244017124176</c:v>
                      </c:pt>
                      <c:pt idx="1878">
                        <c:v>0.16698475182056399</c:v>
                      </c:pt>
                      <c:pt idx="1879">
                        <c:v>0.16682243347167999</c:v>
                      </c:pt>
                      <c:pt idx="1880">
                        <c:v>0.16652998328208901</c:v>
                      </c:pt>
                      <c:pt idx="1881">
                        <c:v>0.16619619727134699</c:v>
                      </c:pt>
                      <c:pt idx="1882">
                        <c:v>0.165848344564438</c:v>
                      </c:pt>
                      <c:pt idx="1883">
                        <c:v>0.16542240977287301</c:v>
                      </c:pt>
                      <c:pt idx="1884">
                        <c:v>0.164980858564377</c:v>
                      </c:pt>
                      <c:pt idx="1885">
                        <c:v>0.164545997977257</c:v>
                      </c:pt>
                      <c:pt idx="1886">
                        <c:v>0.164092272520065</c:v>
                      </c:pt>
                      <c:pt idx="1887">
                        <c:v>0.163542315363884</c:v>
                      </c:pt>
                      <c:pt idx="1888">
                        <c:v>0.162945821881294</c:v>
                      </c:pt>
                      <c:pt idx="1889">
                        <c:v>0.16235728561878199</c:v>
                      </c:pt>
                      <c:pt idx="1890">
                        <c:v>0.161748811602592</c:v>
                      </c:pt>
                      <c:pt idx="1891">
                        <c:v>0.16109301149845101</c:v>
                      </c:pt>
                      <c:pt idx="1892">
                        <c:v>0.16041602194309201</c:v>
                      </c:pt>
                      <c:pt idx="1893">
                        <c:v>0.15955302119255099</c:v>
                      </c:pt>
                      <c:pt idx="1894">
                        <c:v>0.158625558018684</c:v>
                      </c:pt>
                      <c:pt idx="1895">
                        <c:v>0.15784992277622201</c:v>
                      </c:pt>
                      <c:pt idx="1896">
                        <c:v>0.157119065523148</c:v>
                      </c:pt>
                      <c:pt idx="1897">
                        <c:v>0.15626788139343301</c:v>
                      </c:pt>
                      <c:pt idx="1898">
                        <c:v>0.15545970201492301</c:v>
                      </c:pt>
                      <c:pt idx="1899">
                        <c:v>0.15463174879550901</c:v>
                      </c:pt>
                      <c:pt idx="1900">
                        <c:v>0.15367163717746701</c:v>
                      </c:pt>
                      <c:pt idx="1901">
                        <c:v>0.15273682773113301</c:v>
                      </c:pt>
                      <c:pt idx="1902">
                        <c:v>0.15190115571022</c:v>
                      </c:pt>
                      <c:pt idx="1903">
                        <c:v>0.151007860898972</c:v>
                      </c:pt>
                      <c:pt idx="1904">
                        <c:v>0.14998880028724701</c:v>
                      </c:pt>
                      <c:pt idx="1905">
                        <c:v>0.149039581418037</c:v>
                      </c:pt>
                      <c:pt idx="1906">
                        <c:v>0.148122683167458</c:v>
                      </c:pt>
                      <c:pt idx="1907">
                        <c:v>0.14723387360572801</c:v>
                      </c:pt>
                      <c:pt idx="1908">
                        <c:v>0.146397650241852</c:v>
                      </c:pt>
                      <c:pt idx="1909">
                        <c:v>0.14546379446983301</c:v>
                      </c:pt>
                      <c:pt idx="1910">
                        <c:v>0.144465297460556</c:v>
                      </c:pt>
                      <c:pt idx="1911">
                        <c:v>0.14361466467380499</c:v>
                      </c:pt>
                      <c:pt idx="1912">
                        <c:v>0.142741739749908</c:v>
                      </c:pt>
                      <c:pt idx="1913">
                        <c:v>0.14189326763153101</c:v>
                      </c:pt>
                      <c:pt idx="1914">
                        <c:v>0.14125423133373299</c:v>
                      </c:pt>
                      <c:pt idx="1915">
                        <c:v>0.14049412310123399</c:v>
                      </c:pt>
                      <c:pt idx="1916">
                        <c:v>0.13955980539321899</c:v>
                      </c:pt>
                      <c:pt idx="1917">
                        <c:v>0.13876378536224401</c:v>
                      </c:pt>
                      <c:pt idx="1918">
                        <c:v>0.138066470623016</c:v>
                      </c:pt>
                      <c:pt idx="1919">
                        <c:v>0.137303546071053</c:v>
                      </c:pt>
                      <c:pt idx="1920">
                        <c:v>0.13645012676715901</c:v>
                      </c:pt>
                      <c:pt idx="1921">
                        <c:v>0.135816484689713</c:v>
                      </c:pt>
                      <c:pt idx="1922">
                        <c:v>0.13528460264205899</c:v>
                      </c:pt>
                      <c:pt idx="1923">
                        <c:v>0.13460630178451499</c:v>
                      </c:pt>
                      <c:pt idx="1924">
                        <c:v>0.13392245769500699</c:v>
                      </c:pt>
                      <c:pt idx="1925">
                        <c:v>0.133321493864059</c:v>
                      </c:pt>
                      <c:pt idx="1926">
                        <c:v>0.13264474272728</c:v>
                      </c:pt>
                      <c:pt idx="1927">
                        <c:v>0.13186754286289201</c:v>
                      </c:pt>
                      <c:pt idx="1928">
                        <c:v>0.13128404319286299</c:v>
                      </c:pt>
                      <c:pt idx="1929">
                        <c:v>0.130899608135223</c:v>
                      </c:pt>
                      <c:pt idx="1930">
                        <c:v>0.130409985780716</c:v>
                      </c:pt>
                      <c:pt idx="1931">
                        <c:v>0.12996730208396901</c:v>
                      </c:pt>
                      <c:pt idx="1932">
                        <c:v>0.129445165395737</c:v>
                      </c:pt>
                      <c:pt idx="1933">
                        <c:v>0.12888488173484799</c:v>
                      </c:pt>
                      <c:pt idx="1934">
                        <c:v>0.12827527523040799</c:v>
                      </c:pt>
                      <c:pt idx="1935">
                        <c:v>0.12756645679473899</c:v>
                      </c:pt>
                      <c:pt idx="1936">
                        <c:v>0.12699928879737901</c:v>
                      </c:pt>
                      <c:pt idx="1937">
                        <c:v>0.12650546431541401</c:v>
                      </c:pt>
                      <c:pt idx="1938">
                        <c:v>0.125907331705093</c:v>
                      </c:pt>
                      <c:pt idx="1939">
                        <c:v>0.12529741227626801</c:v>
                      </c:pt>
                      <c:pt idx="1940">
                        <c:v>0.12473227083683</c:v>
                      </c:pt>
                      <c:pt idx="1941">
                        <c:v>0.12411065399646801</c:v>
                      </c:pt>
                      <c:pt idx="1942">
                        <c:v>0.123528130352497</c:v>
                      </c:pt>
                      <c:pt idx="1943">
                        <c:v>0.12307273596525201</c:v>
                      </c:pt>
                      <c:pt idx="1944">
                        <c:v>0.12248856574297</c:v>
                      </c:pt>
                      <c:pt idx="1945">
                        <c:v>0.121771365404129</c:v>
                      </c:pt>
                      <c:pt idx="1946">
                        <c:v>0.121180526912212</c:v>
                      </c:pt>
                      <c:pt idx="1947">
                        <c:v>0.12059935182332999</c:v>
                      </c:pt>
                      <c:pt idx="1948">
                        <c:v>0.120063737034798</c:v>
                      </c:pt>
                      <c:pt idx="1949">
                        <c:v>0.11962039768695799</c:v>
                      </c:pt>
                      <c:pt idx="1950">
                        <c:v>0.119117461144924</c:v>
                      </c:pt>
                      <c:pt idx="1951">
                        <c:v>0.118553161621094</c:v>
                      </c:pt>
                      <c:pt idx="1952">
                        <c:v>0.11811587959528</c:v>
                      </c:pt>
                      <c:pt idx="1953">
                        <c:v>0.11774443089962</c:v>
                      </c:pt>
                      <c:pt idx="1954">
                        <c:v>0.117370307445526</c:v>
                      </c:pt>
                      <c:pt idx="1955">
                        <c:v>0.117029927670956</c:v>
                      </c:pt>
                      <c:pt idx="1956">
                        <c:v>0.116779938340187</c:v>
                      </c:pt>
                      <c:pt idx="1957">
                        <c:v>0.116536661982536</c:v>
                      </c:pt>
                      <c:pt idx="1958">
                        <c:v>0.116370476782322</c:v>
                      </c:pt>
                      <c:pt idx="1959">
                        <c:v>0.11640118062496201</c:v>
                      </c:pt>
                      <c:pt idx="1960">
                        <c:v>0.116350725293159</c:v>
                      </c:pt>
                      <c:pt idx="1961">
                        <c:v>0.11623326689004899</c:v>
                      </c:pt>
                      <c:pt idx="1962">
                        <c:v>0.116230368614197</c:v>
                      </c:pt>
                      <c:pt idx="1963">
                        <c:v>0.116244114935398</c:v>
                      </c:pt>
                      <c:pt idx="1964">
                        <c:v>0.116316117346287</c:v>
                      </c:pt>
                      <c:pt idx="1965">
                        <c:v>0.11668797582387901</c:v>
                      </c:pt>
                      <c:pt idx="1966">
                        <c:v>0.116767935454845</c:v>
                      </c:pt>
                      <c:pt idx="1967">
                        <c:v>0.116596221923828</c:v>
                      </c:pt>
                      <c:pt idx="1968">
                        <c:v>0.116581909358501</c:v>
                      </c:pt>
                      <c:pt idx="1969">
                        <c:v>0.11652847379446001</c:v>
                      </c:pt>
                      <c:pt idx="1970">
                        <c:v>0.116414785385132</c:v>
                      </c:pt>
                      <c:pt idx="1971">
                        <c:v>0.116389058530331</c:v>
                      </c:pt>
                      <c:pt idx="1972">
                        <c:v>0.11637201905250499</c:v>
                      </c:pt>
                      <c:pt idx="1973">
                        <c:v>0.116138480603695</c:v>
                      </c:pt>
                      <c:pt idx="1974">
                        <c:v>0.11581505835056299</c:v>
                      </c:pt>
                      <c:pt idx="1975">
                        <c:v>0.115647830069065</c:v>
                      </c:pt>
                      <c:pt idx="1976">
                        <c:v>0.115383215248585</c:v>
                      </c:pt>
                      <c:pt idx="1977">
                        <c:v>0.115128941833973</c:v>
                      </c:pt>
                      <c:pt idx="1978">
                        <c:v>0.114861264824867</c:v>
                      </c:pt>
                      <c:pt idx="1979">
                        <c:v>0.11461557447910301</c:v>
                      </c:pt>
                      <c:pt idx="1980">
                        <c:v>0.114402554929256</c:v>
                      </c:pt>
                      <c:pt idx="1981">
                        <c:v>0.11401341855526</c:v>
                      </c:pt>
                      <c:pt idx="1982">
                        <c:v>0.11347721517086</c:v>
                      </c:pt>
                      <c:pt idx="1983">
                        <c:v>0.11321724206209199</c:v>
                      </c:pt>
                      <c:pt idx="1984">
                        <c:v>0.11298042535781901</c:v>
                      </c:pt>
                      <c:pt idx="1985">
                        <c:v>0.11268538236618</c:v>
                      </c:pt>
                      <c:pt idx="1986">
                        <c:v>0.112647078931332</c:v>
                      </c:pt>
                      <c:pt idx="1987">
                        <c:v>0.11228892952203801</c:v>
                      </c:pt>
                      <c:pt idx="1988">
                        <c:v>0.11155059933662401</c:v>
                      </c:pt>
                      <c:pt idx="1989">
                        <c:v>0.11119304597377801</c:v>
                      </c:pt>
                      <c:pt idx="1990">
                        <c:v>0.111043401062489</c:v>
                      </c:pt>
                      <c:pt idx="1991">
                        <c:v>0.110610663890839</c:v>
                      </c:pt>
                      <c:pt idx="1992">
                        <c:v>0.11011032760143299</c:v>
                      </c:pt>
                      <c:pt idx="1993">
                        <c:v>0.109762392938137</c:v>
                      </c:pt>
                      <c:pt idx="1994">
                        <c:v>0.109300687909126</c:v>
                      </c:pt>
                      <c:pt idx="1995">
                        <c:v>0.10891850292682601</c:v>
                      </c:pt>
                      <c:pt idx="1996">
                        <c:v>0.108729913830757</c:v>
                      </c:pt>
                      <c:pt idx="1997">
                        <c:v>0.108516372740269</c:v>
                      </c:pt>
                      <c:pt idx="1998">
                        <c:v>0.108226411044598</c:v>
                      </c:pt>
                      <c:pt idx="1999">
                        <c:v>0.107968658208847</c:v>
                      </c:pt>
                      <c:pt idx="2000">
                        <c:v>0.107853673398495</c:v>
                      </c:pt>
                      <c:pt idx="2001">
                        <c:v>0.107676781713963</c:v>
                      </c:pt>
                      <c:pt idx="2002">
                        <c:v>0.107375465333462</c:v>
                      </c:pt>
                      <c:pt idx="2003">
                        <c:v>0.107176125049591</c:v>
                      </c:pt>
                      <c:pt idx="2004">
                        <c:v>0.10704436153173399</c:v>
                      </c:pt>
                      <c:pt idx="2005">
                        <c:v>0.10698677599430099</c:v>
                      </c:pt>
                      <c:pt idx="2006">
                        <c:v>0.107083313167095</c:v>
                      </c:pt>
                      <c:pt idx="2007">
                        <c:v>0.106901459395885</c:v>
                      </c:pt>
                      <c:pt idx="2008">
                        <c:v>0.10658490657806401</c:v>
                      </c:pt>
                      <c:pt idx="2009">
                        <c:v>0.10647258907556501</c:v>
                      </c:pt>
                      <c:pt idx="2010">
                        <c:v>0.106304191052914</c:v>
                      </c:pt>
                      <c:pt idx="2011">
                        <c:v>0.10607756674289701</c:v>
                      </c:pt>
                      <c:pt idx="2012">
                        <c:v>0.106065183877945</c:v>
                      </c:pt>
                      <c:pt idx="2013">
                        <c:v>0.10588303208351101</c:v>
                      </c:pt>
                      <c:pt idx="2014">
                        <c:v>0.10530941933393501</c:v>
                      </c:pt>
                      <c:pt idx="2015">
                        <c:v>0.105105742812157</c:v>
                      </c:pt>
                      <c:pt idx="2016">
                        <c:v>0.10529101639985999</c:v>
                      </c:pt>
                      <c:pt idx="2017">
                        <c:v>0.105075165629387</c:v>
                      </c:pt>
                      <c:pt idx="2018">
                        <c:v>0.104734897613525</c:v>
                      </c:pt>
                      <c:pt idx="2019">
                        <c:v>0.104429841041565</c:v>
                      </c:pt>
                      <c:pt idx="2020">
                        <c:v>0.10382317751646</c:v>
                      </c:pt>
                      <c:pt idx="2021">
                        <c:v>0.10352307558059699</c:v>
                      </c:pt>
                      <c:pt idx="2022">
                        <c:v>0.103538401424885</c:v>
                      </c:pt>
                      <c:pt idx="2023" formatCode="0.00E+00">
                        <c:v>0.103319965302944</c:v>
                      </c:pt>
                      <c:pt idx="2024" formatCode="0.00E+00">
                        <c:v>0.103000573813915</c:v>
                      </c:pt>
                      <c:pt idx="2025" formatCode="0.00E+00">
                        <c:v>0.102832704782486</c:v>
                      </c:pt>
                      <c:pt idx="2026" formatCode="0.00E+00">
                        <c:v>0.102702982723713</c:v>
                      </c:pt>
                      <c:pt idx="2027" formatCode="0.00E+00">
                        <c:v>0.102487377822399</c:v>
                      </c:pt>
                      <c:pt idx="2028" formatCode="0.00E+00">
                        <c:v>0.102478705346584</c:v>
                      </c:pt>
                      <c:pt idx="2029">
                        <c:v>0.102156557142735</c:v>
                      </c:pt>
                      <c:pt idx="2030" formatCode="0.00E+00">
                        <c:v>0.10134279727935799</c:v>
                      </c:pt>
                      <c:pt idx="2031" formatCode="0.00E+00">
                        <c:v>0.101014837622643</c:v>
                      </c:pt>
                      <c:pt idx="2032" formatCode="0.00E+00">
                        <c:v>0.10084308683872199</c:v>
                      </c:pt>
                      <c:pt idx="2033" formatCode="0.00E+00">
                        <c:v>0.10060653090476999</c:v>
                      </c:pt>
                      <c:pt idx="2034" formatCode="0.00E+00">
                        <c:v>0.100684143602848</c:v>
                      </c:pt>
                      <c:pt idx="2035" formatCode="0.00E+00">
                        <c:v>0.100532099604607</c:v>
                      </c:pt>
                      <c:pt idx="2036" formatCode="0.00E+00">
                        <c:v>0.100170224905014</c:v>
                      </c:pt>
                      <c:pt idx="2037" formatCode="0.00E+00">
                        <c:v>9.9880591034889193E-2</c:v>
                      </c:pt>
                      <c:pt idx="2038">
                        <c:v>9.9477343261241899E-2</c:v>
                      </c:pt>
                      <c:pt idx="2039" formatCode="0.00E+00">
                        <c:v>9.9259242415428203E-2</c:v>
                      </c:pt>
                      <c:pt idx="2040" formatCode="0.00E+00">
                        <c:v>9.9251836538314805E-2</c:v>
                      </c:pt>
                      <c:pt idx="2041" formatCode="0.00E+00">
                        <c:v>9.8996467888355297E-2</c:v>
                      </c:pt>
                      <c:pt idx="2042" formatCode="0.00E+00">
                        <c:v>9.8794676363468198E-2</c:v>
                      </c:pt>
                      <c:pt idx="2043" formatCode="0.00E+00">
                        <c:v>9.8467931151390103E-2</c:v>
                      </c:pt>
                      <c:pt idx="2044" formatCode="0.00E+00">
                        <c:v>9.7723513841629001E-2</c:v>
                      </c:pt>
                      <c:pt idx="2045">
                        <c:v>9.7318589687347398E-2</c:v>
                      </c:pt>
                      <c:pt idx="2046" formatCode="0.00E+00">
                        <c:v>9.7171023488044697E-2</c:v>
                      </c:pt>
                      <c:pt idx="2047" formatCode="0.00E+00">
                        <c:v>9.6911862492561299E-2</c:v>
                      </c:pt>
                      <c:pt idx="2048" formatCode="0.00E+00">
                        <c:v>9.6713207662105602E-2</c:v>
                      </c:pt>
                      <c:pt idx="2049" formatCode="0.00E+00">
                        <c:v>9.6431136131286593E-2</c:v>
                      </c:pt>
                      <c:pt idx="2050" formatCode="0.00E+00">
                        <c:v>9.6047759056091295E-2</c:v>
                      </c:pt>
                      <c:pt idx="2051" formatCode="0.00E+00">
                        <c:v>9.56860706210136E-2</c:v>
                      </c:pt>
                      <c:pt idx="2052" formatCode="0.00E+00">
                        <c:v>9.52937006950378E-2</c:v>
                      </c:pt>
                      <c:pt idx="2053" formatCode="0.00E+00">
                        <c:v>9.5021694898605305E-2</c:v>
                      </c:pt>
                      <c:pt idx="2054" formatCode="0.00E+00">
                        <c:v>9.4804078340530396E-2</c:v>
                      </c:pt>
                      <c:pt idx="2055" formatCode="0.00E+00">
                        <c:v>9.4509392976760906E-2</c:v>
                      </c:pt>
                      <c:pt idx="2056" formatCode="0.00E+00">
                        <c:v>9.4354383647441906E-2</c:v>
                      </c:pt>
                      <c:pt idx="2057" formatCode="0.00E+00">
                        <c:v>9.4053730368614197E-2</c:v>
                      </c:pt>
                      <c:pt idx="2058" formatCode="0.00E+00">
                        <c:v>9.3484312295913696E-2</c:v>
                      </c:pt>
                      <c:pt idx="2059">
                        <c:v>9.31722447276115E-2</c:v>
                      </c:pt>
                      <c:pt idx="2060" formatCode="0.00E+00">
                        <c:v>9.2901051044464097E-2</c:v>
                      </c:pt>
                      <c:pt idx="2061" formatCode="0.00E+00">
                        <c:v>9.2697367072105394E-2</c:v>
                      </c:pt>
                      <c:pt idx="2062" formatCode="0.00E+00">
                        <c:v>9.2880271375179305E-2</c:v>
                      </c:pt>
                      <c:pt idx="2063" formatCode="0.00E+00">
                        <c:v>9.2626154422759996E-2</c:v>
                      </c:pt>
                      <c:pt idx="2064">
                        <c:v>9.1966792941093403E-2</c:v>
                      </c:pt>
                      <c:pt idx="2065" formatCode="0.00E+00">
                        <c:v>9.1727882623672499E-2</c:v>
                      </c:pt>
                      <c:pt idx="2066" formatCode="0.00E+00">
                        <c:v>9.1566622257232694E-2</c:v>
                      </c:pt>
                      <c:pt idx="2067" formatCode="0.00E+00">
                        <c:v>9.1262787580490098E-2</c:v>
                      </c:pt>
                      <c:pt idx="2068" formatCode="0.00E+00">
                        <c:v>9.1153234243392903E-2</c:v>
                      </c:pt>
                      <c:pt idx="2069" formatCode="0.00E+00">
                        <c:v>9.0989910066127805E-2</c:v>
                      </c:pt>
                      <c:pt idx="2070" formatCode="0.00E+00">
                        <c:v>9.0610601007938399E-2</c:v>
                      </c:pt>
                      <c:pt idx="2071">
                        <c:v>9.0280972421169295E-2</c:v>
                      </c:pt>
                      <c:pt idx="2072" formatCode="0.00E+00">
                        <c:v>9.0065225958824199E-2</c:v>
                      </c:pt>
                      <c:pt idx="2073" formatCode="0.00E+00">
                        <c:v>8.9907072484493297E-2</c:v>
                      </c:pt>
                      <c:pt idx="2074" formatCode="0.00E+00">
                        <c:v>8.9636221528053298E-2</c:v>
                      </c:pt>
                      <c:pt idx="2075" formatCode="0.00E+00">
                        <c:v>8.9421600103378296E-2</c:v>
                      </c:pt>
                      <c:pt idx="2076" formatCode="0.00E+00">
                        <c:v>8.95998850464821E-2</c:v>
                      </c:pt>
                      <c:pt idx="2077" formatCode="0.00E+00">
                        <c:v>8.9319735765457195E-2</c:v>
                      </c:pt>
                      <c:pt idx="2078">
                        <c:v>8.8661298155784607E-2</c:v>
                      </c:pt>
                      <c:pt idx="2079" formatCode="0.00E+00">
                        <c:v>8.8113665580749498E-2</c:v>
                      </c:pt>
                      <c:pt idx="2080" formatCode="0.00E+00">
                        <c:v>8.7123431265354198E-2</c:v>
                      </c:pt>
                      <c:pt idx="2081" formatCode="0.00E+00">
                        <c:v>8.6887203156948103E-2</c:v>
                      </c:pt>
                      <c:pt idx="2082" formatCode="0.00E+00">
                        <c:v>8.72628688812256E-2</c:v>
                      </c:pt>
                      <c:pt idx="2083" formatCode="0.00E+00">
                        <c:v>8.7149120867252405E-2</c:v>
                      </c:pt>
                      <c:pt idx="2084" formatCode="0.00E+00">
                        <c:v>8.7287589907646193E-2</c:v>
                      </c:pt>
                      <c:pt idx="2085" formatCode="0.00E+00">
                        <c:v>8.7300285696983296E-2</c:v>
                      </c:pt>
                      <c:pt idx="2086" formatCode="0.00E+00">
                        <c:v>8.6894616484642001E-2</c:v>
                      </c:pt>
                      <c:pt idx="2087" formatCode="0.00E+00">
                        <c:v>8.6589418351650196E-2</c:v>
                      </c:pt>
                      <c:pt idx="2088" formatCode="0.00E+00">
                        <c:v>8.6464829742908506E-2</c:v>
                      </c:pt>
                      <c:pt idx="2089" formatCode="0.00E+00">
                        <c:v>8.6150616407394395E-2</c:v>
                      </c:pt>
                      <c:pt idx="2090" formatCode="0.00E+00">
                        <c:v>8.5449993610382094E-2</c:v>
                      </c:pt>
                      <c:pt idx="2091" formatCode="0.00E+00">
                        <c:v>8.5345208644866902E-2</c:v>
                      </c:pt>
                      <c:pt idx="2092" formatCode="0.00E+00">
                        <c:v>8.5846617817878695E-2</c:v>
                      </c:pt>
                      <c:pt idx="2093" formatCode="0.00E+00">
                        <c:v>8.5433535277843503E-2</c:v>
                      </c:pt>
                      <c:pt idx="2094" formatCode="0.00E+00">
                        <c:v>8.4517545998096494E-2</c:v>
                      </c:pt>
                      <c:pt idx="2095" formatCode="0.00E+00">
                        <c:v>8.4319077432155595E-2</c:v>
                      </c:pt>
                      <c:pt idx="2096" formatCode="0.00E+00">
                        <c:v>8.4146715700626401E-2</c:v>
                      </c:pt>
                      <c:pt idx="2097" formatCode="0.00E+00">
                        <c:v>8.3750940859317793E-2</c:v>
                      </c:pt>
                      <c:pt idx="2098" formatCode="0.00E+00">
                        <c:v>8.3687454462051405E-2</c:v>
                      </c:pt>
                      <c:pt idx="2099" formatCode="0.00E+00">
                        <c:v>8.3639673888683305E-2</c:v>
                      </c:pt>
                      <c:pt idx="2100" formatCode="0.00E+00">
                        <c:v>8.3057165145873996E-2</c:v>
                      </c:pt>
                      <c:pt idx="2101" formatCode="0.00E+00">
                        <c:v>8.3280235528945895E-2</c:v>
                      </c:pt>
                      <c:pt idx="2102" formatCode="0.00E+00">
                        <c:v>8.3900354802608504E-2</c:v>
                      </c:pt>
                      <c:pt idx="2103" formatCode="0.00E+00">
                        <c:v>8.4011673927307101E-2</c:v>
                      </c:pt>
                      <c:pt idx="2104" formatCode="0.00E+00">
                        <c:v>8.3469361066818196E-2</c:v>
                      </c:pt>
                      <c:pt idx="2105" formatCode="0.00E+00">
                        <c:v>8.3024874329566997E-2</c:v>
                      </c:pt>
                      <c:pt idx="2106" formatCode="0.00E+00">
                        <c:v>8.2893334329128293E-2</c:v>
                      </c:pt>
                      <c:pt idx="2107" formatCode="0.00E+00">
                        <c:v>8.2673691213131006E-2</c:v>
                      </c:pt>
                      <c:pt idx="2108" formatCode="0.00E+00">
                        <c:v>8.2628265023231506E-2</c:v>
                      </c:pt>
                      <c:pt idx="2109" formatCode="0.00E+00">
                        <c:v>8.2758247852325398E-2</c:v>
                      </c:pt>
                      <c:pt idx="2110" formatCode="0.00E+00">
                        <c:v>8.23320671916008E-2</c:v>
                      </c:pt>
                      <c:pt idx="2111" formatCode="0.00E+00">
                        <c:v>8.1929832696914701E-2</c:v>
                      </c:pt>
                      <c:pt idx="2112" formatCode="0.00E+00">
                        <c:v>8.1425108015537304E-2</c:v>
                      </c:pt>
                      <c:pt idx="2113" formatCode="0.00E+00">
                        <c:v>8.0641612410545294E-2</c:v>
                      </c:pt>
                      <c:pt idx="2114" formatCode="0.00E+00">
                        <c:v>8.03369730710983E-2</c:v>
                      </c:pt>
                      <c:pt idx="2115" formatCode="0.00E+00">
                        <c:v>8.0232843756675706E-2</c:v>
                      </c:pt>
                      <c:pt idx="2116" formatCode="0.00E+00">
                        <c:v>8.0175973474979401E-2</c:v>
                      </c:pt>
                      <c:pt idx="2117" formatCode="0.00E+00">
                        <c:v>8.0307394266128498E-2</c:v>
                      </c:pt>
                      <c:pt idx="2118">
                        <c:v>8.0171689391136197E-2</c:v>
                      </c:pt>
                      <c:pt idx="2119" formatCode="0.00E+00">
                        <c:v>7.9487428069114699E-2</c:v>
                      </c:pt>
                      <c:pt idx="2120" formatCode="0.00E+00">
                        <c:v>7.9121083021163899E-2</c:v>
                      </c:pt>
                      <c:pt idx="2121" formatCode="0.00E+00">
                        <c:v>7.9417146742343903E-2</c:v>
                      </c:pt>
                      <c:pt idx="2122" formatCode="0.00E+00">
                        <c:v>8.0077178776264205E-2</c:v>
                      </c:pt>
                      <c:pt idx="2123" formatCode="0.00E+00">
                        <c:v>8.0726161599159199E-2</c:v>
                      </c:pt>
                      <c:pt idx="2124" formatCode="0.00E+00">
                        <c:v>8.0555133521556896E-2</c:v>
                      </c:pt>
                      <c:pt idx="2125" formatCode="0.00E+00">
                        <c:v>8.0635406076908098E-2</c:v>
                      </c:pt>
                      <c:pt idx="2126" formatCode="0.00E+00">
                        <c:v>8.0209665000438704E-2</c:v>
                      </c:pt>
                      <c:pt idx="2127" formatCode="0.00E+00">
                        <c:v>7.8794494271278395E-2</c:v>
                      </c:pt>
                      <c:pt idx="2128" formatCode="0.00E+00">
                        <c:v>7.9024814069271102E-2</c:v>
                      </c:pt>
                      <c:pt idx="2129" formatCode="0.00E+00">
                        <c:v>7.8281290829181699E-2</c:v>
                      </c:pt>
                      <c:pt idx="2130" formatCode="0.00E+00">
                        <c:v>7.7138207852840396E-2</c:v>
                      </c:pt>
                      <c:pt idx="2131" formatCode="0.00E+00">
                        <c:v>7.9277612268924699E-2</c:v>
                      </c:pt>
                      <c:pt idx="2132">
                        <c:v>7.97930508852005E-2</c:v>
                      </c:pt>
                      <c:pt idx="2133" formatCode="0.00E+00">
                        <c:v>7.8173890709877E-2</c:v>
                      </c:pt>
                      <c:pt idx="2134" formatCode="0.00E+00">
                        <c:v>7.7904358506202698E-2</c:v>
                      </c:pt>
                      <c:pt idx="2135" formatCode="0.00E+00">
                        <c:v>7.5428575277328505E-2</c:v>
                      </c:pt>
                      <c:pt idx="2136" formatCode="0.00E+00">
                        <c:v>7.49020725488663E-2</c:v>
                      </c:pt>
                      <c:pt idx="2137" formatCode="0.00E+00">
                        <c:v>7.7136367559432997E-2</c:v>
                      </c:pt>
                      <c:pt idx="2138" formatCode="0.00E+00">
                        <c:v>7.8221417963504805E-2</c:v>
                      </c:pt>
                      <c:pt idx="2139" formatCode="0.00E+00">
                        <c:v>8.0304645001888303E-2</c:v>
                      </c:pt>
                      <c:pt idx="2140" formatCode="0.00E+00">
                        <c:v>8.0460347235202803E-2</c:v>
                      </c:pt>
                      <c:pt idx="2141">
                        <c:v>7.7944219112396199E-2</c:v>
                      </c:pt>
                      <c:pt idx="2142" formatCode="0.00E+00">
                        <c:v>7.7293761074542999E-2</c:v>
                      </c:pt>
                      <c:pt idx="2143" formatCode="0.00E+00">
                        <c:v>7.6628506183624295E-2</c:v>
                      </c:pt>
                      <c:pt idx="2144" formatCode="0.00E+00">
                        <c:v>7.6652899384498596E-2</c:v>
                      </c:pt>
                      <c:pt idx="2145" formatCode="0.00E+00">
                        <c:v>7.8648634254932404E-2</c:v>
                      </c:pt>
                      <c:pt idx="2146" formatCode="0.00E+00">
                        <c:v>7.9715721309185E-2</c:v>
                      </c:pt>
                      <c:pt idx="2147" formatCode="0.00E+00">
                        <c:v>7.9795032739639296E-2</c:v>
                      </c:pt>
                      <c:pt idx="2148" formatCode="0.00E+00">
                        <c:v>7.8303068876266493E-2</c:v>
                      </c:pt>
                      <c:pt idx="2149">
                        <c:v>7.9564735293388394E-2</c:v>
                      </c:pt>
                      <c:pt idx="2150" formatCode="0.00E+00">
                        <c:v>8.0205850303173107E-2</c:v>
                      </c:pt>
                    </c:numCache>
                  </c:numRef>
                </c:yVal>
                <c:smooth val="1"/>
                <c:extLst xmlns:c15="http://schemas.microsoft.com/office/drawing/2012/chart">
                  <c:ext xmlns:c16="http://schemas.microsoft.com/office/drawing/2014/chart" uri="{C3380CC4-5D6E-409C-BE32-E72D297353CC}">
                    <c16:uniqueId val="{0000000F-F6AD-4BFE-B03A-4E9C8BB4610D}"/>
                  </c:ext>
                </c:extLst>
              </c15:ser>
            </c15:filteredScatterSeries>
            <c15:filteredScatterSeries>
              <c15:ser>
                <c:idx val="16"/>
                <c:order val="16"/>
                <c:tx>
                  <c:v>Lab_Holly_Bush_Back</c:v>
                </c:tx>
                <c:spPr>
                  <a:ln w="19050"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xVal>
                  <c:numRef>
                    <c:extLst xmlns:c15="http://schemas.microsoft.com/office/drawing/2012/chart">
                      <c:ext xmlns:c15="http://schemas.microsoft.com/office/drawing/2012/chart" uri="{02D57815-91ED-43cb-92C2-25804820EDAC}">
                        <c15:formulaRef>
                          <c15:sqref>Reflectance_Data!$AE$4:$AE$2154</c15:sqref>
                        </c15:formulaRef>
                      </c:ext>
                    </c:extLst>
                    <c:numCache>
                      <c:formatCode>General</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001">
                        <c:v>1351</c:v>
                      </c:pt>
                      <c:pt idx="1002">
                        <c:v>1352</c:v>
                      </c:pt>
                      <c:pt idx="1003">
                        <c:v>1353</c:v>
                      </c:pt>
                      <c:pt idx="1004">
                        <c:v>1354</c:v>
                      </c:pt>
                      <c:pt idx="1005">
                        <c:v>1355</c:v>
                      </c:pt>
                      <c:pt idx="1006">
                        <c:v>1356</c:v>
                      </c:pt>
                      <c:pt idx="1007">
                        <c:v>1357</c:v>
                      </c:pt>
                      <c:pt idx="1008">
                        <c:v>1358</c:v>
                      </c:pt>
                      <c:pt idx="1009">
                        <c:v>1359</c:v>
                      </c:pt>
                      <c:pt idx="1010">
                        <c:v>1360</c:v>
                      </c:pt>
                      <c:pt idx="1011">
                        <c:v>1361</c:v>
                      </c:pt>
                      <c:pt idx="1012">
                        <c:v>1362</c:v>
                      </c:pt>
                      <c:pt idx="1013">
                        <c:v>1363</c:v>
                      </c:pt>
                      <c:pt idx="1014">
                        <c:v>1364</c:v>
                      </c:pt>
                      <c:pt idx="1015">
                        <c:v>1365</c:v>
                      </c:pt>
                      <c:pt idx="1016">
                        <c:v>1366</c:v>
                      </c:pt>
                      <c:pt idx="1017">
                        <c:v>1367</c:v>
                      </c:pt>
                      <c:pt idx="1018">
                        <c:v>1368</c:v>
                      </c:pt>
                      <c:pt idx="1019">
                        <c:v>1369</c:v>
                      </c:pt>
                      <c:pt idx="1020">
                        <c:v>1370</c:v>
                      </c:pt>
                      <c:pt idx="1021">
                        <c:v>1371</c:v>
                      </c:pt>
                      <c:pt idx="1022">
                        <c:v>1372</c:v>
                      </c:pt>
                      <c:pt idx="1023">
                        <c:v>1373</c:v>
                      </c:pt>
                      <c:pt idx="1024">
                        <c:v>1374</c:v>
                      </c:pt>
                      <c:pt idx="1025">
                        <c:v>1375</c:v>
                      </c:pt>
                      <c:pt idx="1026">
                        <c:v>1376</c:v>
                      </c:pt>
                      <c:pt idx="1027">
                        <c:v>1377</c:v>
                      </c:pt>
                      <c:pt idx="1028">
                        <c:v>1378</c:v>
                      </c:pt>
                      <c:pt idx="1029">
                        <c:v>1379</c:v>
                      </c:pt>
                      <c:pt idx="1030">
                        <c:v>1380</c:v>
                      </c:pt>
                      <c:pt idx="1031">
                        <c:v>1381</c:v>
                      </c:pt>
                      <c:pt idx="1032">
                        <c:v>1382</c:v>
                      </c:pt>
                      <c:pt idx="1033">
                        <c:v>1383</c:v>
                      </c:pt>
                      <c:pt idx="1034">
                        <c:v>1384</c:v>
                      </c:pt>
                      <c:pt idx="1035">
                        <c:v>1385</c:v>
                      </c:pt>
                      <c:pt idx="1036">
                        <c:v>1386</c:v>
                      </c:pt>
                      <c:pt idx="1037">
                        <c:v>1387</c:v>
                      </c:pt>
                      <c:pt idx="1038">
                        <c:v>1388</c:v>
                      </c:pt>
                      <c:pt idx="1039">
                        <c:v>1389</c:v>
                      </c:pt>
                      <c:pt idx="1040">
                        <c:v>1390</c:v>
                      </c:pt>
                      <c:pt idx="1041">
                        <c:v>1391</c:v>
                      </c:pt>
                      <c:pt idx="1042">
                        <c:v>1392</c:v>
                      </c:pt>
                      <c:pt idx="1043">
                        <c:v>1393</c:v>
                      </c:pt>
                      <c:pt idx="1044">
                        <c:v>1394</c:v>
                      </c:pt>
                      <c:pt idx="1045">
                        <c:v>1395</c:v>
                      </c:pt>
                      <c:pt idx="1046">
                        <c:v>1396</c:v>
                      </c:pt>
                      <c:pt idx="1047">
                        <c:v>1397</c:v>
                      </c:pt>
                      <c:pt idx="1048">
                        <c:v>1398</c:v>
                      </c:pt>
                      <c:pt idx="1049">
                        <c:v>1399</c:v>
                      </c:pt>
                      <c:pt idx="1050">
                        <c:v>1400</c:v>
                      </c:pt>
                      <c:pt idx="1051">
                        <c:v>1401</c:v>
                      </c:pt>
                      <c:pt idx="1052">
                        <c:v>1402</c:v>
                      </c:pt>
                      <c:pt idx="1053">
                        <c:v>1403</c:v>
                      </c:pt>
                      <c:pt idx="1054">
                        <c:v>1404</c:v>
                      </c:pt>
                      <c:pt idx="1055">
                        <c:v>1405</c:v>
                      </c:pt>
                      <c:pt idx="1056">
                        <c:v>1406</c:v>
                      </c:pt>
                      <c:pt idx="1057">
                        <c:v>1407</c:v>
                      </c:pt>
                      <c:pt idx="1058">
                        <c:v>1408</c:v>
                      </c:pt>
                      <c:pt idx="1059">
                        <c:v>1409</c:v>
                      </c:pt>
                      <c:pt idx="1060">
                        <c:v>1410</c:v>
                      </c:pt>
                      <c:pt idx="1061">
                        <c:v>1411</c:v>
                      </c:pt>
                      <c:pt idx="1062">
                        <c:v>1412</c:v>
                      </c:pt>
                      <c:pt idx="1063">
                        <c:v>1413</c:v>
                      </c:pt>
                      <c:pt idx="1064">
                        <c:v>1414</c:v>
                      </c:pt>
                      <c:pt idx="1065">
                        <c:v>1415</c:v>
                      </c:pt>
                      <c:pt idx="1066">
                        <c:v>1416</c:v>
                      </c:pt>
                      <c:pt idx="1067">
                        <c:v>1417</c:v>
                      </c:pt>
                      <c:pt idx="1068">
                        <c:v>1418</c:v>
                      </c:pt>
                      <c:pt idx="1069">
                        <c:v>1419</c:v>
                      </c:pt>
                      <c:pt idx="1070">
                        <c:v>1420</c:v>
                      </c:pt>
                      <c:pt idx="1071">
                        <c:v>1421</c:v>
                      </c:pt>
                      <c:pt idx="1072">
                        <c:v>1422</c:v>
                      </c:pt>
                      <c:pt idx="1073">
                        <c:v>1423</c:v>
                      </c:pt>
                      <c:pt idx="1074">
                        <c:v>1424</c:v>
                      </c:pt>
                      <c:pt idx="1075">
                        <c:v>1425</c:v>
                      </c:pt>
                      <c:pt idx="1076">
                        <c:v>1426</c:v>
                      </c:pt>
                      <c:pt idx="1077">
                        <c:v>1427</c:v>
                      </c:pt>
                      <c:pt idx="1078">
                        <c:v>1428</c:v>
                      </c:pt>
                      <c:pt idx="1079">
                        <c:v>1429</c:v>
                      </c:pt>
                      <c:pt idx="1080">
                        <c:v>1430</c:v>
                      </c:pt>
                      <c:pt idx="1081">
                        <c:v>1431</c:v>
                      </c:pt>
                      <c:pt idx="1082">
                        <c:v>1432</c:v>
                      </c:pt>
                      <c:pt idx="1083">
                        <c:v>1433</c:v>
                      </c:pt>
                      <c:pt idx="1084">
                        <c:v>1434</c:v>
                      </c:pt>
                      <c:pt idx="1085">
                        <c:v>1435</c:v>
                      </c:pt>
                      <c:pt idx="1086">
                        <c:v>1436</c:v>
                      </c:pt>
                      <c:pt idx="1087">
                        <c:v>1437</c:v>
                      </c:pt>
                      <c:pt idx="1088">
                        <c:v>1438</c:v>
                      </c:pt>
                      <c:pt idx="1089">
                        <c:v>1439</c:v>
                      </c:pt>
                      <c:pt idx="1090">
                        <c:v>1440</c:v>
                      </c:pt>
                      <c:pt idx="1091">
                        <c:v>1441</c:v>
                      </c:pt>
                      <c:pt idx="1092">
                        <c:v>1442</c:v>
                      </c:pt>
                      <c:pt idx="1093">
                        <c:v>1443</c:v>
                      </c:pt>
                      <c:pt idx="1094">
                        <c:v>1444</c:v>
                      </c:pt>
                      <c:pt idx="1095">
                        <c:v>1445</c:v>
                      </c:pt>
                      <c:pt idx="1096">
                        <c:v>1446</c:v>
                      </c:pt>
                      <c:pt idx="1097">
                        <c:v>1447</c:v>
                      </c:pt>
                      <c:pt idx="1098">
                        <c:v>1448</c:v>
                      </c:pt>
                      <c:pt idx="1099">
                        <c:v>1449</c:v>
                      </c:pt>
                      <c:pt idx="1100">
                        <c:v>1450</c:v>
                      </c:pt>
                      <c:pt idx="1101">
                        <c:v>1451</c:v>
                      </c:pt>
                      <c:pt idx="1102">
                        <c:v>1452</c:v>
                      </c:pt>
                      <c:pt idx="1103">
                        <c:v>1453</c:v>
                      </c:pt>
                      <c:pt idx="1104">
                        <c:v>1454</c:v>
                      </c:pt>
                      <c:pt idx="1105">
                        <c:v>1455</c:v>
                      </c:pt>
                      <c:pt idx="1106">
                        <c:v>1456</c:v>
                      </c:pt>
                      <c:pt idx="1107">
                        <c:v>1457</c:v>
                      </c:pt>
                      <c:pt idx="1108">
                        <c:v>1458</c:v>
                      </c:pt>
                      <c:pt idx="1109">
                        <c:v>1459</c:v>
                      </c:pt>
                      <c:pt idx="1110">
                        <c:v>1460</c:v>
                      </c:pt>
                      <c:pt idx="1111">
                        <c:v>1461</c:v>
                      </c:pt>
                      <c:pt idx="1112">
                        <c:v>1462</c:v>
                      </c:pt>
                      <c:pt idx="1113">
                        <c:v>1463</c:v>
                      </c:pt>
                      <c:pt idx="1114">
                        <c:v>1464</c:v>
                      </c:pt>
                      <c:pt idx="1115">
                        <c:v>1465</c:v>
                      </c:pt>
                      <c:pt idx="1116">
                        <c:v>1466</c:v>
                      </c:pt>
                      <c:pt idx="1117">
                        <c:v>1467</c:v>
                      </c:pt>
                      <c:pt idx="1118">
                        <c:v>1468</c:v>
                      </c:pt>
                      <c:pt idx="1119">
                        <c:v>1469</c:v>
                      </c:pt>
                      <c:pt idx="1120">
                        <c:v>1470</c:v>
                      </c:pt>
                      <c:pt idx="1121">
                        <c:v>1471</c:v>
                      </c:pt>
                      <c:pt idx="1122">
                        <c:v>1472</c:v>
                      </c:pt>
                      <c:pt idx="1123">
                        <c:v>1473</c:v>
                      </c:pt>
                      <c:pt idx="1124">
                        <c:v>1474</c:v>
                      </c:pt>
                      <c:pt idx="1125">
                        <c:v>1475</c:v>
                      </c:pt>
                      <c:pt idx="1126">
                        <c:v>1476</c:v>
                      </c:pt>
                      <c:pt idx="1127">
                        <c:v>1477</c:v>
                      </c:pt>
                      <c:pt idx="1128">
                        <c:v>1478</c:v>
                      </c:pt>
                      <c:pt idx="1129">
                        <c:v>1479</c:v>
                      </c:pt>
                      <c:pt idx="1130">
                        <c:v>1480</c:v>
                      </c:pt>
                      <c:pt idx="1131">
                        <c:v>1481</c:v>
                      </c:pt>
                      <c:pt idx="1132">
                        <c:v>1482</c:v>
                      </c:pt>
                      <c:pt idx="1133">
                        <c:v>1483</c:v>
                      </c:pt>
                      <c:pt idx="1134">
                        <c:v>1484</c:v>
                      </c:pt>
                      <c:pt idx="1135">
                        <c:v>1485</c:v>
                      </c:pt>
                      <c:pt idx="1136">
                        <c:v>1486</c:v>
                      </c:pt>
                      <c:pt idx="1137">
                        <c:v>1487</c:v>
                      </c:pt>
                      <c:pt idx="1138">
                        <c:v>1488</c:v>
                      </c:pt>
                      <c:pt idx="1139">
                        <c:v>1489</c:v>
                      </c:pt>
                      <c:pt idx="1140">
                        <c:v>1490</c:v>
                      </c:pt>
                      <c:pt idx="1141">
                        <c:v>1491</c:v>
                      </c:pt>
                      <c:pt idx="1142">
                        <c:v>1492</c:v>
                      </c:pt>
                      <c:pt idx="1143">
                        <c:v>1493</c:v>
                      </c:pt>
                      <c:pt idx="1144">
                        <c:v>1494</c:v>
                      </c:pt>
                      <c:pt idx="1145">
                        <c:v>1495</c:v>
                      </c:pt>
                      <c:pt idx="1146">
                        <c:v>1496</c:v>
                      </c:pt>
                      <c:pt idx="1147">
                        <c:v>1497</c:v>
                      </c:pt>
                      <c:pt idx="1148">
                        <c:v>1498</c:v>
                      </c:pt>
                      <c:pt idx="1149">
                        <c:v>1499</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pt idx="1451">
                        <c:v>1801</c:v>
                      </c:pt>
                      <c:pt idx="1452">
                        <c:v>1802</c:v>
                      </c:pt>
                      <c:pt idx="1453">
                        <c:v>1803</c:v>
                      </c:pt>
                      <c:pt idx="1454">
                        <c:v>1804</c:v>
                      </c:pt>
                      <c:pt idx="1455">
                        <c:v>1805</c:v>
                      </c:pt>
                      <c:pt idx="1456">
                        <c:v>1806</c:v>
                      </c:pt>
                      <c:pt idx="1457">
                        <c:v>1807</c:v>
                      </c:pt>
                      <c:pt idx="1458">
                        <c:v>1808</c:v>
                      </c:pt>
                      <c:pt idx="1459">
                        <c:v>1809</c:v>
                      </c:pt>
                      <c:pt idx="1460">
                        <c:v>1810</c:v>
                      </c:pt>
                      <c:pt idx="1461">
                        <c:v>1811</c:v>
                      </c:pt>
                      <c:pt idx="1462">
                        <c:v>1812</c:v>
                      </c:pt>
                      <c:pt idx="1463">
                        <c:v>1813</c:v>
                      </c:pt>
                      <c:pt idx="1464">
                        <c:v>1814</c:v>
                      </c:pt>
                      <c:pt idx="1465">
                        <c:v>1815</c:v>
                      </c:pt>
                      <c:pt idx="1466">
                        <c:v>1816</c:v>
                      </c:pt>
                      <c:pt idx="1467">
                        <c:v>1817</c:v>
                      </c:pt>
                      <c:pt idx="1468">
                        <c:v>1818</c:v>
                      </c:pt>
                      <c:pt idx="1469">
                        <c:v>1819</c:v>
                      </c:pt>
                      <c:pt idx="1470">
                        <c:v>1820</c:v>
                      </c:pt>
                      <c:pt idx="1471">
                        <c:v>1821</c:v>
                      </c:pt>
                      <c:pt idx="1472">
                        <c:v>1822</c:v>
                      </c:pt>
                      <c:pt idx="1473">
                        <c:v>1823</c:v>
                      </c:pt>
                      <c:pt idx="1474">
                        <c:v>1824</c:v>
                      </c:pt>
                      <c:pt idx="1475">
                        <c:v>1825</c:v>
                      </c:pt>
                      <c:pt idx="1476">
                        <c:v>1826</c:v>
                      </c:pt>
                      <c:pt idx="1477">
                        <c:v>1827</c:v>
                      </c:pt>
                      <c:pt idx="1478">
                        <c:v>1828</c:v>
                      </c:pt>
                      <c:pt idx="1479">
                        <c:v>1829</c:v>
                      </c:pt>
                      <c:pt idx="1480">
                        <c:v>1830</c:v>
                      </c:pt>
                      <c:pt idx="1481">
                        <c:v>1831</c:v>
                      </c:pt>
                      <c:pt idx="1482">
                        <c:v>1832</c:v>
                      </c:pt>
                      <c:pt idx="1483">
                        <c:v>1833</c:v>
                      </c:pt>
                      <c:pt idx="1484">
                        <c:v>1834</c:v>
                      </c:pt>
                      <c:pt idx="1485">
                        <c:v>1835</c:v>
                      </c:pt>
                      <c:pt idx="1486">
                        <c:v>1836</c:v>
                      </c:pt>
                      <c:pt idx="1487">
                        <c:v>1837</c:v>
                      </c:pt>
                      <c:pt idx="1488">
                        <c:v>1838</c:v>
                      </c:pt>
                      <c:pt idx="1489">
                        <c:v>1839</c:v>
                      </c:pt>
                      <c:pt idx="1490">
                        <c:v>1840</c:v>
                      </c:pt>
                      <c:pt idx="1491">
                        <c:v>1841</c:v>
                      </c:pt>
                      <c:pt idx="1492">
                        <c:v>1842</c:v>
                      </c:pt>
                      <c:pt idx="1493">
                        <c:v>1843</c:v>
                      </c:pt>
                      <c:pt idx="1494">
                        <c:v>1844</c:v>
                      </c:pt>
                      <c:pt idx="1495">
                        <c:v>1845</c:v>
                      </c:pt>
                      <c:pt idx="1496">
                        <c:v>1846</c:v>
                      </c:pt>
                      <c:pt idx="1497">
                        <c:v>1847</c:v>
                      </c:pt>
                      <c:pt idx="1498">
                        <c:v>1848</c:v>
                      </c:pt>
                      <c:pt idx="1499">
                        <c:v>1849</c:v>
                      </c:pt>
                      <c:pt idx="1500">
                        <c:v>1850</c:v>
                      </c:pt>
                      <c:pt idx="1501">
                        <c:v>1851</c:v>
                      </c:pt>
                      <c:pt idx="1502">
                        <c:v>1852</c:v>
                      </c:pt>
                      <c:pt idx="1503">
                        <c:v>1853</c:v>
                      </c:pt>
                      <c:pt idx="1504">
                        <c:v>1854</c:v>
                      </c:pt>
                      <c:pt idx="1505">
                        <c:v>1855</c:v>
                      </c:pt>
                      <c:pt idx="1506">
                        <c:v>1856</c:v>
                      </c:pt>
                      <c:pt idx="1507">
                        <c:v>1857</c:v>
                      </c:pt>
                      <c:pt idx="1508">
                        <c:v>1858</c:v>
                      </c:pt>
                      <c:pt idx="1509">
                        <c:v>1859</c:v>
                      </c:pt>
                      <c:pt idx="1510">
                        <c:v>1860</c:v>
                      </c:pt>
                      <c:pt idx="1511">
                        <c:v>1861</c:v>
                      </c:pt>
                      <c:pt idx="1512">
                        <c:v>1862</c:v>
                      </c:pt>
                      <c:pt idx="1513">
                        <c:v>1863</c:v>
                      </c:pt>
                      <c:pt idx="1514">
                        <c:v>1864</c:v>
                      </c:pt>
                      <c:pt idx="1515">
                        <c:v>1865</c:v>
                      </c:pt>
                      <c:pt idx="1516">
                        <c:v>1866</c:v>
                      </c:pt>
                      <c:pt idx="1517">
                        <c:v>1867</c:v>
                      </c:pt>
                      <c:pt idx="1518">
                        <c:v>1868</c:v>
                      </c:pt>
                      <c:pt idx="1519">
                        <c:v>1869</c:v>
                      </c:pt>
                      <c:pt idx="1520">
                        <c:v>1870</c:v>
                      </c:pt>
                      <c:pt idx="1521">
                        <c:v>1871</c:v>
                      </c:pt>
                      <c:pt idx="1522">
                        <c:v>1872</c:v>
                      </c:pt>
                      <c:pt idx="1523">
                        <c:v>1873</c:v>
                      </c:pt>
                      <c:pt idx="1524">
                        <c:v>1874</c:v>
                      </c:pt>
                      <c:pt idx="1525">
                        <c:v>1875</c:v>
                      </c:pt>
                      <c:pt idx="1526">
                        <c:v>1876</c:v>
                      </c:pt>
                      <c:pt idx="1527">
                        <c:v>1877</c:v>
                      </c:pt>
                      <c:pt idx="1528">
                        <c:v>1878</c:v>
                      </c:pt>
                      <c:pt idx="1529">
                        <c:v>1879</c:v>
                      </c:pt>
                      <c:pt idx="1530">
                        <c:v>1880</c:v>
                      </c:pt>
                      <c:pt idx="1531">
                        <c:v>1881</c:v>
                      </c:pt>
                      <c:pt idx="1532">
                        <c:v>1882</c:v>
                      </c:pt>
                      <c:pt idx="1533">
                        <c:v>1883</c:v>
                      </c:pt>
                      <c:pt idx="1534">
                        <c:v>1884</c:v>
                      </c:pt>
                      <c:pt idx="1535">
                        <c:v>1885</c:v>
                      </c:pt>
                      <c:pt idx="1536">
                        <c:v>1886</c:v>
                      </c:pt>
                      <c:pt idx="1537">
                        <c:v>1887</c:v>
                      </c:pt>
                      <c:pt idx="1538">
                        <c:v>1888</c:v>
                      </c:pt>
                      <c:pt idx="1539">
                        <c:v>1889</c:v>
                      </c:pt>
                      <c:pt idx="1540">
                        <c:v>1890</c:v>
                      </c:pt>
                      <c:pt idx="1541">
                        <c:v>1891</c:v>
                      </c:pt>
                      <c:pt idx="1542">
                        <c:v>1892</c:v>
                      </c:pt>
                      <c:pt idx="1543">
                        <c:v>1893</c:v>
                      </c:pt>
                      <c:pt idx="1544">
                        <c:v>1894</c:v>
                      </c:pt>
                      <c:pt idx="1545">
                        <c:v>1895</c:v>
                      </c:pt>
                      <c:pt idx="1546">
                        <c:v>1896</c:v>
                      </c:pt>
                      <c:pt idx="1547">
                        <c:v>1897</c:v>
                      </c:pt>
                      <c:pt idx="1548">
                        <c:v>1898</c:v>
                      </c:pt>
                      <c:pt idx="1549">
                        <c:v>1899</c:v>
                      </c:pt>
                      <c:pt idx="1550">
                        <c:v>1900</c:v>
                      </c:pt>
                      <c:pt idx="1551">
                        <c:v>1901</c:v>
                      </c:pt>
                      <c:pt idx="1552">
                        <c:v>1902</c:v>
                      </c:pt>
                      <c:pt idx="1553">
                        <c:v>1903</c:v>
                      </c:pt>
                      <c:pt idx="1554">
                        <c:v>1904</c:v>
                      </c:pt>
                      <c:pt idx="1555">
                        <c:v>1905</c:v>
                      </c:pt>
                      <c:pt idx="1556">
                        <c:v>1906</c:v>
                      </c:pt>
                      <c:pt idx="1557">
                        <c:v>1907</c:v>
                      </c:pt>
                      <c:pt idx="1558">
                        <c:v>1908</c:v>
                      </c:pt>
                      <c:pt idx="1559">
                        <c:v>1909</c:v>
                      </c:pt>
                      <c:pt idx="1560">
                        <c:v>1910</c:v>
                      </c:pt>
                      <c:pt idx="1561">
                        <c:v>1911</c:v>
                      </c:pt>
                      <c:pt idx="1562">
                        <c:v>1912</c:v>
                      </c:pt>
                      <c:pt idx="1563">
                        <c:v>1913</c:v>
                      </c:pt>
                      <c:pt idx="1564">
                        <c:v>1914</c:v>
                      </c:pt>
                      <c:pt idx="1565">
                        <c:v>1915</c:v>
                      </c:pt>
                      <c:pt idx="1566">
                        <c:v>1916</c:v>
                      </c:pt>
                      <c:pt idx="1567">
                        <c:v>1917</c:v>
                      </c:pt>
                      <c:pt idx="1568">
                        <c:v>1918</c:v>
                      </c:pt>
                      <c:pt idx="1569">
                        <c:v>1919</c:v>
                      </c:pt>
                      <c:pt idx="1570">
                        <c:v>1920</c:v>
                      </c:pt>
                      <c:pt idx="1571">
                        <c:v>1921</c:v>
                      </c:pt>
                      <c:pt idx="1572">
                        <c:v>1922</c:v>
                      </c:pt>
                      <c:pt idx="1573">
                        <c:v>1923</c:v>
                      </c:pt>
                      <c:pt idx="1574">
                        <c:v>1924</c:v>
                      </c:pt>
                      <c:pt idx="1575">
                        <c:v>1925</c:v>
                      </c:pt>
                      <c:pt idx="1576">
                        <c:v>1926</c:v>
                      </c:pt>
                      <c:pt idx="1577">
                        <c:v>1927</c:v>
                      </c:pt>
                      <c:pt idx="1578">
                        <c:v>1928</c:v>
                      </c:pt>
                      <c:pt idx="1579">
                        <c:v>1929</c:v>
                      </c:pt>
                      <c:pt idx="1580">
                        <c:v>1930</c:v>
                      </c:pt>
                      <c:pt idx="1581">
                        <c:v>1931</c:v>
                      </c:pt>
                      <c:pt idx="1582">
                        <c:v>1932</c:v>
                      </c:pt>
                      <c:pt idx="1583">
                        <c:v>1933</c:v>
                      </c:pt>
                      <c:pt idx="1584">
                        <c:v>1934</c:v>
                      </c:pt>
                      <c:pt idx="1585">
                        <c:v>1935</c:v>
                      </c:pt>
                      <c:pt idx="1586">
                        <c:v>1936</c:v>
                      </c:pt>
                      <c:pt idx="1587">
                        <c:v>1937</c:v>
                      </c:pt>
                      <c:pt idx="1588">
                        <c:v>1938</c:v>
                      </c:pt>
                      <c:pt idx="1589">
                        <c:v>1939</c:v>
                      </c:pt>
                      <c:pt idx="1590">
                        <c:v>1940</c:v>
                      </c:pt>
                      <c:pt idx="1591">
                        <c:v>1941</c:v>
                      </c:pt>
                      <c:pt idx="1592">
                        <c:v>1942</c:v>
                      </c:pt>
                      <c:pt idx="1593">
                        <c:v>1943</c:v>
                      </c:pt>
                      <c:pt idx="1594">
                        <c:v>1944</c:v>
                      </c:pt>
                      <c:pt idx="1595">
                        <c:v>1945</c:v>
                      </c:pt>
                      <c:pt idx="1596">
                        <c:v>1946</c:v>
                      </c:pt>
                      <c:pt idx="1597">
                        <c:v>1947</c:v>
                      </c:pt>
                      <c:pt idx="1598">
                        <c:v>1948</c:v>
                      </c:pt>
                      <c:pt idx="1599">
                        <c:v>1949</c:v>
                      </c:pt>
                      <c:pt idx="1600">
                        <c:v>1950</c:v>
                      </c:pt>
                      <c:pt idx="1601">
                        <c:v>1951</c:v>
                      </c:pt>
                      <c:pt idx="1602">
                        <c:v>1952</c:v>
                      </c:pt>
                      <c:pt idx="1603">
                        <c:v>1953</c:v>
                      </c:pt>
                      <c:pt idx="1604">
                        <c:v>1954</c:v>
                      </c:pt>
                      <c:pt idx="1605">
                        <c:v>1955</c:v>
                      </c:pt>
                      <c:pt idx="1606">
                        <c:v>1956</c:v>
                      </c:pt>
                      <c:pt idx="1607">
                        <c:v>1957</c:v>
                      </c:pt>
                      <c:pt idx="1608">
                        <c:v>1958</c:v>
                      </c:pt>
                      <c:pt idx="1609">
                        <c:v>1959</c:v>
                      </c:pt>
                      <c:pt idx="1610">
                        <c:v>1960</c:v>
                      </c:pt>
                      <c:pt idx="1611">
                        <c:v>1961</c:v>
                      </c:pt>
                      <c:pt idx="1612">
                        <c:v>1962</c:v>
                      </c:pt>
                      <c:pt idx="1613">
                        <c:v>1963</c:v>
                      </c:pt>
                      <c:pt idx="1614">
                        <c:v>1964</c:v>
                      </c:pt>
                      <c:pt idx="1615">
                        <c:v>1965</c:v>
                      </c:pt>
                      <c:pt idx="1616">
                        <c:v>1966</c:v>
                      </c:pt>
                      <c:pt idx="1617">
                        <c:v>1967</c:v>
                      </c:pt>
                      <c:pt idx="1618">
                        <c:v>1968</c:v>
                      </c:pt>
                      <c:pt idx="1619">
                        <c:v>1969</c:v>
                      </c:pt>
                      <c:pt idx="1620">
                        <c:v>1970</c:v>
                      </c:pt>
                      <c:pt idx="1621">
                        <c:v>1971</c:v>
                      </c:pt>
                      <c:pt idx="1622">
                        <c:v>1972</c:v>
                      </c:pt>
                      <c:pt idx="1623">
                        <c:v>1973</c:v>
                      </c:pt>
                      <c:pt idx="1624">
                        <c:v>1974</c:v>
                      </c:pt>
                      <c:pt idx="1625">
                        <c:v>1975</c:v>
                      </c:pt>
                      <c:pt idx="1626">
                        <c:v>1976</c:v>
                      </c:pt>
                      <c:pt idx="1627">
                        <c:v>1977</c:v>
                      </c:pt>
                      <c:pt idx="1628">
                        <c:v>1978</c:v>
                      </c:pt>
                      <c:pt idx="1629">
                        <c:v>1979</c:v>
                      </c:pt>
                      <c:pt idx="1630">
                        <c:v>1980</c:v>
                      </c:pt>
                      <c:pt idx="1631">
                        <c:v>1981</c:v>
                      </c:pt>
                      <c:pt idx="1632">
                        <c:v>1982</c:v>
                      </c:pt>
                      <c:pt idx="1633">
                        <c:v>1983</c:v>
                      </c:pt>
                      <c:pt idx="1634">
                        <c:v>1984</c:v>
                      </c:pt>
                      <c:pt idx="1635">
                        <c:v>1985</c:v>
                      </c:pt>
                      <c:pt idx="1636">
                        <c:v>1986</c:v>
                      </c:pt>
                      <c:pt idx="1637">
                        <c:v>1987</c:v>
                      </c:pt>
                      <c:pt idx="1638">
                        <c:v>1988</c:v>
                      </c:pt>
                      <c:pt idx="1639">
                        <c:v>1989</c:v>
                      </c:pt>
                      <c:pt idx="1640">
                        <c:v>1990</c:v>
                      </c:pt>
                      <c:pt idx="1641">
                        <c:v>1991</c:v>
                      </c:pt>
                      <c:pt idx="1642">
                        <c:v>1992</c:v>
                      </c:pt>
                      <c:pt idx="1643">
                        <c:v>1993</c:v>
                      </c:pt>
                      <c:pt idx="1644">
                        <c:v>1994</c:v>
                      </c:pt>
                      <c:pt idx="1645">
                        <c:v>1995</c:v>
                      </c:pt>
                      <c:pt idx="1646">
                        <c:v>1996</c:v>
                      </c:pt>
                      <c:pt idx="1647">
                        <c:v>1997</c:v>
                      </c:pt>
                      <c:pt idx="1648">
                        <c:v>1998</c:v>
                      </c:pt>
                      <c:pt idx="1649">
                        <c:v>1999</c:v>
                      </c:pt>
                      <c:pt idx="1650">
                        <c:v>2000</c:v>
                      </c:pt>
                      <c:pt idx="1651">
                        <c:v>2001</c:v>
                      </c:pt>
                      <c:pt idx="1652">
                        <c:v>2002</c:v>
                      </c:pt>
                      <c:pt idx="1653">
                        <c:v>2003</c:v>
                      </c:pt>
                      <c:pt idx="1654">
                        <c:v>2004</c:v>
                      </c:pt>
                      <c:pt idx="1655">
                        <c:v>2005</c:v>
                      </c:pt>
                      <c:pt idx="1656">
                        <c:v>2006</c:v>
                      </c:pt>
                      <c:pt idx="1657">
                        <c:v>2007</c:v>
                      </c:pt>
                      <c:pt idx="1658">
                        <c:v>2008</c:v>
                      </c:pt>
                      <c:pt idx="1659">
                        <c:v>2009</c:v>
                      </c:pt>
                      <c:pt idx="1660">
                        <c:v>2010</c:v>
                      </c:pt>
                      <c:pt idx="1661">
                        <c:v>2011</c:v>
                      </c:pt>
                      <c:pt idx="1662">
                        <c:v>2012</c:v>
                      </c:pt>
                      <c:pt idx="1663">
                        <c:v>2013</c:v>
                      </c:pt>
                      <c:pt idx="1664">
                        <c:v>2014</c:v>
                      </c:pt>
                      <c:pt idx="1665">
                        <c:v>2015</c:v>
                      </c:pt>
                      <c:pt idx="1666">
                        <c:v>2016</c:v>
                      </c:pt>
                      <c:pt idx="1667">
                        <c:v>2017</c:v>
                      </c:pt>
                      <c:pt idx="1668">
                        <c:v>2018</c:v>
                      </c:pt>
                      <c:pt idx="1669">
                        <c:v>2019</c:v>
                      </c:pt>
                      <c:pt idx="1670">
                        <c:v>2020</c:v>
                      </c:pt>
                      <c:pt idx="1671">
                        <c:v>2021</c:v>
                      </c:pt>
                      <c:pt idx="1672">
                        <c:v>2022</c:v>
                      </c:pt>
                      <c:pt idx="1673">
                        <c:v>2023</c:v>
                      </c:pt>
                      <c:pt idx="1674">
                        <c:v>2024</c:v>
                      </c:pt>
                      <c:pt idx="1675">
                        <c:v>2025</c:v>
                      </c:pt>
                      <c:pt idx="1676">
                        <c:v>2026</c:v>
                      </c:pt>
                      <c:pt idx="1677">
                        <c:v>2027</c:v>
                      </c:pt>
                      <c:pt idx="1678">
                        <c:v>2028</c:v>
                      </c:pt>
                      <c:pt idx="1679">
                        <c:v>2029</c:v>
                      </c:pt>
                      <c:pt idx="1680">
                        <c:v>2030</c:v>
                      </c:pt>
                      <c:pt idx="1681">
                        <c:v>2031</c:v>
                      </c:pt>
                      <c:pt idx="1682">
                        <c:v>2032</c:v>
                      </c:pt>
                      <c:pt idx="1683">
                        <c:v>2033</c:v>
                      </c:pt>
                      <c:pt idx="1684">
                        <c:v>2034</c:v>
                      </c:pt>
                      <c:pt idx="1685">
                        <c:v>2035</c:v>
                      </c:pt>
                      <c:pt idx="1686">
                        <c:v>2036</c:v>
                      </c:pt>
                      <c:pt idx="1687">
                        <c:v>2037</c:v>
                      </c:pt>
                      <c:pt idx="1688">
                        <c:v>2038</c:v>
                      </c:pt>
                      <c:pt idx="1689">
                        <c:v>2039</c:v>
                      </c:pt>
                      <c:pt idx="1690">
                        <c:v>2040</c:v>
                      </c:pt>
                      <c:pt idx="1691">
                        <c:v>2041</c:v>
                      </c:pt>
                      <c:pt idx="1692">
                        <c:v>2042</c:v>
                      </c:pt>
                      <c:pt idx="1693">
                        <c:v>2043</c:v>
                      </c:pt>
                      <c:pt idx="1694">
                        <c:v>2044</c:v>
                      </c:pt>
                      <c:pt idx="1695">
                        <c:v>2045</c:v>
                      </c:pt>
                      <c:pt idx="1696">
                        <c:v>2046</c:v>
                      </c:pt>
                      <c:pt idx="1697">
                        <c:v>2047</c:v>
                      </c:pt>
                      <c:pt idx="1698">
                        <c:v>2048</c:v>
                      </c:pt>
                      <c:pt idx="1699">
                        <c:v>2049</c:v>
                      </c:pt>
                      <c:pt idx="1700">
                        <c:v>2050</c:v>
                      </c:pt>
                      <c:pt idx="1701">
                        <c:v>2051</c:v>
                      </c:pt>
                      <c:pt idx="1702">
                        <c:v>2052</c:v>
                      </c:pt>
                      <c:pt idx="1703">
                        <c:v>2053</c:v>
                      </c:pt>
                      <c:pt idx="1704">
                        <c:v>2054</c:v>
                      </c:pt>
                      <c:pt idx="1705">
                        <c:v>2055</c:v>
                      </c:pt>
                      <c:pt idx="1706">
                        <c:v>2056</c:v>
                      </c:pt>
                      <c:pt idx="1707">
                        <c:v>2057</c:v>
                      </c:pt>
                      <c:pt idx="1708">
                        <c:v>2058</c:v>
                      </c:pt>
                      <c:pt idx="1709">
                        <c:v>2059</c:v>
                      </c:pt>
                      <c:pt idx="1710">
                        <c:v>2060</c:v>
                      </c:pt>
                      <c:pt idx="1711">
                        <c:v>2061</c:v>
                      </c:pt>
                      <c:pt idx="1712">
                        <c:v>2062</c:v>
                      </c:pt>
                      <c:pt idx="1713">
                        <c:v>2063</c:v>
                      </c:pt>
                      <c:pt idx="1714">
                        <c:v>2064</c:v>
                      </c:pt>
                      <c:pt idx="1715">
                        <c:v>2065</c:v>
                      </c:pt>
                      <c:pt idx="1716">
                        <c:v>2066</c:v>
                      </c:pt>
                      <c:pt idx="1717">
                        <c:v>2067</c:v>
                      </c:pt>
                      <c:pt idx="1718">
                        <c:v>2068</c:v>
                      </c:pt>
                      <c:pt idx="1719">
                        <c:v>2069</c:v>
                      </c:pt>
                      <c:pt idx="1720">
                        <c:v>2070</c:v>
                      </c:pt>
                      <c:pt idx="1721">
                        <c:v>2071</c:v>
                      </c:pt>
                      <c:pt idx="1722">
                        <c:v>2072</c:v>
                      </c:pt>
                      <c:pt idx="1723">
                        <c:v>2073</c:v>
                      </c:pt>
                      <c:pt idx="1724">
                        <c:v>2074</c:v>
                      </c:pt>
                      <c:pt idx="1725">
                        <c:v>2075</c:v>
                      </c:pt>
                      <c:pt idx="1726">
                        <c:v>2076</c:v>
                      </c:pt>
                      <c:pt idx="1727">
                        <c:v>2077</c:v>
                      </c:pt>
                      <c:pt idx="1728">
                        <c:v>2078</c:v>
                      </c:pt>
                      <c:pt idx="1729">
                        <c:v>2079</c:v>
                      </c:pt>
                      <c:pt idx="1730">
                        <c:v>2080</c:v>
                      </c:pt>
                      <c:pt idx="1731">
                        <c:v>2081</c:v>
                      </c:pt>
                      <c:pt idx="1732">
                        <c:v>2082</c:v>
                      </c:pt>
                      <c:pt idx="1733">
                        <c:v>2083</c:v>
                      </c:pt>
                      <c:pt idx="1734">
                        <c:v>2084</c:v>
                      </c:pt>
                      <c:pt idx="1735">
                        <c:v>2085</c:v>
                      </c:pt>
                      <c:pt idx="1736">
                        <c:v>2086</c:v>
                      </c:pt>
                      <c:pt idx="1737">
                        <c:v>2087</c:v>
                      </c:pt>
                      <c:pt idx="1738">
                        <c:v>2088</c:v>
                      </c:pt>
                      <c:pt idx="1739">
                        <c:v>2089</c:v>
                      </c:pt>
                      <c:pt idx="1740">
                        <c:v>2090</c:v>
                      </c:pt>
                      <c:pt idx="1741">
                        <c:v>2091</c:v>
                      </c:pt>
                      <c:pt idx="1742">
                        <c:v>2092</c:v>
                      </c:pt>
                      <c:pt idx="1743">
                        <c:v>2093</c:v>
                      </c:pt>
                      <c:pt idx="1744">
                        <c:v>2094</c:v>
                      </c:pt>
                      <c:pt idx="1745">
                        <c:v>2095</c:v>
                      </c:pt>
                      <c:pt idx="1746">
                        <c:v>2096</c:v>
                      </c:pt>
                      <c:pt idx="1747">
                        <c:v>2097</c:v>
                      </c:pt>
                      <c:pt idx="1748">
                        <c:v>2098</c:v>
                      </c:pt>
                      <c:pt idx="1749">
                        <c:v>2099</c:v>
                      </c:pt>
                      <c:pt idx="1750">
                        <c:v>2100</c:v>
                      </c:pt>
                      <c:pt idx="1751">
                        <c:v>2101</c:v>
                      </c:pt>
                      <c:pt idx="1752">
                        <c:v>2102</c:v>
                      </c:pt>
                      <c:pt idx="1753">
                        <c:v>2103</c:v>
                      </c:pt>
                      <c:pt idx="1754">
                        <c:v>2104</c:v>
                      </c:pt>
                      <c:pt idx="1755">
                        <c:v>2105</c:v>
                      </c:pt>
                      <c:pt idx="1756">
                        <c:v>2106</c:v>
                      </c:pt>
                      <c:pt idx="1757">
                        <c:v>2107</c:v>
                      </c:pt>
                      <c:pt idx="1758">
                        <c:v>2108</c:v>
                      </c:pt>
                      <c:pt idx="1759">
                        <c:v>2109</c:v>
                      </c:pt>
                      <c:pt idx="1760">
                        <c:v>2110</c:v>
                      </c:pt>
                      <c:pt idx="1761">
                        <c:v>2111</c:v>
                      </c:pt>
                      <c:pt idx="1762">
                        <c:v>2112</c:v>
                      </c:pt>
                      <c:pt idx="1763">
                        <c:v>2113</c:v>
                      </c:pt>
                      <c:pt idx="1764">
                        <c:v>2114</c:v>
                      </c:pt>
                      <c:pt idx="1765">
                        <c:v>2115</c:v>
                      </c:pt>
                      <c:pt idx="1766">
                        <c:v>2116</c:v>
                      </c:pt>
                      <c:pt idx="1767">
                        <c:v>2117</c:v>
                      </c:pt>
                      <c:pt idx="1768">
                        <c:v>2118</c:v>
                      </c:pt>
                      <c:pt idx="1769">
                        <c:v>2119</c:v>
                      </c:pt>
                      <c:pt idx="1770">
                        <c:v>2120</c:v>
                      </c:pt>
                      <c:pt idx="1771">
                        <c:v>2121</c:v>
                      </c:pt>
                      <c:pt idx="1772">
                        <c:v>2122</c:v>
                      </c:pt>
                      <c:pt idx="1773">
                        <c:v>2123</c:v>
                      </c:pt>
                      <c:pt idx="1774">
                        <c:v>2124</c:v>
                      </c:pt>
                      <c:pt idx="1775">
                        <c:v>2125</c:v>
                      </c:pt>
                      <c:pt idx="1776">
                        <c:v>2126</c:v>
                      </c:pt>
                      <c:pt idx="1777">
                        <c:v>2127</c:v>
                      </c:pt>
                      <c:pt idx="1778">
                        <c:v>2128</c:v>
                      </c:pt>
                      <c:pt idx="1779">
                        <c:v>2129</c:v>
                      </c:pt>
                      <c:pt idx="1780">
                        <c:v>2130</c:v>
                      </c:pt>
                      <c:pt idx="1781">
                        <c:v>2131</c:v>
                      </c:pt>
                      <c:pt idx="1782">
                        <c:v>2132</c:v>
                      </c:pt>
                      <c:pt idx="1783">
                        <c:v>2133</c:v>
                      </c:pt>
                      <c:pt idx="1784">
                        <c:v>2134</c:v>
                      </c:pt>
                      <c:pt idx="1785">
                        <c:v>2135</c:v>
                      </c:pt>
                      <c:pt idx="1786">
                        <c:v>2136</c:v>
                      </c:pt>
                      <c:pt idx="1787">
                        <c:v>2137</c:v>
                      </c:pt>
                      <c:pt idx="1788">
                        <c:v>2138</c:v>
                      </c:pt>
                      <c:pt idx="1789">
                        <c:v>2139</c:v>
                      </c:pt>
                      <c:pt idx="1790">
                        <c:v>2140</c:v>
                      </c:pt>
                      <c:pt idx="1791">
                        <c:v>2141</c:v>
                      </c:pt>
                      <c:pt idx="1792">
                        <c:v>2142</c:v>
                      </c:pt>
                      <c:pt idx="1793">
                        <c:v>2143</c:v>
                      </c:pt>
                      <c:pt idx="1794">
                        <c:v>2144</c:v>
                      </c:pt>
                      <c:pt idx="1795">
                        <c:v>2145</c:v>
                      </c:pt>
                      <c:pt idx="1796">
                        <c:v>2146</c:v>
                      </c:pt>
                      <c:pt idx="1797">
                        <c:v>2147</c:v>
                      </c:pt>
                      <c:pt idx="1798">
                        <c:v>2148</c:v>
                      </c:pt>
                      <c:pt idx="1799">
                        <c:v>2149</c:v>
                      </c:pt>
                      <c:pt idx="1800">
                        <c:v>2150</c:v>
                      </c:pt>
                      <c:pt idx="1801">
                        <c:v>2151</c:v>
                      </c:pt>
                      <c:pt idx="1802">
                        <c:v>2152</c:v>
                      </c:pt>
                      <c:pt idx="1803">
                        <c:v>2153</c:v>
                      </c:pt>
                      <c:pt idx="1804">
                        <c:v>2154</c:v>
                      </c:pt>
                      <c:pt idx="1805">
                        <c:v>2155</c:v>
                      </c:pt>
                      <c:pt idx="1806">
                        <c:v>2156</c:v>
                      </c:pt>
                      <c:pt idx="1807">
                        <c:v>2157</c:v>
                      </c:pt>
                      <c:pt idx="1808">
                        <c:v>2158</c:v>
                      </c:pt>
                      <c:pt idx="1809">
                        <c:v>2159</c:v>
                      </c:pt>
                      <c:pt idx="1810">
                        <c:v>2160</c:v>
                      </c:pt>
                      <c:pt idx="1811">
                        <c:v>2161</c:v>
                      </c:pt>
                      <c:pt idx="1812">
                        <c:v>2162</c:v>
                      </c:pt>
                      <c:pt idx="1813">
                        <c:v>2163</c:v>
                      </c:pt>
                      <c:pt idx="1814">
                        <c:v>2164</c:v>
                      </c:pt>
                      <c:pt idx="1815">
                        <c:v>2165</c:v>
                      </c:pt>
                      <c:pt idx="1816">
                        <c:v>2166</c:v>
                      </c:pt>
                      <c:pt idx="1817">
                        <c:v>2167</c:v>
                      </c:pt>
                      <c:pt idx="1818">
                        <c:v>2168</c:v>
                      </c:pt>
                      <c:pt idx="1819">
                        <c:v>2169</c:v>
                      </c:pt>
                      <c:pt idx="1820">
                        <c:v>2170</c:v>
                      </c:pt>
                      <c:pt idx="1821">
                        <c:v>2171</c:v>
                      </c:pt>
                      <c:pt idx="1822">
                        <c:v>2172</c:v>
                      </c:pt>
                      <c:pt idx="1823">
                        <c:v>2173</c:v>
                      </c:pt>
                      <c:pt idx="1824">
                        <c:v>2174</c:v>
                      </c:pt>
                      <c:pt idx="1825">
                        <c:v>2175</c:v>
                      </c:pt>
                      <c:pt idx="1826">
                        <c:v>2176</c:v>
                      </c:pt>
                      <c:pt idx="1827">
                        <c:v>2177</c:v>
                      </c:pt>
                      <c:pt idx="1828">
                        <c:v>2178</c:v>
                      </c:pt>
                      <c:pt idx="1829">
                        <c:v>2179</c:v>
                      </c:pt>
                      <c:pt idx="1830">
                        <c:v>2180</c:v>
                      </c:pt>
                      <c:pt idx="1831">
                        <c:v>2181</c:v>
                      </c:pt>
                      <c:pt idx="1832">
                        <c:v>2182</c:v>
                      </c:pt>
                      <c:pt idx="1833">
                        <c:v>2183</c:v>
                      </c:pt>
                      <c:pt idx="1834">
                        <c:v>2184</c:v>
                      </c:pt>
                      <c:pt idx="1835">
                        <c:v>2185</c:v>
                      </c:pt>
                      <c:pt idx="1836">
                        <c:v>2186</c:v>
                      </c:pt>
                      <c:pt idx="1837">
                        <c:v>2187</c:v>
                      </c:pt>
                      <c:pt idx="1838">
                        <c:v>2188</c:v>
                      </c:pt>
                      <c:pt idx="1839">
                        <c:v>2189</c:v>
                      </c:pt>
                      <c:pt idx="1840">
                        <c:v>2190</c:v>
                      </c:pt>
                      <c:pt idx="1841">
                        <c:v>2191</c:v>
                      </c:pt>
                      <c:pt idx="1842">
                        <c:v>2192</c:v>
                      </c:pt>
                      <c:pt idx="1843">
                        <c:v>2193</c:v>
                      </c:pt>
                      <c:pt idx="1844">
                        <c:v>2194</c:v>
                      </c:pt>
                      <c:pt idx="1845">
                        <c:v>2195</c:v>
                      </c:pt>
                      <c:pt idx="1846">
                        <c:v>2196</c:v>
                      </c:pt>
                      <c:pt idx="1847">
                        <c:v>2197</c:v>
                      </c:pt>
                      <c:pt idx="1848">
                        <c:v>2198</c:v>
                      </c:pt>
                      <c:pt idx="1849">
                        <c:v>2199</c:v>
                      </c:pt>
                      <c:pt idx="1850">
                        <c:v>2200</c:v>
                      </c:pt>
                      <c:pt idx="1851">
                        <c:v>2201</c:v>
                      </c:pt>
                      <c:pt idx="1852">
                        <c:v>2202</c:v>
                      </c:pt>
                      <c:pt idx="1853">
                        <c:v>2203</c:v>
                      </c:pt>
                      <c:pt idx="1854">
                        <c:v>2204</c:v>
                      </c:pt>
                      <c:pt idx="1855">
                        <c:v>2205</c:v>
                      </c:pt>
                      <c:pt idx="1856">
                        <c:v>2206</c:v>
                      </c:pt>
                      <c:pt idx="1857">
                        <c:v>2207</c:v>
                      </c:pt>
                      <c:pt idx="1858">
                        <c:v>2208</c:v>
                      </c:pt>
                      <c:pt idx="1859">
                        <c:v>2209</c:v>
                      </c:pt>
                      <c:pt idx="1860">
                        <c:v>2210</c:v>
                      </c:pt>
                      <c:pt idx="1861">
                        <c:v>2211</c:v>
                      </c:pt>
                      <c:pt idx="1862">
                        <c:v>2212</c:v>
                      </c:pt>
                      <c:pt idx="1863">
                        <c:v>2213</c:v>
                      </c:pt>
                      <c:pt idx="1864">
                        <c:v>2214</c:v>
                      </c:pt>
                      <c:pt idx="1865">
                        <c:v>2215</c:v>
                      </c:pt>
                      <c:pt idx="1866">
                        <c:v>2216</c:v>
                      </c:pt>
                      <c:pt idx="1867">
                        <c:v>2217</c:v>
                      </c:pt>
                      <c:pt idx="1868">
                        <c:v>2218</c:v>
                      </c:pt>
                      <c:pt idx="1869">
                        <c:v>2219</c:v>
                      </c:pt>
                      <c:pt idx="1870">
                        <c:v>2220</c:v>
                      </c:pt>
                      <c:pt idx="1871">
                        <c:v>2221</c:v>
                      </c:pt>
                      <c:pt idx="1872">
                        <c:v>2222</c:v>
                      </c:pt>
                      <c:pt idx="1873">
                        <c:v>2223</c:v>
                      </c:pt>
                      <c:pt idx="1874">
                        <c:v>2224</c:v>
                      </c:pt>
                      <c:pt idx="1875">
                        <c:v>2225</c:v>
                      </c:pt>
                      <c:pt idx="1876">
                        <c:v>2226</c:v>
                      </c:pt>
                      <c:pt idx="1877">
                        <c:v>2227</c:v>
                      </c:pt>
                      <c:pt idx="1878">
                        <c:v>2228</c:v>
                      </c:pt>
                      <c:pt idx="1879">
                        <c:v>2229</c:v>
                      </c:pt>
                      <c:pt idx="1880">
                        <c:v>2230</c:v>
                      </c:pt>
                      <c:pt idx="1881">
                        <c:v>2231</c:v>
                      </c:pt>
                      <c:pt idx="1882">
                        <c:v>2232</c:v>
                      </c:pt>
                      <c:pt idx="1883">
                        <c:v>2233</c:v>
                      </c:pt>
                      <c:pt idx="1884">
                        <c:v>2234</c:v>
                      </c:pt>
                      <c:pt idx="1885">
                        <c:v>2235</c:v>
                      </c:pt>
                      <c:pt idx="1886">
                        <c:v>2236</c:v>
                      </c:pt>
                      <c:pt idx="1887">
                        <c:v>2237</c:v>
                      </c:pt>
                      <c:pt idx="1888">
                        <c:v>2238</c:v>
                      </c:pt>
                      <c:pt idx="1889">
                        <c:v>2239</c:v>
                      </c:pt>
                      <c:pt idx="1890">
                        <c:v>2240</c:v>
                      </c:pt>
                      <c:pt idx="1891">
                        <c:v>2241</c:v>
                      </c:pt>
                      <c:pt idx="1892">
                        <c:v>2242</c:v>
                      </c:pt>
                      <c:pt idx="1893">
                        <c:v>2243</c:v>
                      </c:pt>
                      <c:pt idx="1894">
                        <c:v>2244</c:v>
                      </c:pt>
                      <c:pt idx="1895">
                        <c:v>2245</c:v>
                      </c:pt>
                      <c:pt idx="1896">
                        <c:v>2246</c:v>
                      </c:pt>
                      <c:pt idx="1897">
                        <c:v>2247</c:v>
                      </c:pt>
                      <c:pt idx="1898">
                        <c:v>2248</c:v>
                      </c:pt>
                      <c:pt idx="1899">
                        <c:v>2249</c:v>
                      </c:pt>
                      <c:pt idx="1900">
                        <c:v>2250</c:v>
                      </c:pt>
                      <c:pt idx="1901">
                        <c:v>2251</c:v>
                      </c:pt>
                      <c:pt idx="1902">
                        <c:v>2252</c:v>
                      </c:pt>
                      <c:pt idx="1903">
                        <c:v>2253</c:v>
                      </c:pt>
                      <c:pt idx="1904">
                        <c:v>2254</c:v>
                      </c:pt>
                      <c:pt idx="1905">
                        <c:v>2255</c:v>
                      </c:pt>
                      <c:pt idx="1906">
                        <c:v>2256</c:v>
                      </c:pt>
                      <c:pt idx="1907">
                        <c:v>2257</c:v>
                      </c:pt>
                      <c:pt idx="1908">
                        <c:v>2258</c:v>
                      </c:pt>
                      <c:pt idx="1909">
                        <c:v>2259</c:v>
                      </c:pt>
                      <c:pt idx="1910">
                        <c:v>2260</c:v>
                      </c:pt>
                      <c:pt idx="1911">
                        <c:v>2261</c:v>
                      </c:pt>
                      <c:pt idx="1912">
                        <c:v>2262</c:v>
                      </c:pt>
                      <c:pt idx="1913">
                        <c:v>2263</c:v>
                      </c:pt>
                      <c:pt idx="1914">
                        <c:v>2264</c:v>
                      </c:pt>
                      <c:pt idx="1915">
                        <c:v>2265</c:v>
                      </c:pt>
                      <c:pt idx="1916">
                        <c:v>2266</c:v>
                      </c:pt>
                      <c:pt idx="1917">
                        <c:v>2267</c:v>
                      </c:pt>
                      <c:pt idx="1918">
                        <c:v>2268</c:v>
                      </c:pt>
                      <c:pt idx="1919">
                        <c:v>2269</c:v>
                      </c:pt>
                      <c:pt idx="1920">
                        <c:v>2270</c:v>
                      </c:pt>
                      <c:pt idx="1921">
                        <c:v>2271</c:v>
                      </c:pt>
                      <c:pt idx="1922">
                        <c:v>2272</c:v>
                      </c:pt>
                      <c:pt idx="1923">
                        <c:v>2273</c:v>
                      </c:pt>
                      <c:pt idx="1924">
                        <c:v>2274</c:v>
                      </c:pt>
                      <c:pt idx="1925">
                        <c:v>2275</c:v>
                      </c:pt>
                      <c:pt idx="1926">
                        <c:v>2276</c:v>
                      </c:pt>
                      <c:pt idx="1927">
                        <c:v>2277</c:v>
                      </c:pt>
                      <c:pt idx="1928">
                        <c:v>2278</c:v>
                      </c:pt>
                      <c:pt idx="1929">
                        <c:v>2279</c:v>
                      </c:pt>
                      <c:pt idx="1930">
                        <c:v>2280</c:v>
                      </c:pt>
                      <c:pt idx="1931">
                        <c:v>2281</c:v>
                      </c:pt>
                      <c:pt idx="1932">
                        <c:v>2282</c:v>
                      </c:pt>
                      <c:pt idx="1933">
                        <c:v>2283</c:v>
                      </c:pt>
                      <c:pt idx="1934">
                        <c:v>2284</c:v>
                      </c:pt>
                      <c:pt idx="1935">
                        <c:v>2285</c:v>
                      </c:pt>
                      <c:pt idx="1936">
                        <c:v>2286</c:v>
                      </c:pt>
                      <c:pt idx="1937">
                        <c:v>2287</c:v>
                      </c:pt>
                      <c:pt idx="1938">
                        <c:v>2288</c:v>
                      </c:pt>
                      <c:pt idx="1939">
                        <c:v>2289</c:v>
                      </c:pt>
                      <c:pt idx="1940">
                        <c:v>2290</c:v>
                      </c:pt>
                      <c:pt idx="1941">
                        <c:v>2291</c:v>
                      </c:pt>
                      <c:pt idx="1942">
                        <c:v>2292</c:v>
                      </c:pt>
                      <c:pt idx="1943">
                        <c:v>2293</c:v>
                      </c:pt>
                      <c:pt idx="1944">
                        <c:v>2294</c:v>
                      </c:pt>
                      <c:pt idx="1945">
                        <c:v>2295</c:v>
                      </c:pt>
                      <c:pt idx="1946">
                        <c:v>2296</c:v>
                      </c:pt>
                      <c:pt idx="1947">
                        <c:v>2297</c:v>
                      </c:pt>
                      <c:pt idx="1948">
                        <c:v>2298</c:v>
                      </c:pt>
                      <c:pt idx="1949">
                        <c:v>2299</c:v>
                      </c:pt>
                      <c:pt idx="1950">
                        <c:v>2300</c:v>
                      </c:pt>
                      <c:pt idx="1951">
                        <c:v>2301</c:v>
                      </c:pt>
                      <c:pt idx="1952">
                        <c:v>2302</c:v>
                      </c:pt>
                      <c:pt idx="1953">
                        <c:v>2303</c:v>
                      </c:pt>
                      <c:pt idx="1954">
                        <c:v>2304</c:v>
                      </c:pt>
                      <c:pt idx="1955">
                        <c:v>2305</c:v>
                      </c:pt>
                      <c:pt idx="1956">
                        <c:v>2306</c:v>
                      </c:pt>
                      <c:pt idx="1957">
                        <c:v>2307</c:v>
                      </c:pt>
                      <c:pt idx="1958">
                        <c:v>2308</c:v>
                      </c:pt>
                      <c:pt idx="1959">
                        <c:v>2309</c:v>
                      </c:pt>
                      <c:pt idx="1960">
                        <c:v>2310</c:v>
                      </c:pt>
                      <c:pt idx="1961">
                        <c:v>2311</c:v>
                      </c:pt>
                      <c:pt idx="1962">
                        <c:v>2312</c:v>
                      </c:pt>
                      <c:pt idx="1963">
                        <c:v>2313</c:v>
                      </c:pt>
                      <c:pt idx="1964">
                        <c:v>2314</c:v>
                      </c:pt>
                      <c:pt idx="1965">
                        <c:v>2315</c:v>
                      </c:pt>
                      <c:pt idx="1966">
                        <c:v>2316</c:v>
                      </c:pt>
                      <c:pt idx="1967">
                        <c:v>2317</c:v>
                      </c:pt>
                      <c:pt idx="1968">
                        <c:v>2318</c:v>
                      </c:pt>
                      <c:pt idx="1969">
                        <c:v>2319</c:v>
                      </c:pt>
                      <c:pt idx="1970">
                        <c:v>2320</c:v>
                      </c:pt>
                      <c:pt idx="1971">
                        <c:v>2321</c:v>
                      </c:pt>
                      <c:pt idx="1972">
                        <c:v>2322</c:v>
                      </c:pt>
                      <c:pt idx="1973">
                        <c:v>2323</c:v>
                      </c:pt>
                      <c:pt idx="1974">
                        <c:v>2324</c:v>
                      </c:pt>
                      <c:pt idx="1975">
                        <c:v>2325</c:v>
                      </c:pt>
                      <c:pt idx="1976">
                        <c:v>2326</c:v>
                      </c:pt>
                      <c:pt idx="1977">
                        <c:v>2327</c:v>
                      </c:pt>
                      <c:pt idx="1978">
                        <c:v>2328</c:v>
                      </c:pt>
                      <c:pt idx="1979">
                        <c:v>2329</c:v>
                      </c:pt>
                      <c:pt idx="1980">
                        <c:v>2330</c:v>
                      </c:pt>
                      <c:pt idx="1981">
                        <c:v>2331</c:v>
                      </c:pt>
                      <c:pt idx="1982">
                        <c:v>2332</c:v>
                      </c:pt>
                      <c:pt idx="1983">
                        <c:v>2333</c:v>
                      </c:pt>
                      <c:pt idx="1984">
                        <c:v>2334</c:v>
                      </c:pt>
                      <c:pt idx="1985">
                        <c:v>2335</c:v>
                      </c:pt>
                      <c:pt idx="1986">
                        <c:v>2336</c:v>
                      </c:pt>
                      <c:pt idx="1987">
                        <c:v>2337</c:v>
                      </c:pt>
                      <c:pt idx="1988">
                        <c:v>2338</c:v>
                      </c:pt>
                      <c:pt idx="1989">
                        <c:v>2339</c:v>
                      </c:pt>
                      <c:pt idx="1990">
                        <c:v>2340</c:v>
                      </c:pt>
                      <c:pt idx="1991">
                        <c:v>2341</c:v>
                      </c:pt>
                      <c:pt idx="1992">
                        <c:v>2342</c:v>
                      </c:pt>
                      <c:pt idx="1993">
                        <c:v>2343</c:v>
                      </c:pt>
                      <c:pt idx="1994">
                        <c:v>2344</c:v>
                      </c:pt>
                      <c:pt idx="1995">
                        <c:v>2345</c:v>
                      </c:pt>
                      <c:pt idx="1996">
                        <c:v>2346</c:v>
                      </c:pt>
                      <c:pt idx="1997">
                        <c:v>2347</c:v>
                      </c:pt>
                      <c:pt idx="1998">
                        <c:v>2348</c:v>
                      </c:pt>
                      <c:pt idx="1999">
                        <c:v>2349</c:v>
                      </c:pt>
                      <c:pt idx="2000">
                        <c:v>2350</c:v>
                      </c:pt>
                      <c:pt idx="2001">
                        <c:v>2351</c:v>
                      </c:pt>
                      <c:pt idx="2002">
                        <c:v>2352</c:v>
                      </c:pt>
                      <c:pt idx="2003">
                        <c:v>2353</c:v>
                      </c:pt>
                      <c:pt idx="2004">
                        <c:v>2354</c:v>
                      </c:pt>
                      <c:pt idx="2005">
                        <c:v>2355</c:v>
                      </c:pt>
                      <c:pt idx="2006">
                        <c:v>2356</c:v>
                      </c:pt>
                      <c:pt idx="2007">
                        <c:v>2357</c:v>
                      </c:pt>
                      <c:pt idx="2008">
                        <c:v>2358</c:v>
                      </c:pt>
                      <c:pt idx="2009">
                        <c:v>2359</c:v>
                      </c:pt>
                      <c:pt idx="2010">
                        <c:v>2360</c:v>
                      </c:pt>
                      <c:pt idx="2011">
                        <c:v>2361</c:v>
                      </c:pt>
                      <c:pt idx="2012">
                        <c:v>2362</c:v>
                      </c:pt>
                      <c:pt idx="2013">
                        <c:v>2363</c:v>
                      </c:pt>
                      <c:pt idx="2014">
                        <c:v>2364</c:v>
                      </c:pt>
                      <c:pt idx="2015">
                        <c:v>2365</c:v>
                      </c:pt>
                      <c:pt idx="2016">
                        <c:v>2366</c:v>
                      </c:pt>
                      <c:pt idx="2017">
                        <c:v>2367</c:v>
                      </c:pt>
                      <c:pt idx="2018">
                        <c:v>2368</c:v>
                      </c:pt>
                      <c:pt idx="2019">
                        <c:v>2369</c:v>
                      </c:pt>
                      <c:pt idx="2020">
                        <c:v>2370</c:v>
                      </c:pt>
                      <c:pt idx="2021">
                        <c:v>2371</c:v>
                      </c:pt>
                      <c:pt idx="2022">
                        <c:v>2372</c:v>
                      </c:pt>
                      <c:pt idx="2023">
                        <c:v>2373</c:v>
                      </c:pt>
                      <c:pt idx="2024">
                        <c:v>2374</c:v>
                      </c:pt>
                      <c:pt idx="2025">
                        <c:v>2375</c:v>
                      </c:pt>
                      <c:pt idx="2026">
                        <c:v>2376</c:v>
                      </c:pt>
                      <c:pt idx="2027">
                        <c:v>2377</c:v>
                      </c:pt>
                      <c:pt idx="2028">
                        <c:v>2378</c:v>
                      </c:pt>
                      <c:pt idx="2029">
                        <c:v>2379</c:v>
                      </c:pt>
                      <c:pt idx="2030">
                        <c:v>2380</c:v>
                      </c:pt>
                      <c:pt idx="2031">
                        <c:v>2381</c:v>
                      </c:pt>
                      <c:pt idx="2032">
                        <c:v>2382</c:v>
                      </c:pt>
                      <c:pt idx="2033">
                        <c:v>2383</c:v>
                      </c:pt>
                      <c:pt idx="2034">
                        <c:v>2384</c:v>
                      </c:pt>
                      <c:pt idx="2035">
                        <c:v>2385</c:v>
                      </c:pt>
                      <c:pt idx="2036">
                        <c:v>2386</c:v>
                      </c:pt>
                      <c:pt idx="2037">
                        <c:v>2387</c:v>
                      </c:pt>
                      <c:pt idx="2038">
                        <c:v>2388</c:v>
                      </c:pt>
                      <c:pt idx="2039">
                        <c:v>2389</c:v>
                      </c:pt>
                      <c:pt idx="2040">
                        <c:v>2390</c:v>
                      </c:pt>
                      <c:pt idx="2041">
                        <c:v>2391</c:v>
                      </c:pt>
                      <c:pt idx="2042">
                        <c:v>2392</c:v>
                      </c:pt>
                      <c:pt idx="2043">
                        <c:v>2393</c:v>
                      </c:pt>
                      <c:pt idx="2044">
                        <c:v>2394</c:v>
                      </c:pt>
                      <c:pt idx="2045">
                        <c:v>2395</c:v>
                      </c:pt>
                      <c:pt idx="2046">
                        <c:v>2396</c:v>
                      </c:pt>
                      <c:pt idx="2047">
                        <c:v>2397</c:v>
                      </c:pt>
                      <c:pt idx="2048">
                        <c:v>2398</c:v>
                      </c:pt>
                      <c:pt idx="2049">
                        <c:v>2399</c:v>
                      </c:pt>
                      <c:pt idx="2050">
                        <c:v>2400</c:v>
                      </c:pt>
                      <c:pt idx="2051">
                        <c:v>2401</c:v>
                      </c:pt>
                      <c:pt idx="2052">
                        <c:v>2402</c:v>
                      </c:pt>
                      <c:pt idx="2053">
                        <c:v>2403</c:v>
                      </c:pt>
                      <c:pt idx="2054">
                        <c:v>2404</c:v>
                      </c:pt>
                      <c:pt idx="2055">
                        <c:v>2405</c:v>
                      </c:pt>
                      <c:pt idx="2056">
                        <c:v>2406</c:v>
                      </c:pt>
                      <c:pt idx="2057">
                        <c:v>2407</c:v>
                      </c:pt>
                      <c:pt idx="2058">
                        <c:v>2408</c:v>
                      </c:pt>
                      <c:pt idx="2059">
                        <c:v>2409</c:v>
                      </c:pt>
                      <c:pt idx="2060">
                        <c:v>2410</c:v>
                      </c:pt>
                      <c:pt idx="2061">
                        <c:v>2411</c:v>
                      </c:pt>
                      <c:pt idx="2062">
                        <c:v>2412</c:v>
                      </c:pt>
                      <c:pt idx="2063">
                        <c:v>2413</c:v>
                      </c:pt>
                      <c:pt idx="2064">
                        <c:v>2414</c:v>
                      </c:pt>
                      <c:pt idx="2065">
                        <c:v>2415</c:v>
                      </c:pt>
                      <c:pt idx="2066">
                        <c:v>2416</c:v>
                      </c:pt>
                      <c:pt idx="2067">
                        <c:v>2417</c:v>
                      </c:pt>
                      <c:pt idx="2068">
                        <c:v>2418</c:v>
                      </c:pt>
                      <c:pt idx="2069">
                        <c:v>2419</c:v>
                      </c:pt>
                      <c:pt idx="2070">
                        <c:v>2420</c:v>
                      </c:pt>
                      <c:pt idx="2071">
                        <c:v>2421</c:v>
                      </c:pt>
                      <c:pt idx="2072">
                        <c:v>2422</c:v>
                      </c:pt>
                      <c:pt idx="2073">
                        <c:v>2423</c:v>
                      </c:pt>
                      <c:pt idx="2074">
                        <c:v>2424</c:v>
                      </c:pt>
                      <c:pt idx="2075">
                        <c:v>2425</c:v>
                      </c:pt>
                      <c:pt idx="2076">
                        <c:v>2426</c:v>
                      </c:pt>
                      <c:pt idx="2077">
                        <c:v>2427</c:v>
                      </c:pt>
                      <c:pt idx="2078">
                        <c:v>2428</c:v>
                      </c:pt>
                      <c:pt idx="2079">
                        <c:v>2429</c:v>
                      </c:pt>
                      <c:pt idx="2080">
                        <c:v>2430</c:v>
                      </c:pt>
                      <c:pt idx="2081">
                        <c:v>2431</c:v>
                      </c:pt>
                      <c:pt idx="2082">
                        <c:v>2432</c:v>
                      </c:pt>
                      <c:pt idx="2083">
                        <c:v>2433</c:v>
                      </c:pt>
                      <c:pt idx="2084">
                        <c:v>2434</c:v>
                      </c:pt>
                      <c:pt idx="2085">
                        <c:v>2435</c:v>
                      </c:pt>
                      <c:pt idx="2086">
                        <c:v>2436</c:v>
                      </c:pt>
                      <c:pt idx="2087">
                        <c:v>2437</c:v>
                      </c:pt>
                      <c:pt idx="2088">
                        <c:v>2438</c:v>
                      </c:pt>
                      <c:pt idx="2089">
                        <c:v>2439</c:v>
                      </c:pt>
                      <c:pt idx="2090">
                        <c:v>2440</c:v>
                      </c:pt>
                      <c:pt idx="2091">
                        <c:v>2441</c:v>
                      </c:pt>
                      <c:pt idx="2092">
                        <c:v>2442</c:v>
                      </c:pt>
                      <c:pt idx="2093">
                        <c:v>2443</c:v>
                      </c:pt>
                      <c:pt idx="2094">
                        <c:v>2444</c:v>
                      </c:pt>
                      <c:pt idx="2095">
                        <c:v>2445</c:v>
                      </c:pt>
                      <c:pt idx="2096">
                        <c:v>2446</c:v>
                      </c:pt>
                      <c:pt idx="2097">
                        <c:v>2447</c:v>
                      </c:pt>
                      <c:pt idx="2098">
                        <c:v>2448</c:v>
                      </c:pt>
                      <c:pt idx="2099">
                        <c:v>2449</c:v>
                      </c:pt>
                      <c:pt idx="2100">
                        <c:v>2450</c:v>
                      </c:pt>
                      <c:pt idx="2101">
                        <c:v>2451</c:v>
                      </c:pt>
                      <c:pt idx="2102">
                        <c:v>2452</c:v>
                      </c:pt>
                      <c:pt idx="2103">
                        <c:v>2453</c:v>
                      </c:pt>
                      <c:pt idx="2104">
                        <c:v>2454</c:v>
                      </c:pt>
                      <c:pt idx="2105">
                        <c:v>2455</c:v>
                      </c:pt>
                      <c:pt idx="2106">
                        <c:v>2456</c:v>
                      </c:pt>
                      <c:pt idx="2107">
                        <c:v>2457</c:v>
                      </c:pt>
                      <c:pt idx="2108">
                        <c:v>2458</c:v>
                      </c:pt>
                      <c:pt idx="2109">
                        <c:v>2459</c:v>
                      </c:pt>
                      <c:pt idx="2110">
                        <c:v>2460</c:v>
                      </c:pt>
                      <c:pt idx="2111">
                        <c:v>2461</c:v>
                      </c:pt>
                      <c:pt idx="2112">
                        <c:v>2462</c:v>
                      </c:pt>
                      <c:pt idx="2113">
                        <c:v>2463</c:v>
                      </c:pt>
                      <c:pt idx="2114">
                        <c:v>2464</c:v>
                      </c:pt>
                      <c:pt idx="2115">
                        <c:v>2465</c:v>
                      </c:pt>
                      <c:pt idx="2116">
                        <c:v>2466</c:v>
                      </c:pt>
                      <c:pt idx="2117">
                        <c:v>2467</c:v>
                      </c:pt>
                      <c:pt idx="2118">
                        <c:v>2468</c:v>
                      </c:pt>
                      <c:pt idx="2119">
                        <c:v>2469</c:v>
                      </c:pt>
                      <c:pt idx="2120">
                        <c:v>2470</c:v>
                      </c:pt>
                      <c:pt idx="2121">
                        <c:v>2471</c:v>
                      </c:pt>
                      <c:pt idx="2122">
                        <c:v>2472</c:v>
                      </c:pt>
                      <c:pt idx="2123">
                        <c:v>2473</c:v>
                      </c:pt>
                      <c:pt idx="2124">
                        <c:v>2474</c:v>
                      </c:pt>
                      <c:pt idx="2125">
                        <c:v>2475</c:v>
                      </c:pt>
                      <c:pt idx="2126">
                        <c:v>2476</c:v>
                      </c:pt>
                      <c:pt idx="2127">
                        <c:v>2477</c:v>
                      </c:pt>
                      <c:pt idx="2128">
                        <c:v>2478</c:v>
                      </c:pt>
                      <c:pt idx="2129">
                        <c:v>2479</c:v>
                      </c:pt>
                      <c:pt idx="2130">
                        <c:v>2480</c:v>
                      </c:pt>
                      <c:pt idx="2131">
                        <c:v>2481</c:v>
                      </c:pt>
                      <c:pt idx="2132">
                        <c:v>2482</c:v>
                      </c:pt>
                      <c:pt idx="2133">
                        <c:v>2483</c:v>
                      </c:pt>
                      <c:pt idx="2134">
                        <c:v>2484</c:v>
                      </c:pt>
                      <c:pt idx="2135">
                        <c:v>2485</c:v>
                      </c:pt>
                      <c:pt idx="2136">
                        <c:v>2486</c:v>
                      </c:pt>
                      <c:pt idx="2137">
                        <c:v>2487</c:v>
                      </c:pt>
                      <c:pt idx="2138">
                        <c:v>2488</c:v>
                      </c:pt>
                      <c:pt idx="2139">
                        <c:v>2489</c:v>
                      </c:pt>
                      <c:pt idx="2140">
                        <c:v>2490</c:v>
                      </c:pt>
                      <c:pt idx="2141">
                        <c:v>2491</c:v>
                      </c:pt>
                      <c:pt idx="2142">
                        <c:v>2492</c:v>
                      </c:pt>
                      <c:pt idx="2143">
                        <c:v>2493</c:v>
                      </c:pt>
                      <c:pt idx="2144">
                        <c:v>2494</c:v>
                      </c:pt>
                      <c:pt idx="2145">
                        <c:v>2495</c:v>
                      </c:pt>
                      <c:pt idx="2146">
                        <c:v>2496</c:v>
                      </c:pt>
                      <c:pt idx="2147">
                        <c:v>2497</c:v>
                      </c:pt>
                      <c:pt idx="2148">
                        <c:v>2498</c:v>
                      </c:pt>
                      <c:pt idx="2149">
                        <c:v>2499</c:v>
                      </c:pt>
                      <c:pt idx="2150">
                        <c:v>2500</c:v>
                      </c:pt>
                    </c:numCache>
                  </c:numRef>
                </c:xVal>
                <c:yVal>
                  <c:numRef>
                    <c:extLst xmlns:c15="http://schemas.microsoft.com/office/drawing/2012/chart">
                      <c:ext xmlns:c15="http://schemas.microsoft.com/office/drawing/2012/chart" uri="{02D57815-91ED-43cb-92C2-25804820EDAC}">
                        <c15:formulaRef>
                          <c15:sqref>Reflectance_Data!$AA$4:$AA$2154</c15:sqref>
                        </c15:formulaRef>
                      </c:ext>
                    </c:extLst>
                    <c:numCache>
                      <c:formatCode>0.00E+00</c:formatCode>
                      <c:ptCount val="2151"/>
                      <c:pt idx="0" formatCode="General">
                        <c:v>9.4614259898662595E-2</c:v>
                      </c:pt>
                      <c:pt idx="1">
                        <c:v>8.1457279622554807E-2</c:v>
                      </c:pt>
                      <c:pt idx="2">
                        <c:v>9.1329410672187805E-2</c:v>
                      </c:pt>
                      <c:pt idx="3">
                        <c:v>0.10574431717395801</c:v>
                      </c:pt>
                      <c:pt idx="4">
                        <c:v>7.5003191828727694E-2</c:v>
                      </c:pt>
                      <c:pt idx="5" formatCode="General">
                        <c:v>7.8102082014083904E-2</c:v>
                      </c:pt>
                      <c:pt idx="6">
                        <c:v>9.0050950646400493E-2</c:v>
                      </c:pt>
                      <c:pt idx="7">
                        <c:v>8.4762841463089003E-2</c:v>
                      </c:pt>
                      <c:pt idx="8">
                        <c:v>6.8593770265579196E-2</c:v>
                      </c:pt>
                      <c:pt idx="9">
                        <c:v>6.7539229989051805E-2</c:v>
                      </c:pt>
                      <c:pt idx="10">
                        <c:v>6.6902577877044705E-2</c:v>
                      </c:pt>
                      <c:pt idx="11" formatCode="General">
                        <c:v>5.2827138453722E-2</c:v>
                      </c:pt>
                      <c:pt idx="12">
                        <c:v>6.6645197570323902E-2</c:v>
                      </c:pt>
                      <c:pt idx="13">
                        <c:v>7.6720602810382801E-2</c:v>
                      </c:pt>
                      <c:pt idx="14" formatCode="General">
                        <c:v>7.41758123040199E-2</c:v>
                      </c:pt>
                      <c:pt idx="15">
                        <c:v>6.4784377813339206E-2</c:v>
                      </c:pt>
                      <c:pt idx="16">
                        <c:v>5.7613719254732097E-2</c:v>
                      </c:pt>
                      <c:pt idx="17">
                        <c:v>6.2495734542608303E-2</c:v>
                      </c:pt>
                      <c:pt idx="18">
                        <c:v>7.1896471083164201E-2</c:v>
                      </c:pt>
                      <c:pt idx="19">
                        <c:v>6.1560608446598102E-2</c:v>
                      </c:pt>
                      <c:pt idx="20">
                        <c:v>5.6135054677724797E-2</c:v>
                      </c:pt>
                      <c:pt idx="21">
                        <c:v>6.1342149972915601E-2</c:v>
                      </c:pt>
                      <c:pt idx="22">
                        <c:v>7.0989862084388705E-2</c:v>
                      </c:pt>
                      <c:pt idx="23">
                        <c:v>6.0841105878353098E-2</c:v>
                      </c:pt>
                      <c:pt idx="24">
                        <c:v>5.9955034404993099E-2</c:v>
                      </c:pt>
                      <c:pt idx="25">
                        <c:v>6.4823299646377605E-2</c:v>
                      </c:pt>
                      <c:pt idx="26">
                        <c:v>6.3477836549282102E-2</c:v>
                      </c:pt>
                      <c:pt idx="27">
                        <c:v>6.3745059072971302E-2</c:v>
                      </c:pt>
                      <c:pt idx="28">
                        <c:v>6.1341524124145501E-2</c:v>
                      </c:pt>
                      <c:pt idx="29">
                        <c:v>5.8612309396266903E-2</c:v>
                      </c:pt>
                      <c:pt idx="30">
                        <c:v>6.1630472540855401E-2</c:v>
                      </c:pt>
                      <c:pt idx="31">
                        <c:v>5.89792877435684E-2</c:v>
                      </c:pt>
                      <c:pt idx="32" formatCode="General">
                        <c:v>5.7112187147140503E-2</c:v>
                      </c:pt>
                      <c:pt idx="33">
                        <c:v>5.8605577796697603E-2</c:v>
                      </c:pt>
                      <c:pt idx="34">
                        <c:v>5.6788295507431003E-2</c:v>
                      </c:pt>
                      <c:pt idx="35" formatCode="General">
                        <c:v>6.2317244708538097E-2</c:v>
                      </c:pt>
                      <c:pt idx="36">
                        <c:v>6.2924236059188801E-2</c:v>
                      </c:pt>
                      <c:pt idx="37">
                        <c:v>5.1382787525653797E-2</c:v>
                      </c:pt>
                      <c:pt idx="38">
                        <c:v>5.2171166986227001E-2</c:v>
                      </c:pt>
                      <c:pt idx="39">
                        <c:v>5.4969228804111502E-2</c:v>
                      </c:pt>
                      <c:pt idx="40">
                        <c:v>5.5844854563474697E-2</c:v>
                      </c:pt>
                      <c:pt idx="41">
                        <c:v>5.4959908127784701E-2</c:v>
                      </c:pt>
                      <c:pt idx="42">
                        <c:v>5.7325530797243097E-2</c:v>
                      </c:pt>
                      <c:pt idx="43" formatCode="General">
                        <c:v>5.7906705886125599E-2</c:v>
                      </c:pt>
                      <c:pt idx="44">
                        <c:v>5.6378729641437503E-2</c:v>
                      </c:pt>
                      <c:pt idx="45">
                        <c:v>5.7520020753145197E-2</c:v>
                      </c:pt>
                      <c:pt idx="46">
                        <c:v>5.59753440320492E-2</c:v>
                      </c:pt>
                      <c:pt idx="47" formatCode="General">
                        <c:v>5.5427595973014797E-2</c:v>
                      </c:pt>
                      <c:pt idx="48">
                        <c:v>5.8072086423635497E-2</c:v>
                      </c:pt>
                      <c:pt idx="49">
                        <c:v>6.0597456991672502E-2</c:v>
                      </c:pt>
                      <c:pt idx="50">
                        <c:v>5.6350003927946098E-2</c:v>
                      </c:pt>
                      <c:pt idx="51">
                        <c:v>5.3291317075491E-2</c:v>
                      </c:pt>
                      <c:pt idx="52">
                        <c:v>5.9113819152116803E-2</c:v>
                      </c:pt>
                      <c:pt idx="53">
                        <c:v>5.6058477610349697E-2</c:v>
                      </c:pt>
                      <c:pt idx="54">
                        <c:v>5.6710701435804402E-2</c:v>
                      </c:pt>
                      <c:pt idx="55">
                        <c:v>6.0536030679941198E-2</c:v>
                      </c:pt>
                      <c:pt idx="56">
                        <c:v>5.7884022593498202E-2</c:v>
                      </c:pt>
                      <c:pt idx="57">
                        <c:v>5.8693151921033901E-2</c:v>
                      </c:pt>
                      <c:pt idx="58">
                        <c:v>5.9482604265212999E-2</c:v>
                      </c:pt>
                      <c:pt idx="59" formatCode="General">
                        <c:v>5.80565594136715E-2</c:v>
                      </c:pt>
                      <c:pt idx="60">
                        <c:v>5.6910045444965397E-2</c:v>
                      </c:pt>
                      <c:pt idx="61" formatCode="General">
                        <c:v>5.7546190917491899E-2</c:v>
                      </c:pt>
                      <c:pt idx="62">
                        <c:v>5.90393021702766E-2</c:v>
                      </c:pt>
                      <c:pt idx="63">
                        <c:v>5.9786625206470503E-2</c:v>
                      </c:pt>
                      <c:pt idx="64">
                        <c:v>5.8390185236930799E-2</c:v>
                      </c:pt>
                      <c:pt idx="65">
                        <c:v>5.7663086801767301E-2</c:v>
                      </c:pt>
                      <c:pt idx="66">
                        <c:v>5.8230664581060403E-2</c:v>
                      </c:pt>
                      <c:pt idx="67">
                        <c:v>5.9252489358186701E-2</c:v>
                      </c:pt>
                      <c:pt idx="68">
                        <c:v>5.9969499707221999E-2</c:v>
                      </c:pt>
                      <c:pt idx="69">
                        <c:v>6.0777388513088199E-2</c:v>
                      </c:pt>
                      <c:pt idx="70" formatCode="General">
                        <c:v>6.13446421921253E-2</c:v>
                      </c:pt>
                      <c:pt idx="71">
                        <c:v>6.02606236934662E-2</c:v>
                      </c:pt>
                      <c:pt idx="72">
                        <c:v>6.0403447598218897E-2</c:v>
                      </c:pt>
                      <c:pt idx="73">
                        <c:v>6.1341319233179099E-2</c:v>
                      </c:pt>
                      <c:pt idx="74">
                        <c:v>6.1912998557090801E-2</c:v>
                      </c:pt>
                      <c:pt idx="75">
                        <c:v>6.12622760236263E-2</c:v>
                      </c:pt>
                      <c:pt idx="76">
                        <c:v>6.0925640165805803E-2</c:v>
                      </c:pt>
                      <c:pt idx="77">
                        <c:v>6.1115648597478901E-2</c:v>
                      </c:pt>
                      <c:pt idx="78">
                        <c:v>6.1409853398799903E-2</c:v>
                      </c:pt>
                      <c:pt idx="79">
                        <c:v>6.2324862927198403E-2</c:v>
                      </c:pt>
                      <c:pt idx="80">
                        <c:v>6.2368690967559801E-2</c:v>
                      </c:pt>
                      <c:pt idx="81">
                        <c:v>6.1692956835031502E-2</c:v>
                      </c:pt>
                      <c:pt idx="82" formatCode="General">
                        <c:v>6.2452208250760997E-2</c:v>
                      </c:pt>
                      <c:pt idx="83">
                        <c:v>6.3194207847118405E-2</c:v>
                      </c:pt>
                      <c:pt idx="84">
                        <c:v>6.2946289777755696E-2</c:v>
                      </c:pt>
                      <c:pt idx="85">
                        <c:v>6.1777338385581998E-2</c:v>
                      </c:pt>
                      <c:pt idx="86">
                        <c:v>6.2204323709011099E-2</c:v>
                      </c:pt>
                      <c:pt idx="87">
                        <c:v>6.2743358314037295E-2</c:v>
                      </c:pt>
                      <c:pt idx="88">
                        <c:v>6.3302211463451399E-2</c:v>
                      </c:pt>
                      <c:pt idx="89">
                        <c:v>6.4173132181167603E-2</c:v>
                      </c:pt>
                      <c:pt idx="90">
                        <c:v>6.3687995076179504E-2</c:v>
                      </c:pt>
                      <c:pt idx="91">
                        <c:v>6.32646009325981E-2</c:v>
                      </c:pt>
                      <c:pt idx="92">
                        <c:v>6.3675194978714003E-2</c:v>
                      </c:pt>
                      <c:pt idx="93">
                        <c:v>6.4634762704372406E-2</c:v>
                      </c:pt>
                      <c:pt idx="94">
                        <c:v>6.5494269132614094E-2</c:v>
                      </c:pt>
                      <c:pt idx="95">
                        <c:v>6.5893501043319702E-2</c:v>
                      </c:pt>
                      <c:pt idx="96">
                        <c:v>6.6027596592903096E-2</c:v>
                      </c:pt>
                      <c:pt idx="97">
                        <c:v>6.7427217960357694E-2</c:v>
                      </c:pt>
                      <c:pt idx="98">
                        <c:v>6.8074211478233296E-2</c:v>
                      </c:pt>
                      <c:pt idx="99">
                        <c:v>6.8175181746482794E-2</c:v>
                      </c:pt>
                      <c:pt idx="100">
                        <c:v>6.8841725587844793E-2</c:v>
                      </c:pt>
                      <c:pt idx="101">
                        <c:v>6.9629564881324796E-2</c:v>
                      </c:pt>
                      <c:pt idx="102">
                        <c:v>7.0067524909973103E-2</c:v>
                      </c:pt>
                      <c:pt idx="103">
                        <c:v>7.0213571190834004E-2</c:v>
                      </c:pt>
                      <c:pt idx="104">
                        <c:v>7.0726267993450206E-2</c:v>
                      </c:pt>
                      <c:pt idx="105">
                        <c:v>7.1483865380287198E-2</c:v>
                      </c:pt>
                      <c:pt idx="106">
                        <c:v>7.1973256766796098E-2</c:v>
                      </c:pt>
                      <c:pt idx="107">
                        <c:v>7.1961998939514202E-2</c:v>
                      </c:pt>
                      <c:pt idx="108">
                        <c:v>7.2176299989223494E-2</c:v>
                      </c:pt>
                      <c:pt idx="109" formatCode="General">
                        <c:v>7.26925954222679E-2</c:v>
                      </c:pt>
                      <c:pt idx="110">
                        <c:v>7.3182001709937994E-2</c:v>
                      </c:pt>
                      <c:pt idx="111">
                        <c:v>7.3220536112785298E-2</c:v>
                      </c:pt>
                      <c:pt idx="112">
                        <c:v>7.3309175670146901E-2</c:v>
                      </c:pt>
                      <c:pt idx="113">
                        <c:v>7.3811084032058702E-2</c:v>
                      </c:pt>
                      <c:pt idx="114">
                        <c:v>7.4322804808616597E-2</c:v>
                      </c:pt>
                      <c:pt idx="115" formatCode="General">
                        <c:v>7.3597200214862796E-2</c:v>
                      </c:pt>
                      <c:pt idx="116">
                        <c:v>7.4041478335857405E-2</c:v>
                      </c:pt>
                      <c:pt idx="117">
                        <c:v>7.4442401528358501E-2</c:v>
                      </c:pt>
                      <c:pt idx="118">
                        <c:v>7.3821529746055603E-2</c:v>
                      </c:pt>
                      <c:pt idx="119">
                        <c:v>7.4502162635326399E-2</c:v>
                      </c:pt>
                      <c:pt idx="120">
                        <c:v>7.4884906411171001E-2</c:v>
                      </c:pt>
                      <c:pt idx="121">
                        <c:v>7.4841000139713301E-2</c:v>
                      </c:pt>
                      <c:pt idx="122">
                        <c:v>7.4956350028514904E-2</c:v>
                      </c:pt>
                      <c:pt idx="123" formatCode="General">
                        <c:v>7.4885405600070995E-2</c:v>
                      </c:pt>
                      <c:pt idx="124">
                        <c:v>7.49635919928551E-2</c:v>
                      </c:pt>
                      <c:pt idx="125">
                        <c:v>7.5263157486915602E-2</c:v>
                      </c:pt>
                      <c:pt idx="126">
                        <c:v>7.5443282723426805E-2</c:v>
                      </c:pt>
                      <c:pt idx="127">
                        <c:v>7.5647979974746704E-2</c:v>
                      </c:pt>
                      <c:pt idx="128">
                        <c:v>7.5765833258628804E-2</c:v>
                      </c:pt>
                      <c:pt idx="129">
                        <c:v>7.5781948864460005E-2</c:v>
                      </c:pt>
                      <c:pt idx="130">
                        <c:v>7.6190255582332597E-2</c:v>
                      </c:pt>
                      <c:pt idx="131">
                        <c:v>7.6407380402088207E-2</c:v>
                      </c:pt>
                      <c:pt idx="132">
                        <c:v>7.6574318110942799E-2</c:v>
                      </c:pt>
                      <c:pt idx="133">
                        <c:v>7.7147603034973103E-2</c:v>
                      </c:pt>
                      <c:pt idx="134">
                        <c:v>7.7351741492748302E-2</c:v>
                      </c:pt>
                      <c:pt idx="135">
                        <c:v>7.7533408999443096E-2</c:v>
                      </c:pt>
                      <c:pt idx="136">
                        <c:v>7.7863015234470395E-2</c:v>
                      </c:pt>
                      <c:pt idx="137">
                        <c:v>7.8050531446933705E-2</c:v>
                      </c:pt>
                      <c:pt idx="138">
                        <c:v>7.8718692064285306E-2</c:v>
                      </c:pt>
                      <c:pt idx="139">
                        <c:v>7.9712420701980605E-2</c:v>
                      </c:pt>
                      <c:pt idx="140">
                        <c:v>8.0648764967918396E-2</c:v>
                      </c:pt>
                      <c:pt idx="141" formatCode="General">
                        <c:v>8.1096924841404003E-2</c:v>
                      </c:pt>
                      <c:pt idx="142">
                        <c:v>8.2244873046875E-2</c:v>
                      </c:pt>
                      <c:pt idx="143">
                        <c:v>8.3931416273117093E-2</c:v>
                      </c:pt>
                      <c:pt idx="144">
                        <c:v>8.5141599178314195E-2</c:v>
                      </c:pt>
                      <c:pt idx="145">
                        <c:v>8.6320057511329706E-2</c:v>
                      </c:pt>
                      <c:pt idx="146">
                        <c:v>8.7618626654148102E-2</c:v>
                      </c:pt>
                      <c:pt idx="147" formatCode="General">
                        <c:v>8.9162603020668002E-2</c:v>
                      </c:pt>
                      <c:pt idx="148" formatCode="General">
                        <c:v>9.1091416776180295E-2</c:v>
                      </c:pt>
                      <c:pt idx="149">
                        <c:v>9.3390323221683502E-2</c:v>
                      </c:pt>
                      <c:pt idx="150">
                        <c:v>9.5778100192546803E-2</c:v>
                      </c:pt>
                      <c:pt idx="151">
                        <c:v>9.8025478422641796E-2</c:v>
                      </c:pt>
                      <c:pt idx="152">
                        <c:v>0.100426629185677</c:v>
                      </c:pt>
                      <c:pt idx="153">
                        <c:v>0.103117428719997</c:v>
                      </c:pt>
                      <c:pt idx="154">
                        <c:v>0.106049239635468</c:v>
                      </c:pt>
                      <c:pt idx="155">
                        <c:v>0.109050802886486</c:v>
                      </c:pt>
                      <c:pt idx="156">
                        <c:v>0.112564794719219</c:v>
                      </c:pt>
                      <c:pt idx="157">
                        <c:v>0.11635021120309801</c:v>
                      </c:pt>
                      <c:pt idx="158" formatCode="General">
                        <c:v>0.120072096586227</c:v>
                      </c:pt>
                      <c:pt idx="159" formatCode="General">
                        <c:v>0.123410195112228</c:v>
                      </c:pt>
                      <c:pt idx="160" formatCode="General">
                        <c:v>0.1271161288023</c:v>
                      </c:pt>
                      <c:pt idx="161" formatCode="General">
                        <c:v>0.131392627954483</c:v>
                      </c:pt>
                      <c:pt idx="162" formatCode="General">
                        <c:v>0.136088952422142</c:v>
                      </c:pt>
                      <c:pt idx="163" formatCode="General">
                        <c:v>0.14038105309009599</c:v>
                      </c:pt>
                      <c:pt idx="164" formatCode="General">
                        <c:v>0.14483132958412201</c:v>
                      </c:pt>
                      <c:pt idx="165" formatCode="General">
                        <c:v>0.149563282728195</c:v>
                      </c:pt>
                      <c:pt idx="166" formatCode="General">
                        <c:v>0.154180958867073</c:v>
                      </c:pt>
                      <c:pt idx="167" formatCode="General">
                        <c:v>0.15868838131427801</c:v>
                      </c:pt>
                      <c:pt idx="168" formatCode="General">
                        <c:v>0.16328403353691101</c:v>
                      </c:pt>
                      <c:pt idx="169" formatCode="General">
                        <c:v>0.16805224120616899</c:v>
                      </c:pt>
                      <c:pt idx="170" formatCode="General">
                        <c:v>0.172725945711136</c:v>
                      </c:pt>
                      <c:pt idx="171" formatCode="General">
                        <c:v>0.17702448368072499</c:v>
                      </c:pt>
                      <c:pt idx="172" formatCode="General">
                        <c:v>0.18127192556858099</c:v>
                      </c:pt>
                      <c:pt idx="173" formatCode="General">
                        <c:v>0.18589414656162301</c:v>
                      </c:pt>
                      <c:pt idx="174" formatCode="General">
                        <c:v>0.18991939723491699</c:v>
                      </c:pt>
                      <c:pt idx="175" formatCode="General">
                        <c:v>0.19372512400150299</c:v>
                      </c:pt>
                      <c:pt idx="176" formatCode="General">
                        <c:v>0.19748465716838801</c:v>
                      </c:pt>
                      <c:pt idx="177" formatCode="General">
                        <c:v>0.20098219811916401</c:v>
                      </c:pt>
                      <c:pt idx="178" formatCode="General">
                        <c:v>0.20405438542366</c:v>
                      </c:pt>
                      <c:pt idx="179" formatCode="General">
                        <c:v>0.20707106590270999</c:v>
                      </c:pt>
                      <c:pt idx="180" formatCode="General">
                        <c:v>0.21024431288242301</c:v>
                      </c:pt>
                      <c:pt idx="181" formatCode="General">
                        <c:v>0.21288888156413999</c:v>
                      </c:pt>
                      <c:pt idx="182" formatCode="General">
                        <c:v>0.21519847214221999</c:v>
                      </c:pt>
                      <c:pt idx="183" formatCode="General">
                        <c:v>0.21724463999271401</c:v>
                      </c:pt>
                      <c:pt idx="184" formatCode="General">
                        <c:v>0.21906748414039601</c:v>
                      </c:pt>
                      <c:pt idx="185" formatCode="General">
                        <c:v>0.22107025980949399</c:v>
                      </c:pt>
                      <c:pt idx="186" formatCode="General">
                        <c:v>0.22283563017845201</c:v>
                      </c:pt>
                      <c:pt idx="187" formatCode="General">
                        <c:v>0.22420406341552701</c:v>
                      </c:pt>
                      <c:pt idx="188" formatCode="General">
                        <c:v>0.22556680440902699</c:v>
                      </c:pt>
                      <c:pt idx="189" formatCode="General">
                        <c:v>0.226946711540222</c:v>
                      </c:pt>
                      <c:pt idx="190" formatCode="General">
                        <c:v>0.22822727262973799</c:v>
                      </c:pt>
                      <c:pt idx="191" formatCode="General">
                        <c:v>0.229314506053925</c:v>
                      </c:pt>
                      <c:pt idx="192" formatCode="General">
                        <c:v>0.23045606911182401</c:v>
                      </c:pt>
                      <c:pt idx="193" formatCode="General">
                        <c:v>0.231455028057098</c:v>
                      </c:pt>
                      <c:pt idx="194" formatCode="General">
                        <c:v>0.232358157634735</c:v>
                      </c:pt>
                      <c:pt idx="195" formatCode="General">
                        <c:v>0.23338927328586601</c:v>
                      </c:pt>
                      <c:pt idx="196" formatCode="General">
                        <c:v>0.23414315283298501</c:v>
                      </c:pt>
                      <c:pt idx="197" formatCode="General">
                        <c:v>0.23481638729572299</c:v>
                      </c:pt>
                      <c:pt idx="198" formatCode="General">
                        <c:v>0.23560768365859999</c:v>
                      </c:pt>
                      <c:pt idx="199" formatCode="General">
                        <c:v>0.23654158413410201</c:v>
                      </c:pt>
                      <c:pt idx="200" formatCode="General">
                        <c:v>0.23716488480567899</c:v>
                      </c:pt>
                      <c:pt idx="201" formatCode="General">
                        <c:v>0.237525343894958</c:v>
                      </c:pt>
                      <c:pt idx="202" formatCode="General">
                        <c:v>0.23784525692462899</c:v>
                      </c:pt>
                      <c:pt idx="203" formatCode="General">
                        <c:v>0.23796747624874101</c:v>
                      </c:pt>
                      <c:pt idx="204" formatCode="General">
                        <c:v>0.23811602592468301</c:v>
                      </c:pt>
                      <c:pt idx="205" formatCode="General">
                        <c:v>0.23820322751998901</c:v>
                      </c:pt>
                      <c:pt idx="206" formatCode="General">
                        <c:v>0.23778370022773701</c:v>
                      </c:pt>
                      <c:pt idx="207" formatCode="General">
                        <c:v>0.23730023205280301</c:v>
                      </c:pt>
                      <c:pt idx="208" formatCode="General">
                        <c:v>0.23668582737445801</c:v>
                      </c:pt>
                      <c:pt idx="209" formatCode="General">
                        <c:v>0.235848173499107</c:v>
                      </c:pt>
                      <c:pt idx="210" formatCode="General">
                        <c:v>0.23496679961681399</c:v>
                      </c:pt>
                      <c:pt idx="211" formatCode="General">
                        <c:v>0.23401655256748199</c:v>
                      </c:pt>
                      <c:pt idx="212" formatCode="General">
                        <c:v>0.232933655381203</c:v>
                      </c:pt>
                      <c:pt idx="213" formatCode="General">
                        <c:v>0.231664538383484</c:v>
                      </c:pt>
                      <c:pt idx="214" formatCode="General">
                        <c:v>0.23044282197952301</c:v>
                      </c:pt>
                      <c:pt idx="215" formatCode="General">
                        <c:v>0.22899019718170199</c:v>
                      </c:pt>
                      <c:pt idx="216" formatCode="General">
                        <c:v>0.22728890180587799</c:v>
                      </c:pt>
                      <c:pt idx="217" formatCode="General">
                        <c:v>0.22579862177372001</c:v>
                      </c:pt>
                      <c:pt idx="218" formatCode="General">
                        <c:v>0.22415874898433699</c:v>
                      </c:pt>
                      <c:pt idx="219" formatCode="General">
                        <c:v>0.222289383411407</c:v>
                      </c:pt>
                      <c:pt idx="220" formatCode="General">
                        <c:v>0.22023375332355499</c:v>
                      </c:pt>
                      <c:pt idx="221" formatCode="General">
                        <c:v>0.21815679967403401</c:v>
                      </c:pt>
                      <c:pt idx="222" formatCode="General">
                        <c:v>0.21617637574672699</c:v>
                      </c:pt>
                      <c:pt idx="223" formatCode="General">
                        <c:v>0.21423667669296301</c:v>
                      </c:pt>
                      <c:pt idx="224" formatCode="General">
                        <c:v>0.21216841042041801</c:v>
                      </c:pt>
                      <c:pt idx="225" formatCode="General">
                        <c:v>0.21021655201911901</c:v>
                      </c:pt>
                      <c:pt idx="226" formatCode="General">
                        <c:v>0.20835499465465501</c:v>
                      </c:pt>
                      <c:pt idx="227" formatCode="General">
                        <c:v>0.20655390620231601</c:v>
                      </c:pt>
                      <c:pt idx="228" formatCode="General">
                        <c:v>0.204859718680382</c:v>
                      </c:pt>
                      <c:pt idx="229" formatCode="General">
                        <c:v>0.20315290987491599</c:v>
                      </c:pt>
                      <c:pt idx="230" formatCode="General">
                        <c:v>0.20147204399108901</c:v>
                      </c:pt>
                      <c:pt idx="231" formatCode="General">
                        <c:v>0.19989804923534399</c:v>
                      </c:pt>
                      <c:pt idx="232" formatCode="General">
                        <c:v>0.19839462637901301</c:v>
                      </c:pt>
                      <c:pt idx="233" formatCode="General">
                        <c:v>0.19706262648105599</c:v>
                      </c:pt>
                      <c:pt idx="234" formatCode="General">
                        <c:v>0.195850610733032</c:v>
                      </c:pt>
                      <c:pt idx="235" formatCode="General">
                        <c:v>0.19454841315746299</c:v>
                      </c:pt>
                      <c:pt idx="236" formatCode="General">
                        <c:v>0.19334237277507799</c:v>
                      </c:pt>
                      <c:pt idx="237" formatCode="General">
                        <c:v>0.19219784438610099</c:v>
                      </c:pt>
                      <c:pt idx="238" formatCode="General">
                        <c:v>0.191112115979195</c:v>
                      </c:pt>
                      <c:pt idx="239" formatCode="General">
                        <c:v>0.19032455980777699</c:v>
                      </c:pt>
                      <c:pt idx="240" formatCode="General">
                        <c:v>0.18942065536975899</c:v>
                      </c:pt>
                      <c:pt idx="241" formatCode="General">
                        <c:v>0.18846642971038799</c:v>
                      </c:pt>
                      <c:pt idx="242" formatCode="General">
                        <c:v>0.1877331584692</c:v>
                      </c:pt>
                      <c:pt idx="243" formatCode="General">
                        <c:v>0.187097638845444</c:v>
                      </c:pt>
                      <c:pt idx="244" formatCode="General">
                        <c:v>0.186438873410225</c:v>
                      </c:pt>
                      <c:pt idx="245" formatCode="General">
                        <c:v>0.18578928709030201</c:v>
                      </c:pt>
                      <c:pt idx="246" formatCode="General">
                        <c:v>0.18538904190063499</c:v>
                      </c:pt>
                      <c:pt idx="247" formatCode="General">
                        <c:v>0.184783965349197</c:v>
                      </c:pt>
                      <c:pt idx="248" formatCode="General">
                        <c:v>0.184139639139175</c:v>
                      </c:pt>
                      <c:pt idx="249" formatCode="General">
                        <c:v>0.183653339743614</c:v>
                      </c:pt>
                      <c:pt idx="250" formatCode="General">
                        <c:v>0.183000147342682</c:v>
                      </c:pt>
                      <c:pt idx="251" formatCode="General">
                        <c:v>0.18237248063087499</c:v>
                      </c:pt>
                      <c:pt idx="252" formatCode="General">
                        <c:v>0.181764006614685</c:v>
                      </c:pt>
                      <c:pt idx="253" formatCode="General">
                        <c:v>0.18102656304836301</c:v>
                      </c:pt>
                      <c:pt idx="254" formatCode="General">
                        <c:v>0.180139631032944</c:v>
                      </c:pt>
                      <c:pt idx="255" formatCode="General">
                        <c:v>0.179208874702454</c:v>
                      </c:pt>
                      <c:pt idx="256" formatCode="General">
                        <c:v>0.178256690502167</c:v>
                      </c:pt>
                      <c:pt idx="257" formatCode="General">
                        <c:v>0.17711263895034801</c:v>
                      </c:pt>
                      <c:pt idx="258" formatCode="General">
                        <c:v>0.175753444433212</c:v>
                      </c:pt>
                      <c:pt idx="259" formatCode="General">
                        <c:v>0.17438347637653401</c:v>
                      </c:pt>
                      <c:pt idx="260" formatCode="General">
                        <c:v>0.17318004369735701</c:v>
                      </c:pt>
                      <c:pt idx="261" formatCode="General">
                        <c:v>0.17176148295402499</c:v>
                      </c:pt>
                      <c:pt idx="262" formatCode="General">
                        <c:v>0.17026539146900199</c:v>
                      </c:pt>
                      <c:pt idx="263" formatCode="General">
                        <c:v>0.168728977441788</c:v>
                      </c:pt>
                      <c:pt idx="264" formatCode="General">
                        <c:v>0.1670962870121</c:v>
                      </c:pt>
                      <c:pt idx="265" formatCode="General">
                        <c:v>0.16582779586315199</c:v>
                      </c:pt>
                      <c:pt idx="266" formatCode="General">
                        <c:v>0.16456009447574599</c:v>
                      </c:pt>
                      <c:pt idx="267" formatCode="General">
                        <c:v>0.16305781900882699</c:v>
                      </c:pt>
                      <c:pt idx="268" formatCode="General">
                        <c:v>0.161758452653885</c:v>
                      </c:pt>
                      <c:pt idx="269" formatCode="General">
                        <c:v>0.16051647067069999</c:v>
                      </c:pt>
                      <c:pt idx="270" formatCode="General">
                        <c:v>0.15946371853351601</c:v>
                      </c:pt>
                      <c:pt idx="271" formatCode="General">
                        <c:v>0.158744782209396</c:v>
                      </c:pt>
                      <c:pt idx="272" formatCode="General">
                        <c:v>0.157811209559441</c:v>
                      </c:pt>
                      <c:pt idx="273" formatCode="General">
                        <c:v>0.15709365904331199</c:v>
                      </c:pt>
                      <c:pt idx="274" formatCode="General">
                        <c:v>0.15663242340087899</c:v>
                      </c:pt>
                      <c:pt idx="275" formatCode="General">
                        <c:v>0.155932441353798</c:v>
                      </c:pt>
                      <c:pt idx="276" formatCode="General">
                        <c:v>0.155528023838997</c:v>
                      </c:pt>
                      <c:pt idx="277" formatCode="General">
                        <c:v>0.15535353124141699</c:v>
                      </c:pt>
                      <c:pt idx="278" formatCode="General">
                        <c:v>0.15522448718547799</c:v>
                      </c:pt>
                      <c:pt idx="279" formatCode="General">
                        <c:v>0.15506437420845001</c:v>
                      </c:pt>
                      <c:pt idx="280" formatCode="General">
                        <c:v>0.154908031225204</c:v>
                      </c:pt>
                      <c:pt idx="281" formatCode="General">
                        <c:v>0.15466009080410001</c:v>
                      </c:pt>
                      <c:pt idx="282" formatCode="General">
                        <c:v>0.15419165790080999</c:v>
                      </c:pt>
                      <c:pt idx="283" formatCode="General">
                        <c:v>0.153764933347702</c:v>
                      </c:pt>
                      <c:pt idx="284" formatCode="General">
                        <c:v>0.15308748185634599</c:v>
                      </c:pt>
                      <c:pt idx="285" formatCode="General">
                        <c:v>0.15206456184387199</c:v>
                      </c:pt>
                      <c:pt idx="286" formatCode="General">
                        <c:v>0.15098322927951799</c:v>
                      </c:pt>
                      <c:pt idx="287" formatCode="General">
                        <c:v>0.149525821208954</c:v>
                      </c:pt>
                      <c:pt idx="288" formatCode="General">
                        <c:v>0.14769519865512801</c:v>
                      </c:pt>
                      <c:pt idx="289" formatCode="General">
                        <c:v>0.14561428129673001</c:v>
                      </c:pt>
                      <c:pt idx="290" formatCode="General">
                        <c:v>0.143471539020538</c:v>
                      </c:pt>
                      <c:pt idx="291" formatCode="General">
                        <c:v>0.14108601212501501</c:v>
                      </c:pt>
                      <c:pt idx="292">
                        <c:v>0.138456076383591</c:v>
                      </c:pt>
                      <c:pt idx="293">
                        <c:v>0.135735288262367</c:v>
                      </c:pt>
                      <c:pt idx="294">
                        <c:v>0.13314700126647899</c:v>
                      </c:pt>
                      <c:pt idx="295">
                        <c:v>0.13058215379714999</c:v>
                      </c:pt>
                      <c:pt idx="296">
                        <c:v>0.127994135022163</c:v>
                      </c:pt>
                      <c:pt idx="297">
                        <c:v>0.125532075762749</c:v>
                      </c:pt>
                      <c:pt idx="298">
                        <c:v>0.123245693743229</c:v>
                      </c:pt>
                      <c:pt idx="299" formatCode="General">
                        <c:v>0.12126940488815301</c:v>
                      </c:pt>
                      <c:pt idx="300">
                        <c:v>0.119690902531147</c:v>
                      </c:pt>
                      <c:pt idx="301">
                        <c:v>0.118323490023613</c:v>
                      </c:pt>
                      <c:pt idx="302">
                        <c:v>0.117081083357334</c:v>
                      </c:pt>
                      <c:pt idx="303">
                        <c:v>0.11597079783678101</c:v>
                      </c:pt>
                      <c:pt idx="304">
                        <c:v>0.11504205316305199</c:v>
                      </c:pt>
                      <c:pt idx="305">
                        <c:v>0.113731689751148</c:v>
                      </c:pt>
                      <c:pt idx="306">
                        <c:v>0.112285993993282</c:v>
                      </c:pt>
                      <c:pt idx="307">
                        <c:v>0.110860548913479</c:v>
                      </c:pt>
                      <c:pt idx="308">
                        <c:v>0.10906137526035301</c:v>
                      </c:pt>
                      <c:pt idx="309">
                        <c:v>0.107118830084801</c:v>
                      </c:pt>
                      <c:pt idx="310">
                        <c:v>0.105014130473137</c:v>
                      </c:pt>
                      <c:pt idx="311">
                        <c:v>0.102664336562157</c:v>
                      </c:pt>
                      <c:pt idx="312" formatCode="General">
                        <c:v>0.100123785436153</c:v>
                      </c:pt>
                      <c:pt idx="313">
                        <c:v>9.7670525312423706E-2</c:v>
                      </c:pt>
                      <c:pt idx="314">
                        <c:v>9.5407955348491696E-2</c:v>
                      </c:pt>
                      <c:pt idx="315">
                        <c:v>9.3242228031158406E-2</c:v>
                      </c:pt>
                      <c:pt idx="316">
                        <c:v>9.1141149401664706E-2</c:v>
                      </c:pt>
                      <c:pt idx="317">
                        <c:v>8.9248917996883406E-2</c:v>
                      </c:pt>
                      <c:pt idx="318">
                        <c:v>8.7631903588771806E-2</c:v>
                      </c:pt>
                      <c:pt idx="319">
                        <c:v>8.6048059165477794E-2</c:v>
                      </c:pt>
                      <c:pt idx="320" formatCode="General">
                        <c:v>8.4734447300434099E-2</c:v>
                      </c:pt>
                      <c:pt idx="321">
                        <c:v>8.3727009594440502E-2</c:v>
                      </c:pt>
                      <c:pt idx="322" formatCode="General">
                        <c:v>8.29647332429886E-2</c:v>
                      </c:pt>
                      <c:pt idx="323">
                        <c:v>8.2416258752345997E-2</c:v>
                      </c:pt>
                      <c:pt idx="324">
                        <c:v>8.2057528197765406E-2</c:v>
                      </c:pt>
                      <c:pt idx="325">
                        <c:v>8.1859715282916995E-2</c:v>
                      </c:pt>
                      <c:pt idx="326">
                        <c:v>8.1789284944534302E-2</c:v>
                      </c:pt>
                      <c:pt idx="327">
                        <c:v>8.1937216222286197E-2</c:v>
                      </c:pt>
                      <c:pt idx="328">
                        <c:v>8.2266494631767301E-2</c:v>
                      </c:pt>
                      <c:pt idx="329">
                        <c:v>8.2805261015892001E-2</c:v>
                      </c:pt>
                      <c:pt idx="330">
                        <c:v>8.3831660449504894E-2</c:v>
                      </c:pt>
                      <c:pt idx="331">
                        <c:v>8.5276357829570798E-2</c:v>
                      </c:pt>
                      <c:pt idx="332">
                        <c:v>8.7180934846401201E-2</c:v>
                      </c:pt>
                      <c:pt idx="333">
                        <c:v>8.9660912752151503E-2</c:v>
                      </c:pt>
                      <c:pt idx="334">
                        <c:v>9.2862077057361603E-2</c:v>
                      </c:pt>
                      <c:pt idx="335">
                        <c:v>9.7109094262123094E-2</c:v>
                      </c:pt>
                      <c:pt idx="336">
                        <c:v>0.102449648082256</c:v>
                      </c:pt>
                      <c:pt idx="337">
                        <c:v>0.108579583466053</c:v>
                      </c:pt>
                      <c:pt idx="338">
                        <c:v>0.115703903138638</c:v>
                      </c:pt>
                      <c:pt idx="339">
                        <c:v>0.12395601719617801</c:v>
                      </c:pt>
                      <c:pt idx="340" formatCode="General">
                        <c:v>0.13331709802150701</c:v>
                      </c:pt>
                      <c:pt idx="341" formatCode="General">
                        <c:v>0.14348970353603399</c:v>
                      </c:pt>
                      <c:pt idx="342" formatCode="General">
                        <c:v>0.154556348919868</c:v>
                      </c:pt>
                      <c:pt idx="343" formatCode="General">
                        <c:v>0.166311159729958</c:v>
                      </c:pt>
                      <c:pt idx="344" formatCode="General">
                        <c:v>0.178474500775337</c:v>
                      </c:pt>
                      <c:pt idx="345" formatCode="General">
                        <c:v>0.191064327955246</c:v>
                      </c:pt>
                      <c:pt idx="346" formatCode="General">
                        <c:v>0.203846246004105</c:v>
                      </c:pt>
                      <c:pt idx="347" formatCode="General">
                        <c:v>0.21672585606575001</c:v>
                      </c:pt>
                      <c:pt idx="348" formatCode="General">
                        <c:v>0.22976924479007699</c:v>
                      </c:pt>
                      <c:pt idx="349" formatCode="General">
                        <c:v>0.242431551218033</c:v>
                      </c:pt>
                      <c:pt idx="350" formatCode="General">
                        <c:v>0.254831522703171</c:v>
                      </c:pt>
                      <c:pt idx="351" formatCode="General">
                        <c:v>0.26706868410110501</c:v>
                      </c:pt>
                      <c:pt idx="352" formatCode="General">
                        <c:v>0.27880463004112199</c:v>
                      </c:pt>
                      <c:pt idx="353" formatCode="General">
                        <c:v>0.29002952575683599</c:v>
                      </c:pt>
                      <c:pt idx="354" formatCode="General">
                        <c:v>0.300788164138794</c:v>
                      </c:pt>
                      <c:pt idx="355" formatCode="General">
                        <c:v>0.31115666031837502</c:v>
                      </c:pt>
                      <c:pt idx="356" formatCode="General">
                        <c:v>0.32104733586311301</c:v>
                      </c:pt>
                      <c:pt idx="357" formatCode="General">
                        <c:v>0.33050855994224498</c:v>
                      </c:pt>
                      <c:pt idx="358" formatCode="General">
                        <c:v>0.33963203430175798</c:v>
                      </c:pt>
                      <c:pt idx="359" formatCode="General">
                        <c:v>0.34852004051208502</c:v>
                      </c:pt>
                      <c:pt idx="360" formatCode="General">
                        <c:v>0.35711035132408098</c:v>
                      </c:pt>
                      <c:pt idx="361" formatCode="General">
                        <c:v>0.36553093791008001</c:v>
                      </c:pt>
                      <c:pt idx="362" formatCode="General">
                        <c:v>0.37385341525077798</c:v>
                      </c:pt>
                      <c:pt idx="363" formatCode="General">
                        <c:v>0.381863713264465</c:v>
                      </c:pt>
                      <c:pt idx="364" formatCode="General">
                        <c:v>0.38979217410087602</c:v>
                      </c:pt>
                      <c:pt idx="365" formatCode="General">
                        <c:v>0.39761161804199202</c:v>
                      </c:pt>
                      <c:pt idx="366" formatCode="General">
                        <c:v>0.40518233180046098</c:v>
                      </c:pt>
                      <c:pt idx="367" formatCode="General">
                        <c:v>0.412662893533707</c:v>
                      </c:pt>
                      <c:pt idx="368" formatCode="General">
                        <c:v>0.42000252008438099</c:v>
                      </c:pt>
                      <c:pt idx="369" formatCode="General">
                        <c:v>0.42716675996780401</c:v>
                      </c:pt>
                      <c:pt idx="370" formatCode="General">
                        <c:v>0.43416401743888899</c:v>
                      </c:pt>
                      <c:pt idx="371" formatCode="General">
                        <c:v>0.44104591012000999</c:v>
                      </c:pt>
                      <c:pt idx="372" formatCode="General">
                        <c:v>0.44770601391792297</c:v>
                      </c:pt>
                      <c:pt idx="373" formatCode="General">
                        <c:v>0.454080820083618</c:v>
                      </c:pt>
                      <c:pt idx="374" formatCode="General">
                        <c:v>0.46037524938583402</c:v>
                      </c:pt>
                      <c:pt idx="375" formatCode="General">
                        <c:v>0.46644270420074502</c:v>
                      </c:pt>
                      <c:pt idx="376" formatCode="General">
                        <c:v>0.47227701544761702</c:v>
                      </c:pt>
                      <c:pt idx="377" formatCode="General">
                        <c:v>0.47793099284172103</c:v>
                      </c:pt>
                      <c:pt idx="378" formatCode="General">
                        <c:v>0.48328590393066401</c:v>
                      </c:pt>
                      <c:pt idx="379" formatCode="General">
                        <c:v>0.48843467235565202</c:v>
                      </c:pt>
                      <c:pt idx="380" formatCode="General">
                        <c:v>0.493393033742905</c:v>
                      </c:pt>
                      <c:pt idx="381" formatCode="General">
                        <c:v>0.49804660677909901</c:v>
                      </c:pt>
                      <c:pt idx="382" formatCode="General">
                        <c:v>0.50243914127349898</c:v>
                      </c:pt>
                      <c:pt idx="383" formatCode="General">
                        <c:v>0.50661152601242099</c:v>
                      </c:pt>
                      <c:pt idx="384" formatCode="General">
                        <c:v>0.51057738065719604</c:v>
                      </c:pt>
                      <c:pt idx="385" formatCode="General">
                        <c:v>0.51429373025894198</c:v>
                      </c:pt>
                      <c:pt idx="386" formatCode="General">
                        <c:v>0.51783746480941795</c:v>
                      </c:pt>
                      <c:pt idx="387" formatCode="General">
                        <c:v>0.52115094661712602</c:v>
                      </c:pt>
                      <c:pt idx="388" formatCode="General">
                        <c:v>0.52418136596679699</c:v>
                      </c:pt>
                      <c:pt idx="389" formatCode="General">
                        <c:v>0.52715045213699296</c:v>
                      </c:pt>
                      <c:pt idx="390" formatCode="General">
                        <c:v>0.52994394302368197</c:v>
                      </c:pt>
                      <c:pt idx="391" formatCode="General">
                        <c:v>0.53251814842224099</c:v>
                      </c:pt>
                      <c:pt idx="392" formatCode="General">
                        <c:v>0.534901142120361</c:v>
                      </c:pt>
                      <c:pt idx="393" formatCode="General">
                        <c:v>0.53704798221588101</c:v>
                      </c:pt>
                      <c:pt idx="394" formatCode="General">
                        <c:v>0.53902435302734397</c:v>
                      </c:pt>
                      <c:pt idx="395" formatCode="General">
                        <c:v>0.54088443517684903</c:v>
                      </c:pt>
                      <c:pt idx="396" formatCode="General">
                        <c:v>0.54262971878051802</c:v>
                      </c:pt>
                      <c:pt idx="397" formatCode="General">
                        <c:v>0.54426825046539296</c:v>
                      </c:pt>
                      <c:pt idx="398" formatCode="General">
                        <c:v>0.54574066400527999</c:v>
                      </c:pt>
                      <c:pt idx="399" formatCode="General">
                        <c:v>0.54702079296112105</c:v>
                      </c:pt>
                      <c:pt idx="400" formatCode="General">
                        <c:v>0.54831010103225697</c:v>
                      </c:pt>
                      <c:pt idx="401" formatCode="General">
                        <c:v>0.54941463470458995</c:v>
                      </c:pt>
                      <c:pt idx="402" formatCode="General">
                        <c:v>0.55037921667098999</c:v>
                      </c:pt>
                      <c:pt idx="403" formatCode="General">
                        <c:v>0.55139958858490001</c:v>
                      </c:pt>
                      <c:pt idx="404" formatCode="General">
                        <c:v>0.55238336324691795</c:v>
                      </c:pt>
                      <c:pt idx="405" formatCode="General">
                        <c:v>0.55321860313415505</c:v>
                      </c:pt>
                      <c:pt idx="406" formatCode="General">
                        <c:v>0.55389624834060702</c:v>
                      </c:pt>
                      <c:pt idx="407" formatCode="General">
                        <c:v>0.55455410480499301</c:v>
                      </c:pt>
                      <c:pt idx="408" formatCode="General">
                        <c:v>0.55527758598327603</c:v>
                      </c:pt>
                      <c:pt idx="409" formatCode="General">
                        <c:v>0.55589860677719105</c:v>
                      </c:pt>
                      <c:pt idx="410" formatCode="General">
                        <c:v>0.556313216686249</c:v>
                      </c:pt>
                      <c:pt idx="411" formatCode="General">
                        <c:v>0.55680233240127597</c:v>
                      </c:pt>
                      <c:pt idx="412" formatCode="General">
                        <c:v>0.55733639001846302</c:v>
                      </c:pt>
                      <c:pt idx="413" formatCode="General">
                        <c:v>0.55783712863922097</c:v>
                      </c:pt>
                      <c:pt idx="414" formatCode="General">
                        <c:v>0.55821734666824296</c:v>
                      </c:pt>
                      <c:pt idx="415" formatCode="General">
                        <c:v>0.55851739645004295</c:v>
                      </c:pt>
                      <c:pt idx="416" formatCode="General">
                        <c:v>0.55885326862335205</c:v>
                      </c:pt>
                      <c:pt idx="417" formatCode="General">
                        <c:v>0.55920666456222501</c:v>
                      </c:pt>
                      <c:pt idx="418" formatCode="General">
                        <c:v>0.55943250656127896</c:v>
                      </c:pt>
                      <c:pt idx="419" formatCode="General">
                        <c:v>0.55971950292587302</c:v>
                      </c:pt>
                      <c:pt idx="420" formatCode="General">
                        <c:v>0.559978187084198</c:v>
                      </c:pt>
                      <c:pt idx="421" formatCode="General">
                        <c:v>0.56014817953109697</c:v>
                      </c:pt>
                      <c:pt idx="422" formatCode="General">
                        <c:v>0.56032544374465898</c:v>
                      </c:pt>
                      <c:pt idx="423" formatCode="General">
                        <c:v>0.56052857637405396</c:v>
                      </c:pt>
                      <c:pt idx="424" formatCode="General">
                        <c:v>0.56073290109634399</c:v>
                      </c:pt>
                      <c:pt idx="425" formatCode="General">
                        <c:v>0.56090283393859897</c:v>
                      </c:pt>
                      <c:pt idx="426" formatCode="General">
                        <c:v>0.56102651357650801</c:v>
                      </c:pt>
                      <c:pt idx="427" formatCode="General">
                        <c:v>0.56124007701873802</c:v>
                      </c:pt>
                      <c:pt idx="428" formatCode="General">
                        <c:v>0.56149518489837602</c:v>
                      </c:pt>
                      <c:pt idx="429" formatCode="General">
                        <c:v>0.56163930892944303</c:v>
                      </c:pt>
                      <c:pt idx="430" formatCode="General">
                        <c:v>0.56175529956817605</c:v>
                      </c:pt>
                      <c:pt idx="431" formatCode="General">
                        <c:v>0.56193011999130205</c:v>
                      </c:pt>
                      <c:pt idx="432" formatCode="General">
                        <c:v>0.56213188171386697</c:v>
                      </c:pt>
                      <c:pt idx="433" formatCode="General">
                        <c:v>0.56218725442886397</c:v>
                      </c:pt>
                      <c:pt idx="434" formatCode="General">
                        <c:v>0.56230038404464699</c:v>
                      </c:pt>
                      <c:pt idx="435" formatCode="General">
                        <c:v>0.56247764825820901</c:v>
                      </c:pt>
                      <c:pt idx="436" formatCode="General">
                        <c:v>0.56266981363296498</c:v>
                      </c:pt>
                      <c:pt idx="437" formatCode="General">
                        <c:v>0.56280106306076105</c:v>
                      </c:pt>
                      <c:pt idx="438" formatCode="General">
                        <c:v>0.56297755241393999</c:v>
                      </c:pt>
                      <c:pt idx="439" formatCode="General">
                        <c:v>0.56312853097915605</c:v>
                      </c:pt>
                      <c:pt idx="440" formatCode="General">
                        <c:v>0.56318402290344205</c:v>
                      </c:pt>
                      <c:pt idx="441" formatCode="General">
                        <c:v>0.56341451406478904</c:v>
                      </c:pt>
                      <c:pt idx="442" formatCode="General">
                        <c:v>0.563557028770447</c:v>
                      </c:pt>
                      <c:pt idx="443" formatCode="General">
                        <c:v>0.56364929676055897</c:v>
                      </c:pt>
                      <c:pt idx="444" formatCode="General">
                        <c:v>0.56392401456832897</c:v>
                      </c:pt>
                      <c:pt idx="445" formatCode="General">
                        <c:v>0.56407356262206998</c:v>
                      </c:pt>
                      <c:pt idx="446" formatCode="General">
                        <c:v>0.56420159339904796</c:v>
                      </c:pt>
                      <c:pt idx="447" formatCode="General">
                        <c:v>0.56435114145278897</c:v>
                      </c:pt>
                      <c:pt idx="448" formatCode="General">
                        <c:v>0.56441658735275302</c:v>
                      </c:pt>
                      <c:pt idx="449" formatCode="General">
                        <c:v>0.56461286544799805</c:v>
                      </c:pt>
                      <c:pt idx="450" formatCode="General">
                        <c:v>0.56482636928558405</c:v>
                      </c:pt>
                      <c:pt idx="451" formatCode="General">
                        <c:v>0.56493788957595803</c:v>
                      </c:pt>
                      <c:pt idx="452" formatCode="General">
                        <c:v>0.56500369310378995</c:v>
                      </c:pt>
                      <c:pt idx="453" formatCode="General">
                        <c:v>0.56515860557556197</c:v>
                      </c:pt>
                      <c:pt idx="454" formatCode="General">
                        <c:v>0.56531351804733299</c:v>
                      </c:pt>
                      <c:pt idx="455" formatCode="General">
                        <c:v>0.56535059213638295</c:v>
                      </c:pt>
                      <c:pt idx="456" formatCode="General">
                        <c:v>0.56546700000762895</c:v>
                      </c:pt>
                      <c:pt idx="457" formatCode="General">
                        <c:v>0.56556063890457198</c:v>
                      </c:pt>
                      <c:pt idx="458" formatCode="General">
                        <c:v>0.56563717126846302</c:v>
                      </c:pt>
                      <c:pt idx="459" formatCode="General">
                        <c:v>0.565770864486694</c:v>
                      </c:pt>
                      <c:pt idx="460" formatCode="General">
                        <c:v>0.56587803363800004</c:v>
                      </c:pt>
                      <c:pt idx="461" formatCode="General">
                        <c:v>0.56594192981720004</c:v>
                      </c:pt>
                      <c:pt idx="462" formatCode="General">
                        <c:v>0.56601315736770597</c:v>
                      </c:pt>
                      <c:pt idx="463" formatCode="General">
                        <c:v>0.56620204448699996</c:v>
                      </c:pt>
                      <c:pt idx="464" formatCode="General">
                        <c:v>0.56629192829132102</c:v>
                      </c:pt>
                      <c:pt idx="465" formatCode="General">
                        <c:v>0.56632506847381603</c:v>
                      </c:pt>
                      <c:pt idx="466" formatCode="General">
                        <c:v>0.56637686491012595</c:v>
                      </c:pt>
                      <c:pt idx="467" formatCode="General">
                        <c:v>0.56646883487701405</c:v>
                      </c:pt>
                      <c:pt idx="468" formatCode="General">
                        <c:v>0.56656908988952603</c:v>
                      </c:pt>
                      <c:pt idx="469" formatCode="General">
                        <c:v>0.56672441959381104</c:v>
                      </c:pt>
                      <c:pt idx="470" formatCode="General">
                        <c:v>0.56693398952484098</c:v>
                      </c:pt>
                      <c:pt idx="471" formatCode="General">
                        <c:v>0.566919505596161</c:v>
                      </c:pt>
                      <c:pt idx="472" formatCode="General">
                        <c:v>0.56698185205459595</c:v>
                      </c:pt>
                      <c:pt idx="473" formatCode="General">
                        <c:v>0.56713789701461803</c:v>
                      </c:pt>
                      <c:pt idx="474" formatCode="General">
                        <c:v>0.56724375486373901</c:v>
                      </c:pt>
                      <c:pt idx="475" formatCode="General">
                        <c:v>0.56727540493011497</c:v>
                      </c:pt>
                      <c:pt idx="476" formatCode="General">
                        <c:v>0.56737911701202404</c:v>
                      </c:pt>
                      <c:pt idx="477" formatCode="General">
                        <c:v>0.56752538681030296</c:v>
                      </c:pt>
                      <c:pt idx="478" formatCode="General">
                        <c:v>0.56752926111221302</c:v>
                      </c:pt>
                      <c:pt idx="479" formatCode="General">
                        <c:v>0.56755626201629605</c:v>
                      </c:pt>
                      <c:pt idx="480" formatCode="General">
                        <c:v>0.56764066219329801</c:v>
                      </c:pt>
                      <c:pt idx="481" formatCode="General">
                        <c:v>0.56773859262466397</c:v>
                      </c:pt>
                      <c:pt idx="482" formatCode="General">
                        <c:v>0.56772553920745905</c:v>
                      </c:pt>
                      <c:pt idx="483" formatCode="General">
                        <c:v>0.56792068481445301</c:v>
                      </c:pt>
                      <c:pt idx="484" formatCode="General">
                        <c:v>0.56814461946487405</c:v>
                      </c:pt>
                      <c:pt idx="485" formatCode="General">
                        <c:v>0.56821018457412698</c:v>
                      </c:pt>
                      <c:pt idx="486" formatCode="General">
                        <c:v>0.56820601224899303</c:v>
                      </c:pt>
                      <c:pt idx="487" formatCode="General">
                        <c:v>0.56844907999038696</c:v>
                      </c:pt>
                      <c:pt idx="488" formatCode="General">
                        <c:v>0.56871294975280795</c:v>
                      </c:pt>
                      <c:pt idx="489" formatCode="General">
                        <c:v>0.56871277093887296</c:v>
                      </c:pt>
                      <c:pt idx="490" formatCode="General">
                        <c:v>0.568825542926788</c:v>
                      </c:pt>
                      <c:pt idx="491" formatCode="General">
                        <c:v>0.56883966922759999</c:v>
                      </c:pt>
                      <c:pt idx="492" formatCode="General">
                        <c:v>0.56883192062377896</c:v>
                      </c:pt>
                      <c:pt idx="493" formatCode="General">
                        <c:v>0.56899648904800404</c:v>
                      </c:pt>
                      <c:pt idx="494" formatCode="General">
                        <c:v>0.56910508871078502</c:v>
                      </c:pt>
                      <c:pt idx="495" formatCode="General">
                        <c:v>0.56922876834869396</c:v>
                      </c:pt>
                      <c:pt idx="496" formatCode="General">
                        <c:v>0.56936758756637595</c:v>
                      </c:pt>
                      <c:pt idx="497" formatCode="General">
                        <c:v>0.56944888830184903</c:v>
                      </c:pt>
                      <c:pt idx="498" formatCode="General">
                        <c:v>0.56956863403320301</c:v>
                      </c:pt>
                      <c:pt idx="499" formatCode="General">
                        <c:v>0.56966513395309404</c:v>
                      </c:pt>
                      <c:pt idx="500" formatCode="General">
                        <c:v>0.56971430778503396</c:v>
                      </c:pt>
                      <c:pt idx="501" formatCode="General">
                        <c:v>0.56977230310440097</c:v>
                      </c:pt>
                      <c:pt idx="502" formatCode="General">
                        <c:v>0.56978785991668701</c:v>
                      </c:pt>
                      <c:pt idx="503" formatCode="General">
                        <c:v>0.56985384225845304</c:v>
                      </c:pt>
                      <c:pt idx="504" formatCode="General">
                        <c:v>0.56997871398925803</c:v>
                      </c:pt>
                      <c:pt idx="505" formatCode="General">
                        <c:v>0.56993103027343806</c:v>
                      </c:pt>
                      <c:pt idx="506" formatCode="General">
                        <c:v>0.56998133659362804</c:v>
                      </c:pt>
                      <c:pt idx="507" formatCode="General">
                        <c:v>0.570101737976074</c:v>
                      </c:pt>
                      <c:pt idx="508" formatCode="General">
                        <c:v>0.57020932435989402</c:v>
                      </c:pt>
                      <c:pt idx="509" formatCode="General">
                        <c:v>0.57038265466690097</c:v>
                      </c:pt>
                      <c:pt idx="510" formatCode="General">
                        <c:v>0.57029980421066295</c:v>
                      </c:pt>
                      <c:pt idx="511" formatCode="General">
                        <c:v>0.57018047571182295</c:v>
                      </c:pt>
                      <c:pt idx="512" formatCode="General">
                        <c:v>0.57035428285598799</c:v>
                      </c:pt>
                      <c:pt idx="513" formatCode="General">
                        <c:v>0.57049143314361594</c:v>
                      </c:pt>
                      <c:pt idx="514" formatCode="General">
                        <c:v>0.57058024406433105</c:v>
                      </c:pt>
                      <c:pt idx="515" formatCode="General">
                        <c:v>0.57064121961593595</c:v>
                      </c:pt>
                      <c:pt idx="516" formatCode="General">
                        <c:v>0.57070726156234697</c:v>
                      </c:pt>
                      <c:pt idx="517" formatCode="General">
                        <c:v>0.57075691223144498</c:v>
                      </c:pt>
                      <c:pt idx="518" formatCode="General">
                        <c:v>0.57079780101776101</c:v>
                      </c:pt>
                      <c:pt idx="519" formatCode="General">
                        <c:v>0.57085251808166504</c:v>
                      </c:pt>
                      <c:pt idx="520" formatCode="General">
                        <c:v>0.57094681262970004</c:v>
                      </c:pt>
                      <c:pt idx="521" formatCode="General">
                        <c:v>0.57104754447937001</c:v>
                      </c:pt>
                      <c:pt idx="522" formatCode="General">
                        <c:v>0.57099413871765103</c:v>
                      </c:pt>
                      <c:pt idx="523" formatCode="General">
                        <c:v>0.57089531421661399</c:v>
                      </c:pt>
                      <c:pt idx="524" formatCode="General">
                        <c:v>0.57115685939788796</c:v>
                      </c:pt>
                      <c:pt idx="525" formatCode="General">
                        <c:v>0.571117162704468</c:v>
                      </c:pt>
                      <c:pt idx="526" formatCode="General">
                        <c:v>0.57102596759796098</c:v>
                      </c:pt>
                      <c:pt idx="527" formatCode="General">
                        <c:v>0.57111787796020497</c:v>
                      </c:pt>
                      <c:pt idx="528" formatCode="General">
                        <c:v>0.57129436731338501</c:v>
                      </c:pt>
                      <c:pt idx="529" formatCode="General">
                        <c:v>0.57134056091308605</c:v>
                      </c:pt>
                      <c:pt idx="530" formatCode="General">
                        <c:v>0.57130813598632801</c:v>
                      </c:pt>
                      <c:pt idx="531" formatCode="General">
                        <c:v>0.57130646705627397</c:v>
                      </c:pt>
                      <c:pt idx="532" formatCode="General">
                        <c:v>0.57139897346496604</c:v>
                      </c:pt>
                      <c:pt idx="533" formatCode="General">
                        <c:v>0.57143980264663696</c:v>
                      </c:pt>
                      <c:pt idx="534" formatCode="General">
                        <c:v>0.57145947217941295</c:v>
                      </c:pt>
                      <c:pt idx="535" formatCode="General">
                        <c:v>0.57151407003402699</c:v>
                      </c:pt>
                      <c:pt idx="536" formatCode="General">
                        <c:v>0.57155239582061801</c:v>
                      </c:pt>
                      <c:pt idx="537" formatCode="General">
                        <c:v>0.57157415151596103</c:v>
                      </c:pt>
                      <c:pt idx="538" formatCode="General">
                        <c:v>0.57156729698181197</c:v>
                      </c:pt>
                      <c:pt idx="539" formatCode="General">
                        <c:v>0.57153213024139404</c:v>
                      </c:pt>
                      <c:pt idx="540" formatCode="General">
                        <c:v>0.57152551412582397</c:v>
                      </c:pt>
                      <c:pt idx="541" formatCode="General">
                        <c:v>0.57152646780014005</c:v>
                      </c:pt>
                      <c:pt idx="542" formatCode="General">
                        <c:v>0.57154333591461204</c:v>
                      </c:pt>
                      <c:pt idx="543" formatCode="General">
                        <c:v>0.57158428430557295</c:v>
                      </c:pt>
                      <c:pt idx="544" formatCode="General">
                        <c:v>0.57158505916595503</c:v>
                      </c:pt>
                      <c:pt idx="545" formatCode="General">
                        <c:v>0.57152742147445701</c:v>
                      </c:pt>
                      <c:pt idx="546" formatCode="General">
                        <c:v>0.57143753767013605</c:v>
                      </c:pt>
                      <c:pt idx="547" formatCode="General">
                        <c:v>0.57137095928192105</c:v>
                      </c:pt>
                      <c:pt idx="548" formatCode="General">
                        <c:v>0.57136738300323497</c:v>
                      </c:pt>
                      <c:pt idx="549" formatCode="General">
                        <c:v>0.57142198085784901</c:v>
                      </c:pt>
                      <c:pt idx="550" formatCode="General">
                        <c:v>0.57146620750427202</c:v>
                      </c:pt>
                      <c:pt idx="551" formatCode="General">
                        <c:v>0.57141268253326405</c:v>
                      </c:pt>
                      <c:pt idx="552" formatCode="General">
                        <c:v>0.57140815258026101</c:v>
                      </c:pt>
                      <c:pt idx="553" formatCode="General">
                        <c:v>0.57137668132782005</c:v>
                      </c:pt>
                      <c:pt idx="554" formatCode="General">
                        <c:v>0.57130163908004805</c:v>
                      </c:pt>
                      <c:pt idx="555" formatCode="General">
                        <c:v>0.57125455141067505</c:v>
                      </c:pt>
                      <c:pt idx="556" formatCode="General">
                        <c:v>0.57134872674942005</c:v>
                      </c:pt>
                      <c:pt idx="557" formatCode="General">
                        <c:v>0.57128286361694303</c:v>
                      </c:pt>
                      <c:pt idx="558" formatCode="General">
                        <c:v>0.57111012935638406</c:v>
                      </c:pt>
                      <c:pt idx="559" formatCode="General">
                        <c:v>0.57130163908004805</c:v>
                      </c:pt>
                      <c:pt idx="560" formatCode="General">
                        <c:v>0.57117980718612704</c:v>
                      </c:pt>
                      <c:pt idx="561" formatCode="General">
                        <c:v>0.57110434770584095</c:v>
                      </c:pt>
                      <c:pt idx="562" formatCode="General">
                        <c:v>0.57120114564895597</c:v>
                      </c:pt>
                      <c:pt idx="563" formatCode="General">
                        <c:v>0.57105517387390103</c:v>
                      </c:pt>
                      <c:pt idx="564" formatCode="General">
                        <c:v>0.57093060016632102</c:v>
                      </c:pt>
                      <c:pt idx="565" formatCode="General">
                        <c:v>0.57096463441848799</c:v>
                      </c:pt>
                      <c:pt idx="566" formatCode="General">
                        <c:v>0.57113051414489702</c:v>
                      </c:pt>
                      <c:pt idx="567" formatCode="General">
                        <c:v>0.57119226455688499</c:v>
                      </c:pt>
                      <c:pt idx="568" formatCode="General">
                        <c:v>0.57100945711135898</c:v>
                      </c:pt>
                      <c:pt idx="569" formatCode="General">
                        <c:v>0.57092905044555697</c:v>
                      </c:pt>
                      <c:pt idx="570" formatCode="General">
                        <c:v>0.571067035198212</c:v>
                      </c:pt>
                      <c:pt idx="571" formatCode="General">
                        <c:v>0.57094126939773604</c:v>
                      </c:pt>
                      <c:pt idx="572" formatCode="General">
                        <c:v>0.57083803415298495</c:v>
                      </c:pt>
                      <c:pt idx="573" formatCode="General">
                        <c:v>0.57083821296691895</c:v>
                      </c:pt>
                      <c:pt idx="574" formatCode="General">
                        <c:v>0.57087761163711503</c:v>
                      </c:pt>
                      <c:pt idx="575" formatCode="General">
                        <c:v>0.57071357965469405</c:v>
                      </c:pt>
                      <c:pt idx="576" formatCode="General">
                        <c:v>0.570601105690002</c:v>
                      </c:pt>
                      <c:pt idx="577" formatCode="General">
                        <c:v>0.57047402858734098</c:v>
                      </c:pt>
                      <c:pt idx="578" formatCode="General">
                        <c:v>0.57029807567596402</c:v>
                      </c:pt>
                      <c:pt idx="579" formatCode="General">
                        <c:v>0.57029092311859098</c:v>
                      </c:pt>
                      <c:pt idx="580" formatCode="General">
                        <c:v>0.57017272710800204</c:v>
                      </c:pt>
                      <c:pt idx="581" formatCode="General">
                        <c:v>0.57005816698074296</c:v>
                      </c:pt>
                      <c:pt idx="582" formatCode="General">
                        <c:v>0.57004588842392001</c:v>
                      </c:pt>
                      <c:pt idx="583" formatCode="General">
                        <c:v>0.56993812322616599</c:v>
                      </c:pt>
                      <c:pt idx="584" formatCode="General">
                        <c:v>0.56977522373199496</c:v>
                      </c:pt>
                      <c:pt idx="585" formatCode="General">
                        <c:v>0.569641053676605</c:v>
                      </c:pt>
                      <c:pt idx="586" formatCode="General">
                        <c:v>0.56954783201217696</c:v>
                      </c:pt>
                      <c:pt idx="587" formatCode="General">
                        <c:v>0.56928920745849598</c:v>
                      </c:pt>
                      <c:pt idx="588" formatCode="General">
                        <c:v>0.56929820775985696</c:v>
                      </c:pt>
                      <c:pt idx="589" formatCode="General">
                        <c:v>0.56922799348831199</c:v>
                      </c:pt>
                      <c:pt idx="590" formatCode="General">
                        <c:v>0.56883949041366599</c:v>
                      </c:pt>
                      <c:pt idx="591" formatCode="General">
                        <c:v>0.56874841451644897</c:v>
                      </c:pt>
                      <c:pt idx="592" formatCode="General">
                        <c:v>0.56869703531265303</c:v>
                      </c:pt>
                      <c:pt idx="593" formatCode="General">
                        <c:v>0.56858789920806896</c:v>
                      </c:pt>
                      <c:pt idx="594" formatCode="General">
                        <c:v>0.568348407745361</c:v>
                      </c:pt>
                      <c:pt idx="595" formatCode="General">
                        <c:v>0.56786406040191695</c:v>
                      </c:pt>
                      <c:pt idx="596" formatCode="General">
                        <c:v>0.56740355491638195</c:v>
                      </c:pt>
                      <c:pt idx="597" formatCode="General">
                        <c:v>0.56715112924575795</c:v>
                      </c:pt>
                      <c:pt idx="598" formatCode="General">
                        <c:v>0.56701463460922197</c:v>
                      </c:pt>
                      <c:pt idx="599" formatCode="General">
                        <c:v>0.56634026765823398</c:v>
                      </c:pt>
                      <c:pt idx="600" formatCode="General">
                        <c:v>0.56588977575302102</c:v>
                      </c:pt>
                      <c:pt idx="601" formatCode="General">
                        <c:v>0.56550091505050704</c:v>
                      </c:pt>
                      <c:pt idx="602" formatCode="General">
                        <c:v>0.56496697664260898</c:v>
                      </c:pt>
                      <c:pt idx="603" formatCode="General">
                        <c:v>0.56463402509689298</c:v>
                      </c:pt>
                      <c:pt idx="604" formatCode="General">
                        <c:v>0.56418061256408703</c:v>
                      </c:pt>
                      <c:pt idx="605" formatCode="General">
                        <c:v>0.56367170810699496</c:v>
                      </c:pt>
                      <c:pt idx="606" formatCode="General">
                        <c:v>0.56320422887802102</c:v>
                      </c:pt>
                      <c:pt idx="607" formatCode="General">
                        <c:v>0.56268984079360995</c:v>
                      </c:pt>
                      <c:pt idx="608" formatCode="General">
                        <c:v>0.562411248683929</c:v>
                      </c:pt>
                      <c:pt idx="609" formatCode="General">
                        <c:v>0.56219953298568703</c:v>
                      </c:pt>
                      <c:pt idx="610" formatCode="General">
                        <c:v>0.56182187795639005</c:v>
                      </c:pt>
                      <c:pt idx="611" formatCode="General">
                        <c:v>0.56119531393051103</c:v>
                      </c:pt>
                      <c:pt idx="612" formatCode="General">
                        <c:v>0.56109148263931297</c:v>
                      </c:pt>
                      <c:pt idx="613" formatCode="General">
                        <c:v>0.560932457447052</c:v>
                      </c:pt>
                      <c:pt idx="614" formatCode="General">
                        <c:v>0.56045335531234697</c:v>
                      </c:pt>
                      <c:pt idx="615" formatCode="General">
                        <c:v>0.56054103374481201</c:v>
                      </c:pt>
                      <c:pt idx="616" formatCode="General">
                        <c:v>0.56065994501113903</c:v>
                      </c:pt>
                      <c:pt idx="617" formatCode="General">
                        <c:v>0.560399949550629</c:v>
                      </c:pt>
                      <c:pt idx="618" formatCode="General">
                        <c:v>0.55987191200256303</c:v>
                      </c:pt>
                      <c:pt idx="619" formatCode="General">
                        <c:v>0.55988794565200795</c:v>
                      </c:pt>
                      <c:pt idx="620" formatCode="General">
                        <c:v>0.55980074405670199</c:v>
                      </c:pt>
                      <c:pt idx="621" formatCode="General">
                        <c:v>0.55985921621322599</c:v>
                      </c:pt>
                      <c:pt idx="622" formatCode="General">
                        <c:v>0.56004303693771396</c:v>
                      </c:pt>
                      <c:pt idx="623" formatCode="General">
                        <c:v>0.55978548526763905</c:v>
                      </c:pt>
                      <c:pt idx="624" formatCode="General">
                        <c:v>0.55936688184738204</c:v>
                      </c:pt>
                      <c:pt idx="625" formatCode="General">
                        <c:v>0.55929684638977095</c:v>
                      </c:pt>
                      <c:pt idx="626" formatCode="General">
                        <c:v>0.55960315465927102</c:v>
                      </c:pt>
                      <c:pt idx="627" formatCode="General">
                        <c:v>0.55972379446029696</c:v>
                      </c:pt>
                      <c:pt idx="628" formatCode="General">
                        <c:v>0.55957508087158203</c:v>
                      </c:pt>
                      <c:pt idx="629" formatCode="General">
                        <c:v>0.55942589044570901</c:v>
                      </c:pt>
                      <c:pt idx="630" formatCode="General">
                        <c:v>0.55956768989562999</c:v>
                      </c:pt>
                      <c:pt idx="631" formatCode="General">
                        <c:v>0.56007599830627397</c:v>
                      </c:pt>
                      <c:pt idx="632" formatCode="General">
                        <c:v>0.55981802940368697</c:v>
                      </c:pt>
                      <c:pt idx="633" formatCode="General">
                        <c:v>0.559750735759735</c:v>
                      </c:pt>
                      <c:pt idx="634" formatCode="General">
                        <c:v>0.55996912717819203</c:v>
                      </c:pt>
                      <c:pt idx="635" formatCode="General">
                        <c:v>0.55982863903045699</c:v>
                      </c:pt>
                      <c:pt idx="636" formatCode="General">
                        <c:v>0.55999159812927202</c:v>
                      </c:pt>
                      <c:pt idx="637" formatCode="General">
                        <c:v>0.55996894836425803</c:v>
                      </c:pt>
                      <c:pt idx="638" formatCode="General">
                        <c:v>0.55995827913284302</c:v>
                      </c:pt>
                      <c:pt idx="639" formatCode="General">
                        <c:v>0.560463547706604</c:v>
                      </c:pt>
                      <c:pt idx="640" formatCode="General">
                        <c:v>0.56098210811615001</c:v>
                      </c:pt>
                      <c:pt idx="641" formatCode="General">
                        <c:v>0.561168372631073</c:v>
                      </c:pt>
                      <c:pt idx="642" formatCode="General">
                        <c:v>0.56123614311218295</c:v>
                      </c:pt>
                      <c:pt idx="643" formatCode="General">
                        <c:v>0.56149244308471702</c:v>
                      </c:pt>
                      <c:pt idx="644" formatCode="General">
                        <c:v>0.56133222579956099</c:v>
                      </c:pt>
                      <c:pt idx="645" formatCode="General">
                        <c:v>0.5619757771492</c:v>
                      </c:pt>
                      <c:pt idx="646" formatCode="General">
                        <c:v>0.56253516674041704</c:v>
                      </c:pt>
                      <c:pt idx="647" formatCode="General">
                        <c:v>0.56214410066604603</c:v>
                      </c:pt>
                      <c:pt idx="648" formatCode="General">
                        <c:v>0.56252586841583296</c:v>
                      </c:pt>
                      <c:pt idx="649" formatCode="General">
                        <c:v>0.56252408027648904</c:v>
                      </c:pt>
                      <c:pt idx="650" formatCode="General">
                        <c:v>0.56252598762512196</c:v>
                      </c:pt>
                      <c:pt idx="651" formatCode="General">
                        <c:v>0.561706483364105</c:v>
                      </c:pt>
                      <c:pt idx="652" formatCode="General">
                        <c:v>0.56203287839889504</c:v>
                      </c:pt>
                      <c:pt idx="653" formatCode="General">
                        <c:v>0.56239819526672397</c:v>
                      </c:pt>
                      <c:pt idx="654" formatCode="General">
                        <c:v>0.56241416931152299</c:v>
                      </c:pt>
                      <c:pt idx="655" formatCode="General">
                        <c:v>0.56252515316009499</c:v>
                      </c:pt>
                      <c:pt idx="656" formatCode="General">
                        <c:v>0.562774658203125</c:v>
                      </c:pt>
                      <c:pt idx="657" formatCode="General">
                        <c:v>0.56292343139648404</c:v>
                      </c:pt>
                      <c:pt idx="658" formatCode="General">
                        <c:v>0.56316405534744296</c:v>
                      </c:pt>
                      <c:pt idx="659" formatCode="General">
                        <c:v>0.56348633766174305</c:v>
                      </c:pt>
                      <c:pt idx="660" formatCode="General">
                        <c:v>0.56363719701767001</c:v>
                      </c:pt>
                      <c:pt idx="661" formatCode="General">
                        <c:v>0.56367164850234996</c:v>
                      </c:pt>
                      <c:pt idx="662" formatCode="General">
                        <c:v>0.56383705139160201</c:v>
                      </c:pt>
                      <c:pt idx="663" formatCode="General">
                        <c:v>0.56398308277130105</c:v>
                      </c:pt>
                      <c:pt idx="664" formatCode="General">
                        <c:v>0.56417858600616499</c:v>
                      </c:pt>
                      <c:pt idx="665" formatCode="General">
                        <c:v>0.56449270248413097</c:v>
                      </c:pt>
                      <c:pt idx="666" formatCode="General">
                        <c:v>0.56471276283264205</c:v>
                      </c:pt>
                      <c:pt idx="667" formatCode="General">
                        <c:v>0.56491029262542702</c:v>
                      </c:pt>
                      <c:pt idx="668" formatCode="General">
                        <c:v>0.56511807441711404</c:v>
                      </c:pt>
                      <c:pt idx="669" formatCode="General">
                        <c:v>0.56526380777358998</c:v>
                      </c:pt>
                      <c:pt idx="670" formatCode="General">
                        <c:v>0.56533056497573897</c:v>
                      </c:pt>
                      <c:pt idx="671" formatCode="General">
                        <c:v>0.56542760133743297</c:v>
                      </c:pt>
                      <c:pt idx="672" formatCode="General">
                        <c:v>0.56552356481552102</c:v>
                      </c:pt>
                      <c:pt idx="673" formatCode="General">
                        <c:v>0.56558281183242798</c:v>
                      </c:pt>
                      <c:pt idx="674" formatCode="General">
                        <c:v>0.56572186946868896</c:v>
                      </c:pt>
                      <c:pt idx="675" formatCode="General">
                        <c:v>0.56585723161697399</c:v>
                      </c:pt>
                      <c:pt idx="676" formatCode="General">
                        <c:v>0.56607478857040405</c:v>
                      </c:pt>
                      <c:pt idx="677" formatCode="General">
                        <c:v>0.56639772653579701</c:v>
                      </c:pt>
                      <c:pt idx="678" formatCode="General">
                        <c:v>0.56658190488815297</c:v>
                      </c:pt>
                      <c:pt idx="679" formatCode="General">
                        <c:v>0.566791892051697</c:v>
                      </c:pt>
                      <c:pt idx="680" formatCode="General">
                        <c:v>0.56702703237533603</c:v>
                      </c:pt>
                      <c:pt idx="681" formatCode="General">
                        <c:v>0.56727254390716597</c:v>
                      </c:pt>
                      <c:pt idx="682" formatCode="General">
                        <c:v>0.56740313768386796</c:v>
                      </c:pt>
                      <c:pt idx="683" formatCode="General">
                        <c:v>0.56760835647582997</c:v>
                      </c:pt>
                      <c:pt idx="684" formatCode="General">
                        <c:v>0.56784993410110496</c:v>
                      </c:pt>
                      <c:pt idx="685" formatCode="General">
                        <c:v>0.56793546676635698</c:v>
                      </c:pt>
                      <c:pt idx="686" formatCode="General">
                        <c:v>0.56808644533157304</c:v>
                      </c:pt>
                      <c:pt idx="687" formatCode="General">
                        <c:v>0.56833308935165405</c:v>
                      </c:pt>
                      <c:pt idx="688" formatCode="General">
                        <c:v>0.568509161472321</c:v>
                      </c:pt>
                      <c:pt idx="689" formatCode="General">
                        <c:v>0.56873172521591198</c:v>
                      </c:pt>
                      <c:pt idx="690" formatCode="General">
                        <c:v>0.56889921426773105</c:v>
                      </c:pt>
                      <c:pt idx="691" formatCode="General">
                        <c:v>0.56892281770706199</c:v>
                      </c:pt>
                      <c:pt idx="692" formatCode="General">
                        <c:v>0.56897234916687001</c:v>
                      </c:pt>
                      <c:pt idx="693" formatCode="General">
                        <c:v>0.56906026601791404</c:v>
                      </c:pt>
                      <c:pt idx="694" formatCode="General">
                        <c:v>0.56914919614791903</c:v>
                      </c:pt>
                      <c:pt idx="695" formatCode="General">
                        <c:v>0.56920647621154796</c:v>
                      </c:pt>
                      <c:pt idx="696" formatCode="General">
                        <c:v>0.56935197114944502</c:v>
                      </c:pt>
                      <c:pt idx="697" formatCode="General">
                        <c:v>0.569544017314911</c:v>
                      </c:pt>
                      <c:pt idx="698" formatCode="General">
                        <c:v>0.56968408823013295</c:v>
                      </c:pt>
                      <c:pt idx="699" formatCode="General">
                        <c:v>0.569815933704376</c:v>
                      </c:pt>
                      <c:pt idx="700" formatCode="General">
                        <c:v>0.56989687681198098</c:v>
                      </c:pt>
                      <c:pt idx="701" formatCode="General">
                        <c:v>0.56991046667098999</c:v>
                      </c:pt>
                      <c:pt idx="702" formatCode="General">
                        <c:v>0.56995540857315097</c:v>
                      </c:pt>
                      <c:pt idx="703" formatCode="General">
                        <c:v>0.56999576091766402</c:v>
                      </c:pt>
                      <c:pt idx="704" formatCode="General">
                        <c:v>0.57004553079605103</c:v>
                      </c:pt>
                      <c:pt idx="705" formatCode="General">
                        <c:v>0.57019287347793601</c:v>
                      </c:pt>
                      <c:pt idx="706" formatCode="General">
                        <c:v>0.57030302286148105</c:v>
                      </c:pt>
                      <c:pt idx="707" formatCode="General">
                        <c:v>0.57037574052810702</c:v>
                      </c:pt>
                      <c:pt idx="708" formatCode="General">
                        <c:v>0.570478856563568</c:v>
                      </c:pt>
                      <c:pt idx="709" formatCode="General">
                        <c:v>0.57063233852386497</c:v>
                      </c:pt>
                      <c:pt idx="710" formatCode="General">
                        <c:v>0.57070589065551802</c:v>
                      </c:pt>
                      <c:pt idx="711" formatCode="General">
                        <c:v>0.57072496414184604</c:v>
                      </c:pt>
                      <c:pt idx="712" formatCode="General">
                        <c:v>0.57082247734069802</c:v>
                      </c:pt>
                      <c:pt idx="713" formatCode="General">
                        <c:v>0.57086211442947399</c:v>
                      </c:pt>
                      <c:pt idx="714" formatCode="General">
                        <c:v>0.57086062431335405</c:v>
                      </c:pt>
                      <c:pt idx="715" formatCode="General">
                        <c:v>0.57095497846603405</c:v>
                      </c:pt>
                      <c:pt idx="716" formatCode="General">
                        <c:v>0.57100158929824796</c:v>
                      </c:pt>
                      <c:pt idx="717" formatCode="General">
                        <c:v>0.570994973182678</c:v>
                      </c:pt>
                      <c:pt idx="718" formatCode="General">
                        <c:v>0.570975661277771</c:v>
                      </c:pt>
                      <c:pt idx="719" formatCode="General">
                        <c:v>0.57091915607452404</c:v>
                      </c:pt>
                      <c:pt idx="720" formatCode="General">
                        <c:v>0.57090008258819602</c:v>
                      </c:pt>
                      <c:pt idx="721" formatCode="General">
                        <c:v>0.57092684507369995</c:v>
                      </c:pt>
                      <c:pt idx="722" formatCode="General">
                        <c:v>0.57104063034057595</c:v>
                      </c:pt>
                      <c:pt idx="723" formatCode="General">
                        <c:v>0.57110798358917203</c:v>
                      </c:pt>
                      <c:pt idx="724" formatCode="General">
                        <c:v>0.57122677564621005</c:v>
                      </c:pt>
                      <c:pt idx="725" formatCode="General">
                        <c:v>0.57122963666915905</c:v>
                      </c:pt>
                      <c:pt idx="726" formatCode="General">
                        <c:v>0.571155905723572</c:v>
                      </c:pt>
                      <c:pt idx="727" formatCode="General">
                        <c:v>0.57107722759246804</c:v>
                      </c:pt>
                      <c:pt idx="728" formatCode="General">
                        <c:v>0.57098764181137096</c:v>
                      </c:pt>
                      <c:pt idx="729" formatCode="General">
                        <c:v>0.57101130485534701</c:v>
                      </c:pt>
                      <c:pt idx="730" formatCode="General">
                        <c:v>0.57100808620452903</c:v>
                      </c:pt>
                      <c:pt idx="731" formatCode="General">
                        <c:v>0.57093495130538896</c:v>
                      </c:pt>
                      <c:pt idx="732" formatCode="General">
                        <c:v>0.57089841365814198</c:v>
                      </c:pt>
                      <c:pt idx="733" formatCode="General">
                        <c:v>0.57069993019104004</c:v>
                      </c:pt>
                      <c:pt idx="734" formatCode="General">
                        <c:v>0.570506572723389</c:v>
                      </c:pt>
                      <c:pt idx="735" formatCode="General">
                        <c:v>0.57044357061386097</c:v>
                      </c:pt>
                      <c:pt idx="736" formatCode="General">
                        <c:v>0.57035338878631603</c:v>
                      </c:pt>
                      <c:pt idx="737" formatCode="General">
                        <c:v>0.57024365663528398</c:v>
                      </c:pt>
                      <c:pt idx="738" formatCode="General">
                        <c:v>0.57021921873092696</c:v>
                      </c:pt>
                      <c:pt idx="739" formatCode="General">
                        <c:v>0.57030159235000599</c:v>
                      </c:pt>
                      <c:pt idx="740" formatCode="General">
                        <c:v>0.57022112607955899</c:v>
                      </c:pt>
                      <c:pt idx="741" formatCode="General">
                        <c:v>0.57016867399215698</c:v>
                      </c:pt>
                      <c:pt idx="742" formatCode="General">
                        <c:v>0.57002723217010498</c:v>
                      </c:pt>
                      <c:pt idx="743" formatCode="General">
                        <c:v>0.56977552175521895</c:v>
                      </c:pt>
                      <c:pt idx="744" formatCode="General">
                        <c:v>0.56967204809188798</c:v>
                      </c:pt>
                      <c:pt idx="745" formatCode="General">
                        <c:v>0.56959903240203902</c:v>
                      </c:pt>
                      <c:pt idx="746" formatCode="General">
                        <c:v>0.56951314210891701</c:v>
                      </c:pt>
                      <c:pt idx="747" formatCode="General">
                        <c:v>0.56941521167755105</c:v>
                      </c:pt>
                      <c:pt idx="748" formatCode="General">
                        <c:v>0.56925010681152299</c:v>
                      </c:pt>
                      <c:pt idx="749" formatCode="General">
                        <c:v>0.56909817457199097</c:v>
                      </c:pt>
                      <c:pt idx="750" formatCode="General">
                        <c:v>0.56896954774856601</c:v>
                      </c:pt>
                      <c:pt idx="751" formatCode="General">
                        <c:v>0.56886065006256104</c:v>
                      </c:pt>
                      <c:pt idx="752" formatCode="General">
                        <c:v>0.56883329153060902</c:v>
                      </c:pt>
                      <c:pt idx="753" formatCode="General">
                        <c:v>0.56873238086700395</c:v>
                      </c:pt>
                      <c:pt idx="754" formatCode="General">
                        <c:v>0.56860280036926303</c:v>
                      </c:pt>
                      <c:pt idx="755" formatCode="General">
                        <c:v>0.56846833229064897</c:v>
                      </c:pt>
                      <c:pt idx="756" formatCode="General">
                        <c:v>0.56833964586257901</c:v>
                      </c:pt>
                      <c:pt idx="757" formatCode="General">
                        <c:v>0.56818825006484996</c:v>
                      </c:pt>
                      <c:pt idx="758" formatCode="General">
                        <c:v>0.56798684597015403</c:v>
                      </c:pt>
                      <c:pt idx="759" formatCode="General">
                        <c:v>0.56778860092163097</c:v>
                      </c:pt>
                      <c:pt idx="760" formatCode="General">
                        <c:v>0.56758421659469604</c:v>
                      </c:pt>
                      <c:pt idx="761" formatCode="General">
                        <c:v>0.56731426715850797</c:v>
                      </c:pt>
                      <c:pt idx="762" formatCode="General">
                        <c:v>0.56712180376052901</c:v>
                      </c:pt>
                      <c:pt idx="763" formatCode="General">
                        <c:v>0.56696903705596902</c:v>
                      </c:pt>
                      <c:pt idx="764" formatCode="General">
                        <c:v>0.56677383184432995</c:v>
                      </c:pt>
                      <c:pt idx="765" formatCode="General">
                        <c:v>0.56660652160644498</c:v>
                      </c:pt>
                      <c:pt idx="766" formatCode="General">
                        <c:v>0.566420018672943</c:v>
                      </c:pt>
                      <c:pt idx="767" formatCode="General">
                        <c:v>0.56623160839080799</c:v>
                      </c:pt>
                      <c:pt idx="768" formatCode="General">
                        <c:v>0.56600916385650601</c:v>
                      </c:pt>
                      <c:pt idx="769" formatCode="General">
                        <c:v>0.56576937437057495</c:v>
                      </c:pt>
                      <c:pt idx="770" formatCode="General">
                        <c:v>0.56552749872207597</c:v>
                      </c:pt>
                      <c:pt idx="771" formatCode="General">
                        <c:v>0.565240979194641</c:v>
                      </c:pt>
                      <c:pt idx="772" formatCode="General">
                        <c:v>0.56493526697158802</c:v>
                      </c:pt>
                      <c:pt idx="773" formatCode="General">
                        <c:v>0.56460589170455899</c:v>
                      </c:pt>
                      <c:pt idx="774" formatCode="General">
                        <c:v>0.56420981884002697</c:v>
                      </c:pt>
                      <c:pt idx="775" formatCode="General">
                        <c:v>0.56385564804077104</c:v>
                      </c:pt>
                      <c:pt idx="776" formatCode="General">
                        <c:v>0.56342154741287198</c:v>
                      </c:pt>
                      <c:pt idx="777" formatCode="General">
                        <c:v>0.56284373998642001</c:v>
                      </c:pt>
                      <c:pt idx="778" formatCode="General">
                        <c:v>0.56235349178314198</c:v>
                      </c:pt>
                      <c:pt idx="779" formatCode="General">
                        <c:v>0.56171613931655895</c:v>
                      </c:pt>
                      <c:pt idx="780" formatCode="General">
                        <c:v>0.56093549728393599</c:v>
                      </c:pt>
                      <c:pt idx="781" formatCode="General">
                        <c:v>0.56020659208297696</c:v>
                      </c:pt>
                      <c:pt idx="782" formatCode="General">
                        <c:v>0.55953311920166005</c:v>
                      </c:pt>
                      <c:pt idx="783" formatCode="General">
                        <c:v>0.55867087841033902</c:v>
                      </c:pt>
                      <c:pt idx="784" formatCode="General">
                        <c:v>0.55775427818298295</c:v>
                      </c:pt>
                      <c:pt idx="785" formatCode="General">
                        <c:v>0.55677318572998002</c:v>
                      </c:pt>
                      <c:pt idx="786" formatCode="General">
                        <c:v>0.55568957328796398</c:v>
                      </c:pt>
                      <c:pt idx="787" formatCode="General">
                        <c:v>0.55449455976486195</c:v>
                      </c:pt>
                      <c:pt idx="788" formatCode="General">
                        <c:v>0.55333262681961104</c:v>
                      </c:pt>
                      <c:pt idx="789" formatCode="General">
                        <c:v>0.55215299129486095</c:v>
                      </c:pt>
                      <c:pt idx="790" formatCode="General">
                        <c:v>0.550980925559998</c:v>
                      </c:pt>
                      <c:pt idx="791" formatCode="General">
                        <c:v>0.54968428611755404</c:v>
                      </c:pt>
                      <c:pt idx="792" formatCode="General">
                        <c:v>0.54825824499130205</c:v>
                      </c:pt>
                      <c:pt idx="793" formatCode="General">
                        <c:v>0.54692834615707397</c:v>
                      </c:pt>
                      <c:pt idx="794" formatCode="General">
                        <c:v>0.54556900262832597</c:v>
                      </c:pt>
                      <c:pt idx="795" formatCode="General">
                        <c:v>0.544203341007233</c:v>
                      </c:pt>
                      <c:pt idx="796" formatCode="General">
                        <c:v>0.54289472103118896</c:v>
                      </c:pt>
                      <c:pt idx="797" formatCode="General">
                        <c:v>0.54162627458572399</c:v>
                      </c:pt>
                      <c:pt idx="798" formatCode="General">
                        <c:v>0.540410757064819</c:v>
                      </c:pt>
                      <c:pt idx="799" formatCode="General">
                        <c:v>0.53922438621520996</c:v>
                      </c:pt>
                      <c:pt idx="800" formatCode="General">
                        <c:v>0.53807908296585105</c:v>
                      </c:pt>
                      <c:pt idx="801" formatCode="General">
                        <c:v>0.537028849124908</c:v>
                      </c:pt>
                      <c:pt idx="802" formatCode="General">
                        <c:v>0.53598058223724399</c:v>
                      </c:pt>
                      <c:pt idx="803" formatCode="General">
                        <c:v>0.53489959239959695</c:v>
                      </c:pt>
                      <c:pt idx="804" formatCode="General">
                        <c:v>0.53389167785644498</c:v>
                      </c:pt>
                      <c:pt idx="805" formatCode="General">
                        <c:v>0.53304547071456898</c:v>
                      </c:pt>
                      <c:pt idx="806" formatCode="General">
                        <c:v>0.53222215175628695</c:v>
                      </c:pt>
                      <c:pt idx="807" formatCode="General">
                        <c:v>0.53147333860397294</c:v>
                      </c:pt>
                      <c:pt idx="808" formatCode="General">
                        <c:v>0.53072959184646595</c:v>
                      </c:pt>
                      <c:pt idx="809" formatCode="General">
                        <c:v>0.52999871969223</c:v>
                      </c:pt>
                      <c:pt idx="810" formatCode="General">
                        <c:v>0.52932828664779696</c:v>
                      </c:pt>
                      <c:pt idx="811" formatCode="General">
                        <c:v>0.52870500087738004</c:v>
                      </c:pt>
                      <c:pt idx="812" formatCode="General">
                        <c:v>0.52815365791320801</c:v>
                      </c:pt>
                      <c:pt idx="813" formatCode="General">
                        <c:v>0.52759265899658203</c:v>
                      </c:pt>
                      <c:pt idx="814" formatCode="General">
                        <c:v>0.52701801061630205</c:v>
                      </c:pt>
                      <c:pt idx="815" formatCode="General">
                        <c:v>0.52654135227203402</c:v>
                      </c:pt>
                      <c:pt idx="816" formatCode="General">
                        <c:v>0.52612328529357899</c:v>
                      </c:pt>
                      <c:pt idx="817" formatCode="General">
                        <c:v>0.52570921182632402</c:v>
                      </c:pt>
                      <c:pt idx="818" formatCode="General">
                        <c:v>0.52539461851119995</c:v>
                      </c:pt>
                      <c:pt idx="819" formatCode="General">
                        <c:v>0.525027215480804</c:v>
                      </c:pt>
                      <c:pt idx="820" formatCode="General">
                        <c:v>0.52464783191680897</c:v>
                      </c:pt>
                      <c:pt idx="821" formatCode="General">
                        <c:v>0.52422446012496904</c:v>
                      </c:pt>
                      <c:pt idx="822" formatCode="General">
                        <c:v>0.52382647991180398</c:v>
                      </c:pt>
                      <c:pt idx="823" formatCode="General">
                        <c:v>0.52348709106445301</c:v>
                      </c:pt>
                      <c:pt idx="824" formatCode="General">
                        <c:v>0.52314978837966897</c:v>
                      </c:pt>
                      <c:pt idx="825" formatCode="General">
                        <c:v>0.52283608913421598</c:v>
                      </c:pt>
                      <c:pt idx="826" formatCode="General">
                        <c:v>0.52251672744750999</c:v>
                      </c:pt>
                      <c:pt idx="827" formatCode="General">
                        <c:v>0.52213340997695901</c:v>
                      </c:pt>
                      <c:pt idx="828" formatCode="General">
                        <c:v>0.52171516418456998</c:v>
                      </c:pt>
                      <c:pt idx="829" formatCode="General">
                        <c:v>0.52130889892578103</c:v>
                      </c:pt>
                      <c:pt idx="830" formatCode="General">
                        <c:v>0.52093601226806596</c:v>
                      </c:pt>
                      <c:pt idx="831" formatCode="General">
                        <c:v>0.52060234546661399</c:v>
                      </c:pt>
                      <c:pt idx="832" formatCode="General">
                        <c:v>0.52022719383239702</c:v>
                      </c:pt>
                      <c:pt idx="833" formatCode="General">
                        <c:v>0.51986736059188798</c:v>
                      </c:pt>
                      <c:pt idx="834" formatCode="General">
                        <c:v>0.51948732137680098</c:v>
                      </c:pt>
                      <c:pt idx="835" formatCode="General">
                        <c:v>0.51902091503143299</c:v>
                      </c:pt>
                      <c:pt idx="836" formatCode="General">
                        <c:v>0.51866698265075695</c:v>
                      </c:pt>
                      <c:pt idx="837" formatCode="General">
                        <c:v>0.51836538314819303</c:v>
                      </c:pt>
                      <c:pt idx="838" formatCode="General">
                        <c:v>0.51805573701858498</c:v>
                      </c:pt>
                      <c:pt idx="839" formatCode="General">
                        <c:v>0.51778745651245095</c:v>
                      </c:pt>
                      <c:pt idx="840" formatCode="General">
                        <c:v>0.51754719018936202</c:v>
                      </c:pt>
                      <c:pt idx="841" formatCode="General">
                        <c:v>0.51727724075317405</c:v>
                      </c:pt>
                      <c:pt idx="842" formatCode="General">
                        <c:v>0.51705408096313499</c:v>
                      </c:pt>
                      <c:pt idx="843" formatCode="General">
                        <c:v>0.51685273647308405</c:v>
                      </c:pt>
                      <c:pt idx="844" formatCode="General">
                        <c:v>0.51663851737976096</c:v>
                      </c:pt>
                      <c:pt idx="845" formatCode="General">
                        <c:v>0.51645028591155995</c:v>
                      </c:pt>
                      <c:pt idx="846" formatCode="General">
                        <c:v>0.51626652479171797</c:v>
                      </c:pt>
                      <c:pt idx="847" formatCode="General">
                        <c:v>0.51610839366912797</c:v>
                      </c:pt>
                      <c:pt idx="848" formatCode="General">
                        <c:v>0.51596796512603804</c:v>
                      </c:pt>
                      <c:pt idx="849" formatCode="General">
                        <c:v>0.515866339206696</c:v>
                      </c:pt>
                      <c:pt idx="850" formatCode="General">
                        <c:v>0.51579940319061302</c:v>
                      </c:pt>
                      <c:pt idx="851" formatCode="General">
                        <c:v>0.51572889089584395</c:v>
                      </c:pt>
                      <c:pt idx="852" formatCode="General">
                        <c:v>0.51566034555435203</c:v>
                      </c:pt>
                      <c:pt idx="853" formatCode="General">
                        <c:v>0.51565438508987405</c:v>
                      </c:pt>
                      <c:pt idx="854" formatCode="General">
                        <c:v>0.51565372943878196</c:v>
                      </c:pt>
                      <c:pt idx="855" formatCode="General">
                        <c:v>0.51570725440979004</c:v>
                      </c:pt>
                      <c:pt idx="856" formatCode="General">
                        <c:v>0.51584398746490501</c:v>
                      </c:pt>
                      <c:pt idx="857" formatCode="General">
                        <c:v>0.51598149538040206</c:v>
                      </c:pt>
                      <c:pt idx="858" formatCode="General">
                        <c:v>0.51611459255218495</c:v>
                      </c:pt>
                      <c:pt idx="859" formatCode="General">
                        <c:v>0.51631379127502397</c:v>
                      </c:pt>
                      <c:pt idx="860" formatCode="General">
                        <c:v>0.51657611131668102</c:v>
                      </c:pt>
                      <c:pt idx="861" formatCode="General">
                        <c:v>0.51687115430831898</c:v>
                      </c:pt>
                      <c:pt idx="862" formatCode="General">
                        <c:v>0.51723670959472701</c:v>
                      </c:pt>
                      <c:pt idx="863" formatCode="General">
                        <c:v>0.51760751008987405</c:v>
                      </c:pt>
                      <c:pt idx="864" formatCode="General">
                        <c:v>0.51798003911972001</c:v>
                      </c:pt>
                      <c:pt idx="865" formatCode="General">
                        <c:v>0.51837325096130404</c:v>
                      </c:pt>
                      <c:pt idx="866" formatCode="General">
                        <c:v>0.51874703168868996</c:v>
                      </c:pt>
                      <c:pt idx="867" formatCode="General">
                        <c:v>0.51908528804779097</c:v>
                      </c:pt>
                      <c:pt idx="868" formatCode="General">
                        <c:v>0.51952272653579701</c:v>
                      </c:pt>
                      <c:pt idx="869" formatCode="General">
                        <c:v>0.51998543739318803</c:v>
                      </c:pt>
                      <c:pt idx="870" formatCode="General">
                        <c:v>0.52047878503799405</c:v>
                      </c:pt>
                      <c:pt idx="871" formatCode="General">
                        <c:v>0.52110183238983199</c:v>
                      </c:pt>
                      <c:pt idx="872" formatCode="General">
                        <c:v>0.52160006761550903</c:v>
                      </c:pt>
                      <c:pt idx="873" formatCode="General">
                        <c:v>0.52202057838439897</c:v>
                      </c:pt>
                      <c:pt idx="874" formatCode="General">
                        <c:v>0.52250438928604104</c:v>
                      </c:pt>
                      <c:pt idx="875" formatCode="General">
                        <c:v>0.52297997474670399</c:v>
                      </c:pt>
                      <c:pt idx="876" formatCode="General">
                        <c:v>0.52345782518386796</c:v>
                      </c:pt>
                      <c:pt idx="877" formatCode="General">
                        <c:v>0.52399885654449496</c:v>
                      </c:pt>
                      <c:pt idx="878" formatCode="General">
                        <c:v>0.52448946237564098</c:v>
                      </c:pt>
                      <c:pt idx="879" formatCode="General">
                        <c:v>0.52489787340164196</c:v>
                      </c:pt>
                      <c:pt idx="880" formatCode="General">
                        <c:v>0.52534145116805997</c:v>
                      </c:pt>
                      <c:pt idx="881" formatCode="General">
                        <c:v>0.52577960491180398</c:v>
                      </c:pt>
                      <c:pt idx="882" formatCode="General">
                        <c:v>0.52620053291320801</c:v>
                      </c:pt>
                      <c:pt idx="883" formatCode="General">
                        <c:v>0.52660709619522095</c:v>
                      </c:pt>
                      <c:pt idx="884" formatCode="General">
                        <c:v>0.52701157331466697</c:v>
                      </c:pt>
                      <c:pt idx="885" formatCode="General">
                        <c:v>0.52738797664642301</c:v>
                      </c:pt>
                      <c:pt idx="886" formatCode="General">
                        <c:v>0.52774196863174405</c:v>
                      </c:pt>
                      <c:pt idx="887" formatCode="General">
                        <c:v>0.52808964252471902</c:v>
                      </c:pt>
                      <c:pt idx="888" formatCode="General">
                        <c:v>0.52842146158218395</c:v>
                      </c:pt>
                      <c:pt idx="889" formatCode="General">
                        <c:v>0.52873778343200695</c:v>
                      </c:pt>
                      <c:pt idx="890" formatCode="General">
                        <c:v>0.529036104679108</c:v>
                      </c:pt>
                      <c:pt idx="891" formatCode="General">
                        <c:v>0.52932053804397605</c:v>
                      </c:pt>
                      <c:pt idx="892" formatCode="General">
                        <c:v>0.52959722280502297</c:v>
                      </c:pt>
                      <c:pt idx="893" formatCode="General">
                        <c:v>0.52987217903137196</c:v>
                      </c:pt>
                      <c:pt idx="894" formatCode="General">
                        <c:v>0.530154049396515</c:v>
                      </c:pt>
                      <c:pt idx="895" formatCode="General">
                        <c:v>0.53038227558135997</c:v>
                      </c:pt>
                      <c:pt idx="896" formatCode="General">
                        <c:v>0.53055500984191895</c:v>
                      </c:pt>
                      <c:pt idx="897" formatCode="General">
                        <c:v>0.53075122833251998</c:v>
                      </c:pt>
                      <c:pt idx="898" formatCode="General">
                        <c:v>0.53097140789032005</c:v>
                      </c:pt>
                      <c:pt idx="899" formatCode="General">
                        <c:v>0.53117412328720104</c:v>
                      </c:pt>
                      <c:pt idx="900" formatCode="General">
                        <c:v>0.53141337633132901</c:v>
                      </c:pt>
                      <c:pt idx="901" formatCode="General">
                        <c:v>0.53164499998092696</c:v>
                      </c:pt>
                      <c:pt idx="902" formatCode="General">
                        <c:v>0.53182917833328203</c:v>
                      </c:pt>
                      <c:pt idx="903" formatCode="General">
                        <c:v>0.53193414211273204</c:v>
                      </c:pt>
                      <c:pt idx="904" formatCode="General">
                        <c:v>0.53211885690689098</c:v>
                      </c:pt>
                      <c:pt idx="905" formatCode="General">
                        <c:v>0.53234386444091797</c:v>
                      </c:pt>
                      <c:pt idx="906" formatCode="General">
                        <c:v>0.53250497579574596</c:v>
                      </c:pt>
                      <c:pt idx="907" formatCode="General">
                        <c:v>0.53265708684921298</c:v>
                      </c:pt>
                      <c:pt idx="908" formatCode="General">
                        <c:v>0.53281700611114502</c:v>
                      </c:pt>
                      <c:pt idx="909" formatCode="General">
                        <c:v>0.53294259309768699</c:v>
                      </c:pt>
                      <c:pt idx="910" formatCode="General">
                        <c:v>0.53307116031646695</c:v>
                      </c:pt>
                      <c:pt idx="911" formatCode="General">
                        <c:v>0.53323870897293102</c:v>
                      </c:pt>
                      <c:pt idx="912" formatCode="General">
                        <c:v>0.53336316347122203</c:v>
                      </c:pt>
                      <c:pt idx="913" formatCode="General">
                        <c:v>0.53347599506378196</c:v>
                      </c:pt>
                      <c:pt idx="914" formatCode="General">
                        <c:v>0.53352993726730302</c:v>
                      </c:pt>
                      <c:pt idx="915" formatCode="General">
                        <c:v>0.53352135419845603</c:v>
                      </c:pt>
                      <c:pt idx="916" formatCode="General">
                        <c:v>0.53352820873260498</c:v>
                      </c:pt>
                      <c:pt idx="917" formatCode="General">
                        <c:v>0.53349626064300504</c:v>
                      </c:pt>
                      <c:pt idx="918" formatCode="General">
                        <c:v>0.53345346450805697</c:v>
                      </c:pt>
                      <c:pt idx="919" formatCode="General">
                        <c:v>0.53343534469604503</c:v>
                      </c:pt>
                      <c:pt idx="920" formatCode="General">
                        <c:v>0.53350234031677202</c:v>
                      </c:pt>
                      <c:pt idx="921" formatCode="General">
                        <c:v>0.53355956077575695</c:v>
                      </c:pt>
                      <c:pt idx="922" formatCode="General">
                        <c:v>0.533558368682861</c:v>
                      </c:pt>
                      <c:pt idx="923" formatCode="General">
                        <c:v>0.53352230787277199</c:v>
                      </c:pt>
                      <c:pt idx="924" formatCode="General">
                        <c:v>0.53344875574111905</c:v>
                      </c:pt>
                      <c:pt idx="925" formatCode="General">
                        <c:v>0.53339123725891102</c:v>
                      </c:pt>
                      <c:pt idx="926" formatCode="General">
                        <c:v>0.53328770399093595</c:v>
                      </c:pt>
                      <c:pt idx="927" formatCode="General">
                        <c:v>0.53321647644043002</c:v>
                      </c:pt>
                      <c:pt idx="928" formatCode="General">
                        <c:v>0.53319042921066295</c:v>
                      </c:pt>
                      <c:pt idx="929" formatCode="General">
                        <c:v>0.53310829401016202</c:v>
                      </c:pt>
                      <c:pt idx="930" formatCode="General">
                        <c:v>0.53298348188400302</c:v>
                      </c:pt>
                      <c:pt idx="931" formatCode="General">
                        <c:v>0.53288990259170499</c:v>
                      </c:pt>
                      <c:pt idx="932" formatCode="General">
                        <c:v>0.532825767993927</c:v>
                      </c:pt>
                      <c:pt idx="933" formatCode="General">
                        <c:v>0.53268420696258501</c:v>
                      </c:pt>
                      <c:pt idx="934" formatCode="General">
                        <c:v>0.53251689672470104</c:v>
                      </c:pt>
                      <c:pt idx="935" formatCode="General">
                        <c:v>0.53234153985977195</c:v>
                      </c:pt>
                      <c:pt idx="936" formatCode="General">
                        <c:v>0.532082200050354</c:v>
                      </c:pt>
                      <c:pt idx="937" formatCode="General">
                        <c:v>0.53187263011932395</c:v>
                      </c:pt>
                      <c:pt idx="938" formatCode="General">
                        <c:v>0.53173619508743297</c:v>
                      </c:pt>
                      <c:pt idx="939" formatCode="General">
                        <c:v>0.53152304887771595</c:v>
                      </c:pt>
                      <c:pt idx="940" formatCode="General">
                        <c:v>0.53130495548248302</c:v>
                      </c:pt>
                      <c:pt idx="941" formatCode="General">
                        <c:v>0.53102004528045699</c:v>
                      </c:pt>
                      <c:pt idx="942" formatCode="General">
                        <c:v>0.53068065643310502</c:v>
                      </c:pt>
                      <c:pt idx="943" formatCode="General">
                        <c:v>0.53029137849807695</c:v>
                      </c:pt>
                      <c:pt idx="944" formatCode="General">
                        <c:v>0.52995276451110795</c:v>
                      </c:pt>
                      <c:pt idx="945" formatCode="General">
                        <c:v>0.52961826324462902</c:v>
                      </c:pt>
                      <c:pt idx="946" formatCode="General">
                        <c:v>0.52926754951477095</c:v>
                      </c:pt>
                      <c:pt idx="947" formatCode="General">
                        <c:v>0.52896696329116799</c:v>
                      </c:pt>
                      <c:pt idx="948" formatCode="General">
                        <c:v>0.52855837345123302</c:v>
                      </c:pt>
                      <c:pt idx="949" formatCode="General">
                        <c:v>0.52807408571243297</c:v>
                      </c:pt>
                      <c:pt idx="950" formatCode="General">
                        <c:v>0.52758777141571001</c:v>
                      </c:pt>
                      <c:pt idx="951" formatCode="General">
                        <c:v>0.52705568075180098</c:v>
                      </c:pt>
                      <c:pt idx="952" formatCode="General">
                        <c:v>0.52652186155319203</c:v>
                      </c:pt>
                      <c:pt idx="953" formatCode="General">
                        <c:v>0.52596902847289995</c:v>
                      </c:pt>
                      <c:pt idx="954" formatCode="General">
                        <c:v>0.52541190385818504</c:v>
                      </c:pt>
                      <c:pt idx="955" formatCode="General">
                        <c:v>0.52488905191421498</c:v>
                      </c:pt>
                      <c:pt idx="956" formatCode="General">
                        <c:v>0.52425169944763195</c:v>
                      </c:pt>
                      <c:pt idx="957" formatCode="General">
                        <c:v>0.52354961633682295</c:v>
                      </c:pt>
                      <c:pt idx="958" formatCode="General">
                        <c:v>0.52284413576126099</c:v>
                      </c:pt>
                      <c:pt idx="959" formatCode="General">
                        <c:v>0.52204877138137795</c:v>
                      </c:pt>
                      <c:pt idx="960" formatCode="General">
                        <c:v>0.52126747369766202</c:v>
                      </c:pt>
                      <c:pt idx="961" formatCode="General">
                        <c:v>0.52054154872894298</c:v>
                      </c:pt>
                      <c:pt idx="962" formatCode="General">
                        <c:v>0.51973778009414695</c:v>
                      </c:pt>
                      <c:pt idx="963" formatCode="General">
                        <c:v>0.51887536048889205</c:v>
                      </c:pt>
                      <c:pt idx="964" formatCode="General">
                        <c:v>0.51799827814102195</c:v>
                      </c:pt>
                      <c:pt idx="965" formatCode="General">
                        <c:v>0.51707559823989901</c:v>
                      </c:pt>
                      <c:pt idx="966" formatCode="General">
                        <c:v>0.51611763238906905</c:v>
                      </c:pt>
                      <c:pt idx="967" formatCode="General">
                        <c:v>0.51519292593002297</c:v>
                      </c:pt>
                      <c:pt idx="968" formatCode="General">
                        <c:v>0.51431488990783703</c:v>
                      </c:pt>
                      <c:pt idx="969" formatCode="General">
                        <c:v>0.51328665018081698</c:v>
                      </c:pt>
                      <c:pt idx="970" formatCode="General">
                        <c:v>0.51220834255218495</c:v>
                      </c:pt>
                      <c:pt idx="971" formatCode="General">
                        <c:v>0.51112669706344604</c:v>
                      </c:pt>
                      <c:pt idx="972" formatCode="General">
                        <c:v>0.50994712114334095</c:v>
                      </c:pt>
                      <c:pt idx="973" formatCode="General">
                        <c:v>0.50881183147430398</c:v>
                      </c:pt>
                      <c:pt idx="974" formatCode="General">
                        <c:v>0.50774258375167802</c:v>
                      </c:pt>
                      <c:pt idx="975" formatCode="General">
                        <c:v>0.50657564401626598</c:v>
                      </c:pt>
                      <c:pt idx="976" formatCode="General">
                        <c:v>0.50535136461257901</c:v>
                      </c:pt>
                      <c:pt idx="977" formatCode="General">
                        <c:v>0.50411039590835605</c:v>
                      </c:pt>
                      <c:pt idx="978" formatCode="General">
                        <c:v>0.502824306488037</c:v>
                      </c:pt>
                      <c:pt idx="979" formatCode="General">
                        <c:v>0.50155609846115101</c:v>
                      </c:pt>
                      <c:pt idx="980" formatCode="General">
                        <c:v>0.50030457973480202</c:v>
                      </c:pt>
                      <c:pt idx="981" formatCode="General">
                        <c:v>0.49899512529373202</c:v>
                      </c:pt>
                      <c:pt idx="982" formatCode="General">
                        <c:v>0.49765235185623202</c:v>
                      </c:pt>
                      <c:pt idx="983" formatCode="General">
                        <c:v>0.496311545372009</c:v>
                      </c:pt>
                      <c:pt idx="984" formatCode="General">
                        <c:v>0.494909226894379</c:v>
                      </c:pt>
                      <c:pt idx="985" formatCode="General">
                        <c:v>0.49354788661003102</c:v>
                      </c:pt>
                      <c:pt idx="986" formatCode="General">
                        <c:v>0.49219402670860302</c:v>
                      </c:pt>
                      <c:pt idx="987" formatCode="General">
                        <c:v>0.49092316627502403</c:v>
                      </c:pt>
                      <c:pt idx="988" formatCode="General">
                        <c:v>0.48952996730804399</c:v>
                      </c:pt>
                      <c:pt idx="989" formatCode="General">
                        <c:v>0.48814934492111201</c:v>
                      </c:pt>
                      <c:pt idx="990" formatCode="General">
                        <c:v>0.48678559064865101</c:v>
                      </c:pt>
                      <c:pt idx="991" formatCode="General">
                        <c:v>0.48537969589233398</c:v>
                      </c:pt>
                      <c:pt idx="992" formatCode="General">
                        <c:v>0.48403000831603998</c:v>
                      </c:pt>
                      <c:pt idx="993" formatCode="General">
                        <c:v>0.48275542259216297</c:v>
                      </c:pt>
                      <c:pt idx="994" formatCode="General">
                        <c:v>0.48141267895698497</c:v>
                      </c:pt>
                      <c:pt idx="995" formatCode="General">
                        <c:v>0.48002627491951</c:v>
                      </c:pt>
                      <c:pt idx="996" formatCode="General">
                        <c:v>0.47871449589729298</c:v>
                      </c:pt>
                      <c:pt idx="997" formatCode="General">
                        <c:v>0.47741517424583402</c:v>
                      </c:pt>
                      <c:pt idx="998" formatCode="General">
                        <c:v>0.476132392883301</c:v>
                      </c:pt>
                      <c:pt idx="999" formatCode="General">
                        <c:v>0.47490453720092801</c:v>
                      </c:pt>
                      <c:pt idx="1000" formatCode="General">
                        <c:v>0.47365531325340299</c:v>
                      </c:pt>
                      <c:pt idx="1001" formatCode="General">
                        <c:v>0.472423315048218</c:v>
                      </c:pt>
                      <c:pt idx="1002" formatCode="General">
                        <c:v>0.471145540475845</c:v>
                      </c:pt>
                      <c:pt idx="1003" formatCode="General">
                        <c:v>0.46984520554542503</c:v>
                      </c:pt>
                      <c:pt idx="1004" formatCode="General">
                        <c:v>0.468565613031387</c:v>
                      </c:pt>
                      <c:pt idx="1005" formatCode="General">
                        <c:v>0.46725350618362399</c:v>
                      </c:pt>
                      <c:pt idx="1006" formatCode="General">
                        <c:v>0.46596771478652999</c:v>
                      </c:pt>
                      <c:pt idx="1007" formatCode="General">
                        <c:v>0.46474775671958901</c:v>
                      </c:pt>
                      <c:pt idx="1008" formatCode="General">
                        <c:v>0.46346548199653598</c:v>
                      </c:pt>
                      <c:pt idx="1009" formatCode="General">
                        <c:v>0.46218377351760898</c:v>
                      </c:pt>
                      <c:pt idx="1010" formatCode="General">
                        <c:v>0.46084424853324901</c:v>
                      </c:pt>
                      <c:pt idx="1011" formatCode="General">
                        <c:v>0.45944041013717701</c:v>
                      </c:pt>
                      <c:pt idx="1012" formatCode="General">
                        <c:v>0.45804402232170099</c:v>
                      </c:pt>
                      <c:pt idx="1013" formatCode="General">
                        <c:v>0.45665207505226102</c:v>
                      </c:pt>
                      <c:pt idx="1014" formatCode="General">
                        <c:v>0.455209881067276</c:v>
                      </c:pt>
                      <c:pt idx="1015" formatCode="General">
                        <c:v>0.45374941825866699</c:v>
                      </c:pt>
                      <c:pt idx="1016" formatCode="General">
                        <c:v>0.45217314362525901</c:v>
                      </c:pt>
                      <c:pt idx="1017" formatCode="General">
                        <c:v>0.45046821236610401</c:v>
                      </c:pt>
                      <c:pt idx="1018" formatCode="General">
                        <c:v>0.448659837245941</c:v>
                      </c:pt>
                      <c:pt idx="1019" formatCode="General">
                        <c:v>0.44672578573226901</c:v>
                      </c:pt>
                      <c:pt idx="1020" formatCode="General">
                        <c:v>0.44467654824256903</c:v>
                      </c:pt>
                      <c:pt idx="1021" formatCode="General">
                        <c:v>0.44253918528556802</c:v>
                      </c:pt>
                      <c:pt idx="1022" formatCode="General">
                        <c:v>0.440360456705093</c:v>
                      </c:pt>
                      <c:pt idx="1023" formatCode="General">
                        <c:v>0.43790110945701599</c:v>
                      </c:pt>
                      <c:pt idx="1024" formatCode="General">
                        <c:v>0.43533441424369801</c:v>
                      </c:pt>
                      <c:pt idx="1025" formatCode="General">
                        <c:v>0.43249809741973899</c:v>
                      </c:pt>
                      <c:pt idx="1026" formatCode="General">
                        <c:v>0.42942088842392001</c:v>
                      </c:pt>
                      <c:pt idx="1027" formatCode="General">
                        <c:v>0.42614302039146401</c:v>
                      </c:pt>
                      <c:pt idx="1028" formatCode="General">
                        <c:v>0.42267066240310702</c:v>
                      </c:pt>
                      <c:pt idx="1029" formatCode="General">
                        <c:v>0.41900238394737199</c:v>
                      </c:pt>
                      <c:pt idx="1030" formatCode="General">
                        <c:v>0.41515922546386702</c:v>
                      </c:pt>
                      <c:pt idx="1031" formatCode="General">
                        <c:v>0.41103866696357699</c:v>
                      </c:pt>
                      <c:pt idx="1032" formatCode="General">
                        <c:v>0.40665820240974399</c:v>
                      </c:pt>
                      <c:pt idx="1033" formatCode="General">
                        <c:v>0.40213528275489802</c:v>
                      </c:pt>
                      <c:pt idx="1034" formatCode="General">
                        <c:v>0.397377610206604</c:v>
                      </c:pt>
                      <c:pt idx="1035" formatCode="General">
                        <c:v>0.39244961738586398</c:v>
                      </c:pt>
                      <c:pt idx="1036" formatCode="General">
                        <c:v>0.38731071352958701</c:v>
                      </c:pt>
                      <c:pt idx="1037" formatCode="General">
                        <c:v>0.38211834430694602</c:v>
                      </c:pt>
                      <c:pt idx="1038" formatCode="General">
                        <c:v>0.37674745917320301</c:v>
                      </c:pt>
                      <c:pt idx="1039" formatCode="General">
                        <c:v>0.371272593736649</c:v>
                      </c:pt>
                      <c:pt idx="1040" formatCode="General">
                        <c:v>0.36566656827926602</c:v>
                      </c:pt>
                      <c:pt idx="1041" formatCode="General">
                        <c:v>0.360025465488434</c:v>
                      </c:pt>
                      <c:pt idx="1042" formatCode="General">
                        <c:v>0.35424283146858199</c:v>
                      </c:pt>
                      <c:pt idx="1043" formatCode="General">
                        <c:v>0.34839656949043302</c:v>
                      </c:pt>
                      <c:pt idx="1044" formatCode="General">
                        <c:v>0.342593193054199</c:v>
                      </c:pt>
                      <c:pt idx="1045" formatCode="General">
                        <c:v>0.33673486113548301</c:v>
                      </c:pt>
                      <c:pt idx="1046" formatCode="General">
                        <c:v>0.33106532692909202</c:v>
                      </c:pt>
                      <c:pt idx="1047" formatCode="General">
                        <c:v>0.32540500164031999</c:v>
                      </c:pt>
                      <c:pt idx="1048" formatCode="General">
                        <c:v>0.31986486911773698</c:v>
                      </c:pt>
                      <c:pt idx="1049" formatCode="General">
                        <c:v>0.31440803408622697</c:v>
                      </c:pt>
                      <c:pt idx="1050" formatCode="General">
                        <c:v>0.30912327766418501</c:v>
                      </c:pt>
                      <c:pt idx="1051" formatCode="General">
                        <c:v>0.30387908220291099</c:v>
                      </c:pt>
                      <c:pt idx="1052" formatCode="General">
                        <c:v>0.29885137081146201</c:v>
                      </c:pt>
                      <c:pt idx="1053" formatCode="General">
                        <c:v>0.29399767518043501</c:v>
                      </c:pt>
                      <c:pt idx="1054" formatCode="General">
                        <c:v>0.28934159874916099</c:v>
                      </c:pt>
                      <c:pt idx="1055" formatCode="General">
                        <c:v>0.28481099009513899</c:v>
                      </c:pt>
                      <c:pt idx="1056" formatCode="General">
                        <c:v>0.28049799799919101</c:v>
                      </c:pt>
                      <c:pt idx="1057" formatCode="General">
                        <c:v>0.27638903260231001</c:v>
                      </c:pt>
                      <c:pt idx="1058" formatCode="General">
                        <c:v>0.27248060703277599</c:v>
                      </c:pt>
                      <c:pt idx="1059" formatCode="General">
                        <c:v>0.26873728632926902</c:v>
                      </c:pt>
                      <c:pt idx="1060" formatCode="General">
                        <c:v>0.26520705223083502</c:v>
                      </c:pt>
                      <c:pt idx="1061" formatCode="General">
                        <c:v>0.26193052530288702</c:v>
                      </c:pt>
                      <c:pt idx="1062" formatCode="General">
                        <c:v>0.25878992676734902</c:v>
                      </c:pt>
                      <c:pt idx="1063" formatCode="General">
                        <c:v>0.25581321120262102</c:v>
                      </c:pt>
                      <c:pt idx="1064" formatCode="General">
                        <c:v>0.25301387906074502</c:v>
                      </c:pt>
                      <c:pt idx="1065" formatCode="General">
                        <c:v>0.25039166212081898</c:v>
                      </c:pt>
                      <c:pt idx="1066" formatCode="General">
                        <c:v>0.24792724847793601</c:v>
                      </c:pt>
                      <c:pt idx="1067" formatCode="General">
                        <c:v>0.24566082656383501</c:v>
                      </c:pt>
                      <c:pt idx="1068" formatCode="General">
                        <c:v>0.2435053139925</c:v>
                      </c:pt>
                      <c:pt idx="1069" formatCode="General">
                        <c:v>0.241521015763283</c:v>
                      </c:pt>
                      <c:pt idx="1070" formatCode="General">
                        <c:v>0.239632457494736</c:v>
                      </c:pt>
                      <c:pt idx="1071" formatCode="General">
                        <c:v>0.23785729706287401</c:v>
                      </c:pt>
                      <c:pt idx="1072" formatCode="General">
                        <c:v>0.236201211810112</c:v>
                      </c:pt>
                      <c:pt idx="1073" formatCode="General">
                        <c:v>0.234681531786919</c:v>
                      </c:pt>
                      <c:pt idx="1074" formatCode="General">
                        <c:v>0.233238816261292</c:v>
                      </c:pt>
                      <c:pt idx="1075" formatCode="General">
                        <c:v>0.23191542923450501</c:v>
                      </c:pt>
                      <c:pt idx="1076" formatCode="General">
                        <c:v>0.23066103458404499</c:v>
                      </c:pt>
                      <c:pt idx="1077" formatCode="General">
                        <c:v>0.2295061647892</c:v>
                      </c:pt>
                      <c:pt idx="1078" formatCode="General">
                        <c:v>0.22843736410141</c:v>
                      </c:pt>
                      <c:pt idx="1079" formatCode="General">
                        <c:v>0.22745749354362499</c:v>
                      </c:pt>
                      <c:pt idx="1080" formatCode="General">
                        <c:v>0.22659257054328899</c:v>
                      </c:pt>
                      <c:pt idx="1081" formatCode="General">
                        <c:v>0.22574801743030501</c:v>
                      </c:pt>
                      <c:pt idx="1082" formatCode="General">
                        <c:v>0.22495779395103499</c:v>
                      </c:pt>
                      <c:pt idx="1083" formatCode="General">
                        <c:v>0.22425602376461001</c:v>
                      </c:pt>
                      <c:pt idx="1084" formatCode="General">
                        <c:v>0.22362534701824199</c:v>
                      </c:pt>
                      <c:pt idx="1085" formatCode="General">
                        <c:v>0.22303752601146701</c:v>
                      </c:pt>
                      <c:pt idx="1086" formatCode="General">
                        <c:v>0.222533524036407</c:v>
                      </c:pt>
                      <c:pt idx="1087" formatCode="General">
                        <c:v>0.222067415714264</c:v>
                      </c:pt>
                      <c:pt idx="1088" formatCode="General">
                        <c:v>0.22163081169128401</c:v>
                      </c:pt>
                      <c:pt idx="1089" formatCode="General">
                        <c:v>0.221265554428101</c:v>
                      </c:pt>
                      <c:pt idx="1090" formatCode="General">
                        <c:v>0.220970153808594</c:v>
                      </c:pt>
                      <c:pt idx="1091" formatCode="General">
                        <c:v>0.220726102590561</c:v>
                      </c:pt>
                      <c:pt idx="1092" formatCode="General">
                        <c:v>0.22056400775909399</c:v>
                      </c:pt>
                      <c:pt idx="1093" formatCode="General">
                        <c:v>0.22038935124874101</c:v>
                      </c:pt>
                      <c:pt idx="1094" formatCode="General">
                        <c:v>0.22024941444397</c:v>
                      </c:pt>
                      <c:pt idx="1095" formatCode="General">
                        <c:v>0.22014598548412301</c:v>
                      </c:pt>
                      <c:pt idx="1096" formatCode="General">
                        <c:v>0.22005492448806799</c:v>
                      </c:pt>
                      <c:pt idx="1097" formatCode="General">
                        <c:v>0.21999607980251301</c:v>
                      </c:pt>
                      <c:pt idx="1098" formatCode="General">
                        <c:v>0.219991475343704</c:v>
                      </c:pt>
                      <c:pt idx="1099" formatCode="General">
                        <c:v>0.22000110149383501</c:v>
                      </c:pt>
                      <c:pt idx="1100" formatCode="General">
                        <c:v>0.22000630199909199</c:v>
                      </c:pt>
                      <c:pt idx="1101" formatCode="General">
                        <c:v>0.22006970643997201</c:v>
                      </c:pt>
                      <c:pt idx="1102" formatCode="General">
                        <c:v>0.220202431082726</c:v>
                      </c:pt>
                      <c:pt idx="1103" formatCode="General">
                        <c:v>0.22032698988914501</c:v>
                      </c:pt>
                      <c:pt idx="1104" formatCode="General">
                        <c:v>0.220461636781693</c:v>
                      </c:pt>
                      <c:pt idx="1105" formatCode="General">
                        <c:v>0.22063846886158001</c:v>
                      </c:pt>
                      <c:pt idx="1106" formatCode="General">
                        <c:v>0.22081580758094799</c:v>
                      </c:pt>
                      <c:pt idx="1107" formatCode="General">
                        <c:v>0.221051335334778</c:v>
                      </c:pt>
                      <c:pt idx="1108" formatCode="General">
                        <c:v>0.221348896622658</c:v>
                      </c:pt>
                      <c:pt idx="1109" formatCode="General">
                        <c:v>0.221672773361206</c:v>
                      </c:pt>
                      <c:pt idx="1110" formatCode="General">
                        <c:v>0.22202618420124101</c:v>
                      </c:pt>
                      <c:pt idx="1111" formatCode="General">
                        <c:v>0.22242628037929499</c:v>
                      </c:pt>
                      <c:pt idx="1112" formatCode="General">
                        <c:v>0.22287511825561501</c:v>
                      </c:pt>
                      <c:pt idx="1113" formatCode="General">
                        <c:v>0.223338156938553</c:v>
                      </c:pt>
                      <c:pt idx="1114" formatCode="General">
                        <c:v>0.22388064861297599</c:v>
                      </c:pt>
                      <c:pt idx="1115" formatCode="General">
                        <c:v>0.22448198497295399</c:v>
                      </c:pt>
                      <c:pt idx="1116" formatCode="General">
                        <c:v>0.225115597248077</c:v>
                      </c:pt>
                      <c:pt idx="1117" formatCode="General">
                        <c:v>0.22580219805240601</c:v>
                      </c:pt>
                      <c:pt idx="1118" formatCode="General">
                        <c:v>0.22653320431709301</c:v>
                      </c:pt>
                      <c:pt idx="1119" formatCode="General">
                        <c:v>0.22730286419391599</c:v>
                      </c:pt>
                      <c:pt idx="1120" formatCode="General">
                        <c:v>0.228116050362587</c:v>
                      </c:pt>
                      <c:pt idx="1121" formatCode="General">
                        <c:v>0.22897772490978199</c:v>
                      </c:pt>
                      <c:pt idx="1122" formatCode="General">
                        <c:v>0.229891657829285</c:v>
                      </c:pt>
                      <c:pt idx="1123" formatCode="General">
                        <c:v>0.230858489871025</c:v>
                      </c:pt>
                      <c:pt idx="1124" formatCode="General">
                        <c:v>0.231844887137413</c:v>
                      </c:pt>
                      <c:pt idx="1125" formatCode="General">
                        <c:v>0.232885092496872</c:v>
                      </c:pt>
                      <c:pt idx="1126" formatCode="General">
                        <c:v>0.233944296836853</c:v>
                      </c:pt>
                      <c:pt idx="1127" formatCode="General">
                        <c:v>0.23502387106418601</c:v>
                      </c:pt>
                      <c:pt idx="1128" formatCode="General">
                        <c:v>0.23612904548645</c:v>
                      </c:pt>
                      <c:pt idx="1129" formatCode="General">
                        <c:v>0.23726566135883301</c:v>
                      </c:pt>
                      <c:pt idx="1130" formatCode="General">
                        <c:v>0.23844115436077101</c:v>
                      </c:pt>
                      <c:pt idx="1131" formatCode="General">
                        <c:v>0.239647015929222</c:v>
                      </c:pt>
                      <c:pt idx="1132" formatCode="General">
                        <c:v>0.24087031185627</c:v>
                      </c:pt>
                      <c:pt idx="1133" formatCode="General">
                        <c:v>0.24215298891067499</c:v>
                      </c:pt>
                      <c:pt idx="1134" formatCode="General">
                        <c:v>0.24341157078743</c:v>
                      </c:pt>
                      <c:pt idx="1135" formatCode="General">
                        <c:v>0.244667634367943</c:v>
                      </c:pt>
                      <c:pt idx="1136" formatCode="General">
                        <c:v>0.24593193829059601</c:v>
                      </c:pt>
                      <c:pt idx="1137" formatCode="General">
                        <c:v>0.247188836336136</c:v>
                      </c:pt>
                      <c:pt idx="1138" formatCode="General">
                        <c:v>0.24847662448883101</c:v>
                      </c:pt>
                      <c:pt idx="1139" formatCode="General">
                        <c:v>0.24979650974273701</c:v>
                      </c:pt>
                      <c:pt idx="1140" formatCode="General">
                        <c:v>0.25109750032424899</c:v>
                      </c:pt>
                      <c:pt idx="1141" formatCode="General">
                        <c:v>0.25240355730056802</c:v>
                      </c:pt>
                      <c:pt idx="1142" formatCode="General">
                        <c:v>0.25372213125228898</c:v>
                      </c:pt>
                      <c:pt idx="1143" formatCode="General">
                        <c:v>0.25503098964691201</c:v>
                      </c:pt>
                      <c:pt idx="1144" formatCode="General">
                        <c:v>0.25634977221489003</c:v>
                      </c:pt>
                      <c:pt idx="1145" formatCode="General">
                        <c:v>0.25768411159515398</c:v>
                      </c:pt>
                      <c:pt idx="1146" formatCode="General">
                        <c:v>0.25902980566024802</c:v>
                      </c:pt>
                      <c:pt idx="1147" formatCode="General">
                        <c:v>0.26037997007370001</c:v>
                      </c:pt>
                      <c:pt idx="1148" formatCode="General">
                        <c:v>0.26173552870750399</c:v>
                      </c:pt>
                      <c:pt idx="1149" formatCode="General">
                        <c:v>0.26311489939689597</c:v>
                      </c:pt>
                      <c:pt idx="1150" formatCode="General">
                        <c:v>0.26448792219161998</c:v>
                      </c:pt>
                      <c:pt idx="1151" formatCode="General">
                        <c:v>0.26587530970573398</c:v>
                      </c:pt>
                      <c:pt idx="1152" formatCode="General">
                        <c:v>0.26722919940948497</c:v>
                      </c:pt>
                      <c:pt idx="1153" formatCode="General">
                        <c:v>0.26853433251380898</c:v>
                      </c:pt>
                      <c:pt idx="1154" formatCode="General">
                        <c:v>0.269890457391739</c:v>
                      </c:pt>
                      <c:pt idx="1155" formatCode="General">
                        <c:v>0.271269291639328</c:v>
                      </c:pt>
                      <c:pt idx="1156" formatCode="General">
                        <c:v>0.27262616157531699</c:v>
                      </c:pt>
                      <c:pt idx="1157" formatCode="General">
                        <c:v>0.27401852607727101</c:v>
                      </c:pt>
                      <c:pt idx="1158" formatCode="General">
                        <c:v>0.27539154887199402</c:v>
                      </c:pt>
                      <c:pt idx="1159" formatCode="General">
                        <c:v>0.27677732706069902</c:v>
                      </c:pt>
                      <c:pt idx="1160" formatCode="General">
                        <c:v>0.27805516123771701</c:v>
                      </c:pt>
                      <c:pt idx="1161" formatCode="General">
                        <c:v>0.27936142683029203</c:v>
                      </c:pt>
                      <c:pt idx="1162" formatCode="General">
                        <c:v>0.280686855316162</c:v>
                      </c:pt>
                      <c:pt idx="1163" formatCode="General">
                        <c:v>0.28200301527977001</c:v>
                      </c:pt>
                      <c:pt idx="1164" formatCode="General">
                        <c:v>0.28329783678054798</c:v>
                      </c:pt>
                      <c:pt idx="1165" formatCode="General">
                        <c:v>0.28461179137229897</c:v>
                      </c:pt>
                      <c:pt idx="1166" formatCode="General">
                        <c:v>0.28595441579818698</c:v>
                      </c:pt>
                      <c:pt idx="1167" formatCode="General">
                        <c:v>0.287249356508255</c:v>
                      </c:pt>
                      <c:pt idx="1168" formatCode="General">
                        <c:v>0.28852662444114702</c:v>
                      </c:pt>
                      <c:pt idx="1169" formatCode="General">
                        <c:v>0.28978714346885698</c:v>
                      </c:pt>
                      <c:pt idx="1170" formatCode="General">
                        <c:v>0.291014134883881</c:v>
                      </c:pt>
                      <c:pt idx="1171" formatCode="General">
                        <c:v>0.29226869344711298</c:v>
                      </c:pt>
                      <c:pt idx="1172" formatCode="General">
                        <c:v>0.29352402687072798</c:v>
                      </c:pt>
                      <c:pt idx="1173" formatCode="General">
                        <c:v>0.29477134346961997</c:v>
                      </c:pt>
                      <c:pt idx="1174" formatCode="General">
                        <c:v>0.296033054590225</c:v>
                      </c:pt>
                      <c:pt idx="1175" formatCode="General">
                        <c:v>0.29727068543434099</c:v>
                      </c:pt>
                      <c:pt idx="1176" formatCode="General">
                        <c:v>0.29850026965141302</c:v>
                      </c:pt>
                      <c:pt idx="1177" formatCode="General">
                        <c:v>0.29969173669815102</c:v>
                      </c:pt>
                      <c:pt idx="1178" formatCode="General">
                        <c:v>0.30084291100501998</c:v>
                      </c:pt>
                      <c:pt idx="1179" formatCode="General">
                        <c:v>0.30203044414520303</c:v>
                      </c:pt>
                      <c:pt idx="1180" formatCode="General">
                        <c:v>0.30320948362350503</c:v>
                      </c:pt>
                      <c:pt idx="1181" formatCode="General">
                        <c:v>0.30438569188117998</c:v>
                      </c:pt>
                      <c:pt idx="1182" formatCode="General">
                        <c:v>0.305604517459869</c:v>
                      </c:pt>
                      <c:pt idx="1183" formatCode="General">
                        <c:v>0.306762725114822</c:v>
                      </c:pt>
                      <c:pt idx="1184" formatCode="General">
                        <c:v>0.307879418134689</c:v>
                      </c:pt>
                      <c:pt idx="1185" formatCode="General">
                        <c:v>0.30898094177246099</c:v>
                      </c:pt>
                      <c:pt idx="1186" formatCode="General">
                        <c:v>0.31004974246025102</c:v>
                      </c:pt>
                      <c:pt idx="1187" formatCode="General">
                        <c:v>0.31113296747207603</c:v>
                      </c:pt>
                      <c:pt idx="1188" formatCode="General">
                        <c:v>0.31219154596328702</c:v>
                      </c:pt>
                      <c:pt idx="1189" formatCode="General">
                        <c:v>0.31326726078987099</c:v>
                      </c:pt>
                      <c:pt idx="1190" formatCode="General">
                        <c:v>0.31436344981193498</c:v>
                      </c:pt>
                      <c:pt idx="1191" formatCode="General">
                        <c:v>0.31544280052185097</c:v>
                      </c:pt>
                      <c:pt idx="1192" formatCode="General">
                        <c:v>0.31653991341590898</c:v>
                      </c:pt>
                      <c:pt idx="1193" formatCode="General">
                        <c:v>0.31757995486259499</c:v>
                      </c:pt>
                      <c:pt idx="1194" formatCode="General">
                        <c:v>0.31856250762939498</c:v>
                      </c:pt>
                      <c:pt idx="1195" formatCode="General">
                        <c:v>0.31959426403045699</c:v>
                      </c:pt>
                      <c:pt idx="1196" formatCode="General">
                        <c:v>0.32062950730323803</c:v>
                      </c:pt>
                      <c:pt idx="1197" formatCode="General">
                        <c:v>0.321634441614151</c:v>
                      </c:pt>
                      <c:pt idx="1198" formatCode="General">
                        <c:v>0.32266592979431202</c:v>
                      </c:pt>
                      <c:pt idx="1199" formatCode="General">
                        <c:v>0.323666661977768</c:v>
                      </c:pt>
                      <c:pt idx="1200" formatCode="General">
                        <c:v>0.32460665702819802</c:v>
                      </c:pt>
                      <c:pt idx="1201" formatCode="General">
                        <c:v>0.32556551694870001</c:v>
                      </c:pt>
                      <c:pt idx="1202" formatCode="General">
                        <c:v>0.32652503252029402</c:v>
                      </c:pt>
                      <c:pt idx="1203" formatCode="General">
                        <c:v>0.32749834656715399</c:v>
                      </c:pt>
                      <c:pt idx="1204" formatCode="General">
                        <c:v>0.32850140333175698</c:v>
                      </c:pt>
                      <c:pt idx="1205" formatCode="General">
                        <c:v>0.32944378256797802</c:v>
                      </c:pt>
                      <c:pt idx="1206" formatCode="General">
                        <c:v>0.330354064702988</c:v>
                      </c:pt>
                      <c:pt idx="1207" formatCode="General">
                        <c:v>0.33129143714904802</c:v>
                      </c:pt>
                      <c:pt idx="1208" formatCode="General">
                        <c:v>0.332192063331604</c:v>
                      </c:pt>
                      <c:pt idx="1209" formatCode="General">
                        <c:v>0.33310234546661399</c:v>
                      </c:pt>
                      <c:pt idx="1210" formatCode="General">
                        <c:v>0.33408600091934199</c:v>
                      </c:pt>
                      <c:pt idx="1211" formatCode="General">
                        <c:v>0.33499318361282299</c:v>
                      </c:pt>
                      <c:pt idx="1212" formatCode="General">
                        <c:v>0.335843116044998</c:v>
                      </c:pt>
                      <c:pt idx="1213" formatCode="General">
                        <c:v>0.336685091257095</c:v>
                      </c:pt>
                      <c:pt idx="1214" formatCode="General">
                        <c:v>0.33745872974395802</c:v>
                      </c:pt>
                      <c:pt idx="1215" formatCode="General">
                        <c:v>0.338286072015762</c:v>
                      </c:pt>
                      <c:pt idx="1216" formatCode="General">
                        <c:v>0.33914032578468301</c:v>
                      </c:pt>
                      <c:pt idx="1217" formatCode="General">
                        <c:v>0.33997526764869701</c:v>
                      </c:pt>
                      <c:pt idx="1218" formatCode="General">
                        <c:v>0.34082961082458502</c:v>
                      </c:pt>
                      <c:pt idx="1219" formatCode="General">
                        <c:v>0.34167778491973899</c:v>
                      </c:pt>
                      <c:pt idx="1220" formatCode="General">
                        <c:v>0.34249895811080899</c:v>
                      </c:pt>
                      <c:pt idx="1221" formatCode="General">
                        <c:v>0.34332847595214799</c:v>
                      </c:pt>
                      <c:pt idx="1222" formatCode="General">
                        <c:v>0.34421291947364802</c:v>
                      </c:pt>
                      <c:pt idx="1223" formatCode="General">
                        <c:v>0.34502422809600802</c:v>
                      </c:pt>
                      <c:pt idx="1224" formatCode="General">
                        <c:v>0.345766991376877</c:v>
                      </c:pt>
                      <c:pt idx="1225" formatCode="General">
                        <c:v>0.34653803706169101</c:v>
                      </c:pt>
                      <c:pt idx="1226" formatCode="General">
                        <c:v>0.34725910425186202</c:v>
                      </c:pt>
                      <c:pt idx="1227" formatCode="General">
                        <c:v>0.34801849722862199</c:v>
                      </c:pt>
                      <c:pt idx="1228" formatCode="General">
                        <c:v>0.34884858131408703</c:v>
                      </c:pt>
                      <c:pt idx="1229" formatCode="General">
                        <c:v>0.34963268041610701</c:v>
                      </c:pt>
                      <c:pt idx="1230" formatCode="General">
                        <c:v>0.35037580132484403</c:v>
                      </c:pt>
                      <c:pt idx="1231" formatCode="General">
                        <c:v>0.351158887147903</c:v>
                      </c:pt>
                      <c:pt idx="1232" formatCode="General">
                        <c:v>0.35197529196739202</c:v>
                      </c:pt>
                      <c:pt idx="1233" formatCode="General">
                        <c:v>0.35273838043212902</c:v>
                      </c:pt>
                      <c:pt idx="1234" formatCode="General">
                        <c:v>0.35347318649291998</c:v>
                      </c:pt>
                      <c:pt idx="1235" formatCode="General">
                        <c:v>0.35424301028251598</c:v>
                      </c:pt>
                      <c:pt idx="1236" formatCode="General">
                        <c:v>0.35499835014343301</c:v>
                      </c:pt>
                      <c:pt idx="1237" formatCode="General">
                        <c:v>0.35575020313262901</c:v>
                      </c:pt>
                      <c:pt idx="1238" formatCode="General">
                        <c:v>0.35649183392524703</c:v>
                      </c:pt>
                      <c:pt idx="1239" formatCode="General">
                        <c:v>0.35723856091499301</c:v>
                      </c:pt>
                      <c:pt idx="1240" formatCode="General">
                        <c:v>0.357950270175934</c:v>
                      </c:pt>
                      <c:pt idx="1241" formatCode="General">
                        <c:v>0.35862633585929898</c:v>
                      </c:pt>
                      <c:pt idx="1242" formatCode="General">
                        <c:v>0.359340220689774</c:v>
                      </c:pt>
                      <c:pt idx="1243" formatCode="General">
                        <c:v>0.360090732574463</c:v>
                      </c:pt>
                      <c:pt idx="1244" formatCode="General">
                        <c:v>0.36082121729850802</c:v>
                      </c:pt>
                      <c:pt idx="1245" formatCode="General">
                        <c:v>0.36151722073554998</c:v>
                      </c:pt>
                      <c:pt idx="1246" formatCode="General">
                        <c:v>0.36224684119224498</c:v>
                      </c:pt>
                      <c:pt idx="1247" formatCode="General">
                        <c:v>0.36300072073936501</c:v>
                      </c:pt>
                      <c:pt idx="1248" formatCode="General">
                        <c:v>0.363711208105087</c:v>
                      </c:pt>
                      <c:pt idx="1249" formatCode="General">
                        <c:v>0.36440530419349698</c:v>
                      </c:pt>
                      <c:pt idx="1250" formatCode="General">
                        <c:v>0.36509189009666398</c:v>
                      </c:pt>
                      <c:pt idx="1251" formatCode="General">
                        <c:v>0.36574316024780301</c:v>
                      </c:pt>
                      <c:pt idx="1252" formatCode="General">
                        <c:v>0.366389930248261</c:v>
                      </c:pt>
                      <c:pt idx="1253" formatCode="General">
                        <c:v>0.367072343826294</c:v>
                      </c:pt>
                      <c:pt idx="1254" formatCode="General">
                        <c:v>0.367742478847504</c:v>
                      </c:pt>
                      <c:pt idx="1255" formatCode="General">
                        <c:v>0.36839932203292802</c:v>
                      </c:pt>
                      <c:pt idx="1256" formatCode="General">
                        <c:v>0.369083821773529</c:v>
                      </c:pt>
                      <c:pt idx="1257" formatCode="General">
                        <c:v>0.36974635720253002</c:v>
                      </c:pt>
                      <c:pt idx="1258" formatCode="General">
                        <c:v>0.37038856744766202</c:v>
                      </c:pt>
                      <c:pt idx="1259" formatCode="General">
                        <c:v>0.37103888392448398</c:v>
                      </c:pt>
                      <c:pt idx="1260" formatCode="General">
                        <c:v>0.37167295813560502</c:v>
                      </c:pt>
                      <c:pt idx="1261" formatCode="General">
                        <c:v>0.37231323122978199</c:v>
                      </c:pt>
                      <c:pt idx="1262" formatCode="General">
                        <c:v>0.37291464209556602</c:v>
                      </c:pt>
                      <c:pt idx="1263" formatCode="General">
                        <c:v>0.37351068854331998</c:v>
                      </c:pt>
                      <c:pt idx="1264" formatCode="General">
                        <c:v>0.37414592504501298</c:v>
                      </c:pt>
                      <c:pt idx="1265" formatCode="General">
                        <c:v>0.37470433115959201</c:v>
                      </c:pt>
                      <c:pt idx="1266" formatCode="General">
                        <c:v>0.37530022859573398</c:v>
                      </c:pt>
                      <c:pt idx="1267" formatCode="General">
                        <c:v>0.37590655684471103</c:v>
                      </c:pt>
                      <c:pt idx="1268" formatCode="General">
                        <c:v>0.37642851471900901</c:v>
                      </c:pt>
                      <c:pt idx="1269" formatCode="General">
                        <c:v>0.37699401378631597</c:v>
                      </c:pt>
                      <c:pt idx="1270" formatCode="General">
                        <c:v>0.37751570343971302</c:v>
                      </c:pt>
                      <c:pt idx="1271" formatCode="General">
                        <c:v>0.37803003191947898</c:v>
                      </c:pt>
                      <c:pt idx="1272" formatCode="General">
                        <c:v>0.37856841087341297</c:v>
                      </c:pt>
                      <c:pt idx="1273" formatCode="General">
                        <c:v>0.37905406951904302</c:v>
                      </c:pt>
                      <c:pt idx="1274" formatCode="General">
                        <c:v>0.37957450747489901</c:v>
                      </c:pt>
                      <c:pt idx="1275" formatCode="General">
                        <c:v>0.38006940484046903</c:v>
                      </c:pt>
                      <c:pt idx="1276" formatCode="General">
                        <c:v>0.38057798147201499</c:v>
                      </c:pt>
                      <c:pt idx="1277" formatCode="General">
                        <c:v>0.38111779093742398</c:v>
                      </c:pt>
                      <c:pt idx="1278" formatCode="General">
                        <c:v>0.38157132267951999</c:v>
                      </c:pt>
                      <c:pt idx="1279" formatCode="General">
                        <c:v>0.38204702734947199</c:v>
                      </c:pt>
                      <c:pt idx="1280" formatCode="General">
                        <c:v>0.38251635432243303</c:v>
                      </c:pt>
                      <c:pt idx="1281" formatCode="General">
                        <c:v>0.38292920589446999</c:v>
                      </c:pt>
                      <c:pt idx="1282" formatCode="General">
                        <c:v>0.38339841365814198</c:v>
                      </c:pt>
                      <c:pt idx="1283" formatCode="General">
                        <c:v>0.38387423753738398</c:v>
                      </c:pt>
                      <c:pt idx="1284" formatCode="General">
                        <c:v>0.384284257888794</c:v>
                      </c:pt>
                      <c:pt idx="1285" formatCode="General">
                        <c:v>0.38469168543815602</c:v>
                      </c:pt>
                      <c:pt idx="1286" formatCode="General">
                        <c:v>0.38511475920677202</c:v>
                      </c:pt>
                      <c:pt idx="1287" formatCode="General">
                        <c:v>0.38548365235328702</c:v>
                      </c:pt>
                      <c:pt idx="1288" formatCode="General">
                        <c:v>0.38581639528274497</c:v>
                      </c:pt>
                      <c:pt idx="1289" formatCode="General">
                        <c:v>0.38617727160453802</c:v>
                      </c:pt>
                      <c:pt idx="1290" formatCode="General">
                        <c:v>0.38655436038970897</c:v>
                      </c:pt>
                      <c:pt idx="1291" formatCode="General">
                        <c:v>0.386917233467102</c:v>
                      </c:pt>
                      <c:pt idx="1292" formatCode="General">
                        <c:v>0.38728410005569502</c:v>
                      </c:pt>
                      <c:pt idx="1293" formatCode="General">
                        <c:v>0.38764303922653198</c:v>
                      </c:pt>
                      <c:pt idx="1294" formatCode="General">
                        <c:v>0.38791972398757901</c:v>
                      </c:pt>
                      <c:pt idx="1295" formatCode="General">
                        <c:v>0.38817879557609603</c:v>
                      </c:pt>
                      <c:pt idx="1296" formatCode="General">
                        <c:v>0.38847336173057601</c:v>
                      </c:pt>
                      <c:pt idx="1297" formatCode="General">
                        <c:v>0.38875404000282299</c:v>
                      </c:pt>
                      <c:pt idx="1298" formatCode="General">
                        <c:v>0.38903594017028797</c:v>
                      </c:pt>
                      <c:pt idx="1299" formatCode="General">
                        <c:v>0.38927605748176602</c:v>
                      </c:pt>
                      <c:pt idx="1300" formatCode="General">
                        <c:v>0.38948717713356001</c:v>
                      </c:pt>
                      <c:pt idx="1301" formatCode="General">
                        <c:v>0.38966989517211897</c:v>
                      </c:pt>
                      <c:pt idx="1302" formatCode="General">
                        <c:v>0.389785826206207</c:v>
                      </c:pt>
                      <c:pt idx="1303" formatCode="General">
                        <c:v>0.38992339372634899</c:v>
                      </c:pt>
                      <c:pt idx="1304" formatCode="General">
                        <c:v>0.39000889658927901</c:v>
                      </c:pt>
                      <c:pt idx="1305" formatCode="General">
                        <c:v>0.39002087712287897</c:v>
                      </c:pt>
                      <c:pt idx="1306" formatCode="General">
                        <c:v>0.39005181193351701</c:v>
                      </c:pt>
                      <c:pt idx="1307" formatCode="General">
                        <c:v>0.39004492759704601</c:v>
                      </c:pt>
                      <c:pt idx="1308" formatCode="General">
                        <c:v>0.39006063342094399</c:v>
                      </c:pt>
                      <c:pt idx="1309" formatCode="General">
                        <c:v>0.39010950922965998</c:v>
                      </c:pt>
                      <c:pt idx="1310" formatCode="General">
                        <c:v>0.39008995890617398</c:v>
                      </c:pt>
                      <c:pt idx="1311" formatCode="General">
                        <c:v>0.39002212882041898</c:v>
                      </c:pt>
                      <c:pt idx="1312" formatCode="General">
                        <c:v>0.389909148216248</c:v>
                      </c:pt>
                      <c:pt idx="1313" formatCode="General">
                        <c:v>0.38975045084953303</c:v>
                      </c:pt>
                      <c:pt idx="1314" formatCode="General">
                        <c:v>0.389581948518753</c:v>
                      </c:pt>
                      <c:pt idx="1315" formatCode="General">
                        <c:v>0.38944572210311901</c:v>
                      </c:pt>
                      <c:pt idx="1316" formatCode="General">
                        <c:v>0.389279365539551</c:v>
                      </c:pt>
                      <c:pt idx="1317" formatCode="General">
                        <c:v>0.38903024792671198</c:v>
                      </c:pt>
                      <c:pt idx="1318" formatCode="General">
                        <c:v>0.38878509402275102</c:v>
                      </c:pt>
                      <c:pt idx="1319" formatCode="General">
                        <c:v>0.38851854205131497</c:v>
                      </c:pt>
                      <c:pt idx="1320" formatCode="General">
                        <c:v>0.388209849596024</c:v>
                      </c:pt>
                      <c:pt idx="1321" formatCode="General">
                        <c:v>0.38794034719467202</c:v>
                      </c:pt>
                      <c:pt idx="1322" formatCode="General">
                        <c:v>0.38763630390167197</c:v>
                      </c:pt>
                      <c:pt idx="1323" formatCode="General">
                        <c:v>0.38723987340927102</c:v>
                      </c:pt>
                      <c:pt idx="1324" formatCode="General">
                        <c:v>0.38679558038711498</c:v>
                      </c:pt>
                      <c:pt idx="1325" formatCode="General">
                        <c:v>0.38626721501350397</c:v>
                      </c:pt>
                      <c:pt idx="1326" formatCode="General">
                        <c:v>0.38571789860725397</c:v>
                      </c:pt>
                      <c:pt idx="1327" formatCode="General">
                        <c:v>0.38513860106468201</c:v>
                      </c:pt>
                      <c:pt idx="1328" formatCode="General">
                        <c:v>0.38448584079742398</c:v>
                      </c:pt>
                      <c:pt idx="1329" formatCode="General">
                        <c:v>0.38386654853820801</c:v>
                      </c:pt>
                      <c:pt idx="1330" formatCode="General">
                        <c:v>0.38321733474731401</c:v>
                      </c:pt>
                      <c:pt idx="1331" formatCode="General">
                        <c:v>0.382522642612457</c:v>
                      </c:pt>
                      <c:pt idx="1332" formatCode="General">
                        <c:v>0.38185873627662698</c:v>
                      </c:pt>
                      <c:pt idx="1333" formatCode="General">
                        <c:v>0.38118523359298701</c:v>
                      </c:pt>
                      <c:pt idx="1334" formatCode="General">
                        <c:v>0.38047489523887601</c:v>
                      </c:pt>
                      <c:pt idx="1335" formatCode="General">
                        <c:v>0.37972766160964999</c:v>
                      </c:pt>
                      <c:pt idx="1336" formatCode="General">
                        <c:v>0.37893643975257901</c:v>
                      </c:pt>
                      <c:pt idx="1337" formatCode="General">
                        <c:v>0.37809363007545499</c:v>
                      </c:pt>
                      <c:pt idx="1338" formatCode="General">
                        <c:v>0.37723389267921398</c:v>
                      </c:pt>
                      <c:pt idx="1339" formatCode="General">
                        <c:v>0.37635895609855702</c:v>
                      </c:pt>
                      <c:pt idx="1340" formatCode="General">
                        <c:v>0.37549364566803001</c:v>
                      </c:pt>
                      <c:pt idx="1341" formatCode="General">
                        <c:v>0.37467646598815901</c:v>
                      </c:pt>
                      <c:pt idx="1342" formatCode="General">
                        <c:v>0.37378719449043302</c:v>
                      </c:pt>
                      <c:pt idx="1343" formatCode="General">
                        <c:v>0.37286695837974498</c:v>
                      </c:pt>
                      <c:pt idx="1344" formatCode="General">
                        <c:v>0.371967673301697</c:v>
                      </c:pt>
                      <c:pt idx="1345" formatCode="General">
                        <c:v>0.37098357081413302</c:v>
                      </c:pt>
                      <c:pt idx="1346" formatCode="General">
                        <c:v>0.370032668113709</c:v>
                      </c:pt>
                      <c:pt idx="1347" formatCode="General">
                        <c:v>0.36914241313934298</c:v>
                      </c:pt>
                      <c:pt idx="1348" formatCode="General">
                        <c:v>0.36821499466896102</c:v>
                      </c:pt>
                      <c:pt idx="1349" formatCode="General">
                        <c:v>0.36728975176811202</c:v>
                      </c:pt>
                      <c:pt idx="1350" formatCode="General">
                        <c:v>0.36633387207984902</c:v>
                      </c:pt>
                      <c:pt idx="1351" formatCode="General">
                        <c:v>0.36533582210540799</c:v>
                      </c:pt>
                      <c:pt idx="1352" formatCode="General">
                        <c:v>0.364354848861694</c:v>
                      </c:pt>
                      <c:pt idx="1353" formatCode="General">
                        <c:v>0.36337530612945601</c:v>
                      </c:pt>
                      <c:pt idx="1354" formatCode="General">
                        <c:v>0.36238744854927102</c:v>
                      </c:pt>
                      <c:pt idx="1355" formatCode="General">
                        <c:v>0.36140474677085899</c:v>
                      </c:pt>
                      <c:pt idx="1356" formatCode="General">
                        <c:v>0.360405683517456</c:v>
                      </c:pt>
                      <c:pt idx="1357" formatCode="General">
                        <c:v>0.359444469213486</c:v>
                      </c:pt>
                      <c:pt idx="1358" formatCode="General">
                        <c:v>0.358492791652679</c:v>
                      </c:pt>
                      <c:pt idx="1359" formatCode="General">
                        <c:v>0.357591092586517</c:v>
                      </c:pt>
                      <c:pt idx="1360" formatCode="General">
                        <c:v>0.35673713684081998</c:v>
                      </c:pt>
                      <c:pt idx="1361" formatCode="General">
                        <c:v>0.35588383674621599</c:v>
                      </c:pt>
                      <c:pt idx="1362" formatCode="General">
                        <c:v>0.35504814982414201</c:v>
                      </c:pt>
                      <c:pt idx="1363" formatCode="General">
                        <c:v>0.35425156354904203</c:v>
                      </c:pt>
                      <c:pt idx="1364" formatCode="General">
                        <c:v>0.35343167185783397</c:v>
                      </c:pt>
                      <c:pt idx="1365" formatCode="General">
                        <c:v>0.35272809863090498</c:v>
                      </c:pt>
                      <c:pt idx="1366" formatCode="General">
                        <c:v>0.35214212536811801</c:v>
                      </c:pt>
                      <c:pt idx="1367" formatCode="General">
                        <c:v>0.351523667573929</c:v>
                      </c:pt>
                      <c:pt idx="1368" formatCode="General">
                        <c:v>0.35098361968994102</c:v>
                      </c:pt>
                      <c:pt idx="1369" formatCode="General">
                        <c:v>0.35039773583412198</c:v>
                      </c:pt>
                      <c:pt idx="1370" formatCode="General">
                        <c:v>0.34972092509269698</c:v>
                      </c:pt>
                      <c:pt idx="1371" formatCode="General">
                        <c:v>0.34917697310447698</c:v>
                      </c:pt>
                      <c:pt idx="1372" formatCode="General">
                        <c:v>0.348671764135361</c:v>
                      </c:pt>
                      <c:pt idx="1373" formatCode="General">
                        <c:v>0.34823584556579601</c:v>
                      </c:pt>
                      <c:pt idx="1374" formatCode="General">
                        <c:v>0.34788867831230202</c:v>
                      </c:pt>
                      <c:pt idx="1375" formatCode="General">
                        <c:v>0.34758165478706399</c:v>
                      </c:pt>
                      <c:pt idx="1376" formatCode="General">
                        <c:v>0.34732240438461298</c:v>
                      </c:pt>
                      <c:pt idx="1377" formatCode="General">
                        <c:v>0.34713390469551098</c:v>
                      </c:pt>
                      <c:pt idx="1378" formatCode="General">
                        <c:v>0.34702721238136303</c:v>
                      </c:pt>
                      <c:pt idx="1379" formatCode="General">
                        <c:v>0.34696021676063499</c:v>
                      </c:pt>
                      <c:pt idx="1380" formatCode="General">
                        <c:v>0.34692353010177601</c:v>
                      </c:pt>
                      <c:pt idx="1381" formatCode="General">
                        <c:v>0.34695520997047402</c:v>
                      </c:pt>
                      <c:pt idx="1382" formatCode="General">
                        <c:v>0.34707149863243097</c:v>
                      </c:pt>
                      <c:pt idx="1383" formatCode="General">
                        <c:v>0.34718012809753401</c:v>
                      </c:pt>
                      <c:pt idx="1384" formatCode="General">
                        <c:v>0.34738188982009899</c:v>
                      </c:pt>
                      <c:pt idx="1385" formatCode="General">
                        <c:v>0.34751981496810902</c:v>
                      </c:pt>
                      <c:pt idx="1386" formatCode="General">
                        <c:v>0.347627073526382</c:v>
                      </c:pt>
                      <c:pt idx="1387" formatCode="General">
                        <c:v>0.34761357307434099</c:v>
                      </c:pt>
                      <c:pt idx="1388" formatCode="General">
                        <c:v>0.34751668572425798</c:v>
                      </c:pt>
                      <c:pt idx="1389" formatCode="General">
                        <c:v>0.34738945960998502</c:v>
                      </c:pt>
                      <c:pt idx="1390" formatCode="General">
                        <c:v>0.34717518091201799</c:v>
                      </c:pt>
                      <c:pt idx="1391" formatCode="General">
                        <c:v>0.34695059061050398</c:v>
                      </c:pt>
                      <c:pt idx="1392" formatCode="General">
                        <c:v>0.34671211242675798</c:v>
                      </c:pt>
                      <c:pt idx="1393" formatCode="General">
                        <c:v>0.34636601805687001</c:v>
                      </c:pt>
                      <c:pt idx="1394" formatCode="General">
                        <c:v>0.34596559405326799</c:v>
                      </c:pt>
                      <c:pt idx="1395" formatCode="General">
                        <c:v>0.34550961852073703</c:v>
                      </c:pt>
                      <c:pt idx="1396" formatCode="General">
                        <c:v>0.34498551487922702</c:v>
                      </c:pt>
                      <c:pt idx="1397" formatCode="General">
                        <c:v>0.34446039795875499</c:v>
                      </c:pt>
                      <c:pt idx="1398" formatCode="General">
                        <c:v>0.34388229250907898</c:v>
                      </c:pt>
                      <c:pt idx="1399" formatCode="General">
                        <c:v>0.34322315454482999</c:v>
                      </c:pt>
                      <c:pt idx="1400" formatCode="General">
                        <c:v>0.34256204962730402</c:v>
                      </c:pt>
                      <c:pt idx="1401" formatCode="General">
                        <c:v>0.34192153811454801</c:v>
                      </c:pt>
                      <c:pt idx="1402" formatCode="General">
                        <c:v>0.34127569198608398</c:v>
                      </c:pt>
                      <c:pt idx="1403" formatCode="General">
                        <c:v>0.34068885445594799</c:v>
                      </c:pt>
                      <c:pt idx="1404" formatCode="General">
                        <c:v>0.34014424681663502</c:v>
                      </c:pt>
                      <c:pt idx="1405" formatCode="General">
                        <c:v>0.33958935737609902</c:v>
                      </c:pt>
                      <c:pt idx="1406" formatCode="General">
                        <c:v>0.33907765150070202</c:v>
                      </c:pt>
                      <c:pt idx="1407" formatCode="General">
                        <c:v>0.33855909109115601</c:v>
                      </c:pt>
                      <c:pt idx="1408" formatCode="General">
                        <c:v>0.33809018135070801</c:v>
                      </c:pt>
                      <c:pt idx="1409" formatCode="General">
                        <c:v>0.33764892816543601</c:v>
                      </c:pt>
                      <c:pt idx="1410" formatCode="General">
                        <c:v>0.33720177412033098</c:v>
                      </c:pt>
                      <c:pt idx="1411" formatCode="General">
                        <c:v>0.33689421415329002</c:v>
                      </c:pt>
                      <c:pt idx="1412" formatCode="General">
                        <c:v>0.33664271235465998</c:v>
                      </c:pt>
                      <c:pt idx="1413" formatCode="General">
                        <c:v>0.33643352985382102</c:v>
                      </c:pt>
                      <c:pt idx="1414" formatCode="General">
                        <c:v>0.33627918362617498</c:v>
                      </c:pt>
                      <c:pt idx="1415" formatCode="General">
                        <c:v>0.33609381318092302</c:v>
                      </c:pt>
                      <c:pt idx="1416" formatCode="General">
                        <c:v>0.33586832880973799</c:v>
                      </c:pt>
                      <c:pt idx="1417" formatCode="General">
                        <c:v>0.33568865060806302</c:v>
                      </c:pt>
                      <c:pt idx="1418" formatCode="General">
                        <c:v>0.33559143543243403</c:v>
                      </c:pt>
                      <c:pt idx="1419" formatCode="General">
                        <c:v>0.33549749851226801</c:v>
                      </c:pt>
                      <c:pt idx="1420" formatCode="General">
                        <c:v>0.33547040820121798</c:v>
                      </c:pt>
                      <c:pt idx="1421" formatCode="General">
                        <c:v>0.33548048138618503</c:v>
                      </c:pt>
                      <c:pt idx="1422" formatCode="General">
                        <c:v>0.33543103933334401</c:v>
                      </c:pt>
                      <c:pt idx="1423" formatCode="General">
                        <c:v>0.33542028069496199</c:v>
                      </c:pt>
                      <c:pt idx="1424" formatCode="General">
                        <c:v>0.33539178967475902</c:v>
                      </c:pt>
                      <c:pt idx="1425" formatCode="General">
                        <c:v>0.335348039865494</c:v>
                      </c:pt>
                      <c:pt idx="1426" formatCode="General">
                        <c:v>0.33527693152427701</c:v>
                      </c:pt>
                      <c:pt idx="1427" formatCode="General">
                        <c:v>0.33521240949630698</c:v>
                      </c:pt>
                      <c:pt idx="1428" formatCode="General">
                        <c:v>0.33515280485153198</c:v>
                      </c:pt>
                      <c:pt idx="1429" formatCode="General">
                        <c:v>0.335016429424286</c:v>
                      </c:pt>
                      <c:pt idx="1430" formatCode="General">
                        <c:v>0.33499506115913402</c:v>
                      </c:pt>
                      <c:pt idx="1431" formatCode="General">
                        <c:v>0.33497434854507402</c:v>
                      </c:pt>
                      <c:pt idx="1432" formatCode="General">
                        <c:v>0.33500373363494901</c:v>
                      </c:pt>
                      <c:pt idx="1433" formatCode="General">
                        <c:v>0.33503520488739003</c:v>
                      </c:pt>
                      <c:pt idx="1434" formatCode="General">
                        <c:v>0.33504351973533603</c:v>
                      </c:pt>
                      <c:pt idx="1435" formatCode="General">
                        <c:v>0.33505427837371798</c:v>
                      </c:pt>
                      <c:pt idx="1436" formatCode="General">
                        <c:v>0.33501309156417802</c:v>
                      </c:pt>
                      <c:pt idx="1437" formatCode="General">
                        <c:v>0.335028916597366</c:v>
                      </c:pt>
                      <c:pt idx="1438" formatCode="General">
                        <c:v>0.33511728048324602</c:v>
                      </c:pt>
                      <c:pt idx="1439" formatCode="General">
                        <c:v>0.335181385278702</c:v>
                      </c:pt>
                      <c:pt idx="1440" formatCode="General">
                        <c:v>0.335253715515137</c:v>
                      </c:pt>
                      <c:pt idx="1441" formatCode="General">
                        <c:v>0.335365980863571</c:v>
                      </c:pt>
                      <c:pt idx="1442" formatCode="General">
                        <c:v>0.33546644449233998</c:v>
                      </c:pt>
                      <c:pt idx="1443" formatCode="General">
                        <c:v>0.33553546667098999</c:v>
                      </c:pt>
                      <c:pt idx="1444" formatCode="General">
                        <c:v>0.33560809493064903</c:v>
                      </c:pt>
                      <c:pt idx="1445" formatCode="General">
                        <c:v>0.335653156042099</c:v>
                      </c:pt>
                      <c:pt idx="1446" formatCode="General">
                        <c:v>0.33570694923400901</c:v>
                      </c:pt>
                      <c:pt idx="1447" formatCode="General">
                        <c:v>0.33581483364105202</c:v>
                      </c:pt>
                      <c:pt idx="1448" formatCode="General">
                        <c:v>0.33599936962127702</c:v>
                      </c:pt>
                      <c:pt idx="1449" formatCode="General">
                        <c:v>0.336208015680313</c:v>
                      </c:pt>
                      <c:pt idx="1450" formatCode="General">
                        <c:v>0.33634647727012601</c:v>
                      </c:pt>
                      <c:pt idx="1451" formatCode="General">
                        <c:v>0.33650049567222601</c:v>
                      </c:pt>
                      <c:pt idx="1452" formatCode="General">
                        <c:v>0.33664897084236101</c:v>
                      </c:pt>
                      <c:pt idx="1453" formatCode="General">
                        <c:v>0.33682051301002502</c:v>
                      </c:pt>
                      <c:pt idx="1454" formatCode="General">
                        <c:v>0.33703783154487599</c:v>
                      </c:pt>
                      <c:pt idx="1455" formatCode="General">
                        <c:v>0.33721071481704701</c:v>
                      </c:pt>
                      <c:pt idx="1456" formatCode="General">
                        <c:v>0.33736413717269897</c:v>
                      </c:pt>
                      <c:pt idx="1457" formatCode="General">
                        <c:v>0.33748018741607699</c:v>
                      </c:pt>
                      <c:pt idx="1458" formatCode="General">
                        <c:v>0.33761975169181802</c:v>
                      </c:pt>
                      <c:pt idx="1459" formatCode="General">
                        <c:v>0.33783829212188698</c:v>
                      </c:pt>
                      <c:pt idx="1460" formatCode="General">
                        <c:v>0.33804276585578902</c:v>
                      </c:pt>
                      <c:pt idx="1461" formatCode="General">
                        <c:v>0.33824124932289101</c:v>
                      </c:pt>
                      <c:pt idx="1462" formatCode="General">
                        <c:v>0.33838111162185702</c:v>
                      </c:pt>
                      <c:pt idx="1463" formatCode="General">
                        <c:v>0.33843147754669201</c:v>
                      </c:pt>
                      <c:pt idx="1464" formatCode="General">
                        <c:v>0.3385189473629</c:v>
                      </c:pt>
                      <c:pt idx="1465" formatCode="General">
                        <c:v>0.33859884738922102</c:v>
                      </c:pt>
                      <c:pt idx="1466" formatCode="General">
                        <c:v>0.338750630617142</c:v>
                      </c:pt>
                      <c:pt idx="1467" formatCode="General">
                        <c:v>0.338928192853928</c:v>
                      </c:pt>
                      <c:pt idx="1468" formatCode="General">
                        <c:v>0.33906534314155601</c:v>
                      </c:pt>
                      <c:pt idx="1469" formatCode="General">
                        <c:v>0.33922615647316001</c:v>
                      </c:pt>
                      <c:pt idx="1470" formatCode="General">
                        <c:v>0.33933773636817899</c:v>
                      </c:pt>
                      <c:pt idx="1471" formatCode="General">
                        <c:v>0.33936318755149802</c:v>
                      </c:pt>
                      <c:pt idx="1472" formatCode="General">
                        <c:v>0.33942428231239302</c:v>
                      </c:pt>
                      <c:pt idx="1473" formatCode="General">
                        <c:v>0.33950683474540699</c:v>
                      </c:pt>
                      <c:pt idx="1474" formatCode="General">
                        <c:v>0.339485824108124</c:v>
                      </c:pt>
                      <c:pt idx="1475" formatCode="General">
                        <c:v>0.33947506546974199</c:v>
                      </c:pt>
                      <c:pt idx="1476" formatCode="General">
                        <c:v>0.33947542309760997</c:v>
                      </c:pt>
                      <c:pt idx="1477" formatCode="General">
                        <c:v>0.33940172195434598</c:v>
                      </c:pt>
                      <c:pt idx="1478" formatCode="General">
                        <c:v>0.33936920762062101</c:v>
                      </c:pt>
                      <c:pt idx="1479" formatCode="General">
                        <c:v>0.33932286500930797</c:v>
                      </c:pt>
                      <c:pt idx="1480" formatCode="General">
                        <c:v>0.339177817106247</c:v>
                      </c:pt>
                      <c:pt idx="1481" formatCode="General">
                        <c:v>0.33856227993965099</c:v>
                      </c:pt>
                      <c:pt idx="1482" formatCode="General">
                        <c:v>0.33836987614631697</c:v>
                      </c:pt>
                      <c:pt idx="1483" formatCode="General">
                        <c:v>0.338065356016159</c:v>
                      </c:pt>
                      <c:pt idx="1484" formatCode="General">
                        <c:v>0.33776900172233598</c:v>
                      </c:pt>
                      <c:pt idx="1485" formatCode="General">
                        <c:v>0.33754330873489402</c:v>
                      </c:pt>
                      <c:pt idx="1486" formatCode="General">
                        <c:v>0.33739164471626298</c:v>
                      </c:pt>
                      <c:pt idx="1487" formatCode="General">
                        <c:v>0.33722656965255698</c:v>
                      </c:pt>
                      <c:pt idx="1488" formatCode="General">
                        <c:v>0.33686962723732</c:v>
                      </c:pt>
                      <c:pt idx="1489" formatCode="General">
                        <c:v>0.336325973272324</c:v>
                      </c:pt>
                      <c:pt idx="1490" formatCode="General">
                        <c:v>0.335840433835983</c:v>
                      </c:pt>
                      <c:pt idx="1491" formatCode="General">
                        <c:v>0.335277259349823</c:v>
                      </c:pt>
                      <c:pt idx="1492" formatCode="General">
                        <c:v>0.33472272753715498</c:v>
                      </c:pt>
                      <c:pt idx="1493" formatCode="General">
                        <c:v>0.33426752686500499</c:v>
                      </c:pt>
                      <c:pt idx="1494" formatCode="General">
                        <c:v>0.33362388610839799</c:v>
                      </c:pt>
                      <c:pt idx="1495" formatCode="General">
                        <c:v>0.33288389444351202</c:v>
                      </c:pt>
                      <c:pt idx="1496" formatCode="General">
                        <c:v>0.33207383751869202</c:v>
                      </c:pt>
                      <c:pt idx="1497" formatCode="General">
                        <c:v>0.33106222748756398</c:v>
                      </c:pt>
                      <c:pt idx="1498" formatCode="General">
                        <c:v>0.33001542091369601</c:v>
                      </c:pt>
                      <c:pt idx="1499" formatCode="General">
                        <c:v>0.328824013471603</c:v>
                      </c:pt>
                      <c:pt idx="1500" formatCode="General">
                        <c:v>0.32746264338493303</c:v>
                      </c:pt>
                      <c:pt idx="1501" formatCode="General">
                        <c:v>0.32606327533721902</c:v>
                      </c:pt>
                      <c:pt idx="1502" formatCode="General">
                        <c:v>0.32457983493804898</c:v>
                      </c:pt>
                      <c:pt idx="1503" formatCode="General">
                        <c:v>0.32299816608428999</c:v>
                      </c:pt>
                      <c:pt idx="1504" formatCode="General">
                        <c:v>0.321445912122726</c:v>
                      </c:pt>
                      <c:pt idx="1505" formatCode="General">
                        <c:v>0.31969046592712402</c:v>
                      </c:pt>
                      <c:pt idx="1506" formatCode="General">
                        <c:v>0.31758654117584201</c:v>
                      </c:pt>
                      <c:pt idx="1507" formatCode="General">
                        <c:v>0.31546750664710999</c:v>
                      </c:pt>
                      <c:pt idx="1508" formatCode="General">
                        <c:v>0.313161700963974</c:v>
                      </c:pt>
                      <c:pt idx="1509" formatCode="General">
                        <c:v>0.310612142086029</c:v>
                      </c:pt>
                      <c:pt idx="1510" formatCode="General">
                        <c:v>0.30794101953506497</c:v>
                      </c:pt>
                      <c:pt idx="1511" formatCode="General">
                        <c:v>0.305195301771164</c:v>
                      </c:pt>
                      <c:pt idx="1512" formatCode="General">
                        <c:v>0.30222636461257901</c:v>
                      </c:pt>
                      <c:pt idx="1513" formatCode="General">
                        <c:v>0.29905647039413502</c:v>
                      </c:pt>
                      <c:pt idx="1514" formatCode="General">
                        <c:v>0.29572522640228299</c:v>
                      </c:pt>
                      <c:pt idx="1515" formatCode="General">
                        <c:v>0.292143374681473</c:v>
                      </c:pt>
                      <c:pt idx="1516" formatCode="General">
                        <c:v>0.28845739364624001</c:v>
                      </c:pt>
                      <c:pt idx="1517" formatCode="General">
                        <c:v>0.284419715404511</c:v>
                      </c:pt>
                      <c:pt idx="1518" formatCode="General">
                        <c:v>0.28010156750678999</c:v>
                      </c:pt>
                      <c:pt idx="1519" formatCode="General">
                        <c:v>0.27578917145729098</c:v>
                      </c:pt>
                      <c:pt idx="1520" formatCode="General">
                        <c:v>0.27137365937232999</c:v>
                      </c:pt>
                      <c:pt idx="1521" formatCode="General">
                        <c:v>0.266737580299377</c:v>
                      </c:pt>
                      <c:pt idx="1522" formatCode="General">
                        <c:v>0.26208290457725503</c:v>
                      </c:pt>
                      <c:pt idx="1523" formatCode="General">
                        <c:v>0.25709599256515497</c:v>
                      </c:pt>
                      <c:pt idx="1524" formatCode="General">
                        <c:v>0.25171336531639099</c:v>
                      </c:pt>
                      <c:pt idx="1525" formatCode="General">
                        <c:v>0.24639248847961401</c:v>
                      </c:pt>
                      <c:pt idx="1526" formatCode="General">
                        <c:v>0.24093571305274999</c:v>
                      </c:pt>
                      <c:pt idx="1527" formatCode="General">
                        <c:v>0.23528482019901301</c:v>
                      </c:pt>
                      <c:pt idx="1528" formatCode="General">
                        <c:v>0.22981657087802901</c:v>
                      </c:pt>
                      <c:pt idx="1529" formatCode="General">
                        <c:v>0.224211364984512</c:v>
                      </c:pt>
                      <c:pt idx="1530" formatCode="General">
                        <c:v>0.21854031085968001</c:v>
                      </c:pt>
                      <c:pt idx="1531" formatCode="General">
                        <c:v>0.21283061802387199</c:v>
                      </c:pt>
                      <c:pt idx="1532" formatCode="General">
                        <c:v>0.206998646259308</c:v>
                      </c:pt>
                      <c:pt idx="1533" formatCode="General">
                        <c:v>0.20092611014843001</c:v>
                      </c:pt>
                      <c:pt idx="1534" formatCode="General">
                        <c:v>0.19502912461757699</c:v>
                      </c:pt>
                      <c:pt idx="1535" formatCode="General">
                        <c:v>0.18889178335666701</c:v>
                      </c:pt>
                      <c:pt idx="1536" formatCode="General">
                        <c:v>0.18308147788047799</c:v>
                      </c:pt>
                      <c:pt idx="1537" formatCode="General">
                        <c:v>0.177475705742836</c:v>
                      </c:pt>
                      <c:pt idx="1538" formatCode="General">
                        <c:v>0.17189735174179099</c:v>
                      </c:pt>
                      <c:pt idx="1539" formatCode="General">
                        <c:v>0.166523918509483</c:v>
                      </c:pt>
                      <c:pt idx="1540" formatCode="General">
                        <c:v>0.16136743128299699</c:v>
                      </c:pt>
                      <c:pt idx="1541">
                        <c:v>0.15622824430465701</c:v>
                      </c:pt>
                      <c:pt idx="1542">
                        <c:v>0.151093870401382</c:v>
                      </c:pt>
                      <c:pt idx="1543">
                        <c:v>0.14629521965980499</c:v>
                      </c:pt>
                      <c:pt idx="1544">
                        <c:v>0.14146539568901101</c:v>
                      </c:pt>
                      <c:pt idx="1545">
                        <c:v>0.13716715574264499</c:v>
                      </c:pt>
                      <c:pt idx="1546">
                        <c:v>0.13340714573860199</c:v>
                      </c:pt>
                      <c:pt idx="1547">
                        <c:v>0.12963326275348699</c:v>
                      </c:pt>
                      <c:pt idx="1548">
                        <c:v>0.12604549527168299</c:v>
                      </c:pt>
                      <c:pt idx="1549">
                        <c:v>0.122823424637318</c:v>
                      </c:pt>
                      <c:pt idx="1550">
                        <c:v>0.11956088244915</c:v>
                      </c:pt>
                      <c:pt idx="1551">
                        <c:v>0.116629399359226</c:v>
                      </c:pt>
                      <c:pt idx="1552">
                        <c:v>0.113971345126629</c:v>
                      </c:pt>
                      <c:pt idx="1553">
                        <c:v>0.111665666103363</c:v>
                      </c:pt>
                      <c:pt idx="1554">
                        <c:v>0.109465852379799</c:v>
                      </c:pt>
                      <c:pt idx="1555">
                        <c:v>0.107557728886604</c:v>
                      </c:pt>
                      <c:pt idx="1556">
                        <c:v>0.105719901621342</c:v>
                      </c:pt>
                      <c:pt idx="1557">
                        <c:v>0.104072228074074</c:v>
                      </c:pt>
                      <c:pt idx="1558">
                        <c:v>0.102533392608166</c:v>
                      </c:pt>
                      <c:pt idx="1559">
                        <c:v>0.101180426776409</c:v>
                      </c:pt>
                      <c:pt idx="1560">
                        <c:v>9.9845990538597107E-2</c:v>
                      </c:pt>
                      <c:pt idx="1561">
                        <c:v>9.8626896739006001E-2</c:v>
                      </c:pt>
                      <c:pt idx="1562">
                        <c:v>9.7585409879684407E-2</c:v>
                      </c:pt>
                      <c:pt idx="1563">
                        <c:v>9.6621736884117099E-2</c:v>
                      </c:pt>
                      <c:pt idx="1564">
                        <c:v>9.5773287117481204E-2</c:v>
                      </c:pt>
                      <c:pt idx="1565">
                        <c:v>9.5005422830581707E-2</c:v>
                      </c:pt>
                      <c:pt idx="1566">
                        <c:v>9.4377078115940094E-2</c:v>
                      </c:pt>
                      <c:pt idx="1567">
                        <c:v>9.3768082559108706E-2</c:v>
                      </c:pt>
                      <c:pt idx="1568">
                        <c:v>9.3241289258003193E-2</c:v>
                      </c:pt>
                      <c:pt idx="1569">
                        <c:v>9.2748694121837602E-2</c:v>
                      </c:pt>
                      <c:pt idx="1570">
                        <c:v>9.2309512197971302E-2</c:v>
                      </c:pt>
                      <c:pt idx="1571">
                        <c:v>9.19174253940582E-2</c:v>
                      </c:pt>
                      <c:pt idx="1572">
                        <c:v>9.1563753783702906E-2</c:v>
                      </c:pt>
                      <c:pt idx="1573" formatCode="General">
                        <c:v>9.1267414391040802E-2</c:v>
                      </c:pt>
                      <c:pt idx="1574">
                        <c:v>9.1034531593322796E-2</c:v>
                      </c:pt>
                      <c:pt idx="1575">
                        <c:v>9.0879224240779904E-2</c:v>
                      </c:pt>
                      <c:pt idx="1576" formatCode="General">
                        <c:v>9.0715624392032596E-2</c:v>
                      </c:pt>
                      <c:pt idx="1577" formatCode="General">
                        <c:v>9.0565294027328505E-2</c:v>
                      </c:pt>
                      <c:pt idx="1578">
                        <c:v>9.0514630079269395E-2</c:v>
                      </c:pt>
                      <c:pt idx="1579">
                        <c:v>9.0512380003929097E-2</c:v>
                      </c:pt>
                      <c:pt idx="1580" formatCode="General">
                        <c:v>9.0540491044521304E-2</c:v>
                      </c:pt>
                      <c:pt idx="1581">
                        <c:v>9.0727470815181704E-2</c:v>
                      </c:pt>
                      <c:pt idx="1582">
                        <c:v>9.0817593038082095E-2</c:v>
                      </c:pt>
                      <c:pt idx="1583" formatCode="General">
                        <c:v>9.0797960758209201E-2</c:v>
                      </c:pt>
                      <c:pt idx="1584">
                        <c:v>9.0899080038070706E-2</c:v>
                      </c:pt>
                      <c:pt idx="1585">
                        <c:v>9.1040402650833102E-2</c:v>
                      </c:pt>
                      <c:pt idx="1586">
                        <c:v>9.1153621673583998E-2</c:v>
                      </c:pt>
                      <c:pt idx="1587">
                        <c:v>9.1416321694850894E-2</c:v>
                      </c:pt>
                      <c:pt idx="1588">
                        <c:v>9.1869838535785703E-2</c:v>
                      </c:pt>
                      <c:pt idx="1589" formatCode="General">
                        <c:v>9.2186875641346006E-2</c:v>
                      </c:pt>
                      <c:pt idx="1590">
                        <c:v>9.2511832714080797E-2</c:v>
                      </c:pt>
                      <c:pt idx="1591">
                        <c:v>9.2846430838108104E-2</c:v>
                      </c:pt>
                      <c:pt idx="1592">
                        <c:v>9.3085683882236495E-2</c:v>
                      </c:pt>
                      <c:pt idx="1593" formatCode="General">
                        <c:v>9.3444392085075406E-2</c:v>
                      </c:pt>
                      <c:pt idx="1594">
                        <c:v>9.39005091786385E-2</c:v>
                      </c:pt>
                      <c:pt idx="1595">
                        <c:v>9.4347462058067294E-2</c:v>
                      </c:pt>
                      <c:pt idx="1596">
                        <c:v>9.4820342957973494E-2</c:v>
                      </c:pt>
                      <c:pt idx="1597">
                        <c:v>9.5349743962287903E-2</c:v>
                      </c:pt>
                      <c:pt idx="1598">
                        <c:v>9.5838591456413297E-2</c:v>
                      </c:pt>
                      <c:pt idx="1599">
                        <c:v>9.6312522888183594E-2</c:v>
                      </c:pt>
                      <c:pt idx="1600">
                        <c:v>9.6823453903198201E-2</c:v>
                      </c:pt>
                      <c:pt idx="1601">
                        <c:v>9.7326800227165194E-2</c:v>
                      </c:pt>
                      <c:pt idx="1602">
                        <c:v>9.7878672182559995E-2</c:v>
                      </c:pt>
                      <c:pt idx="1603">
                        <c:v>9.8469898104667705E-2</c:v>
                      </c:pt>
                      <c:pt idx="1604">
                        <c:v>9.9072523415088695E-2</c:v>
                      </c:pt>
                      <c:pt idx="1605" formatCode="General">
                        <c:v>9.97128635644913E-2</c:v>
                      </c:pt>
                      <c:pt idx="1606">
                        <c:v>0.100349307060242</c:v>
                      </c:pt>
                      <c:pt idx="1607">
                        <c:v>0.10100132972002</c:v>
                      </c:pt>
                      <c:pt idx="1608">
                        <c:v>0.10165806114673601</c:v>
                      </c:pt>
                      <c:pt idx="1609">
                        <c:v>0.102321550250053</c:v>
                      </c:pt>
                      <c:pt idx="1610">
                        <c:v>0.102988883852959</c:v>
                      </c:pt>
                      <c:pt idx="1611">
                        <c:v>0.10366903245449099</c:v>
                      </c:pt>
                      <c:pt idx="1612">
                        <c:v>0.10434672981500601</c:v>
                      </c:pt>
                      <c:pt idx="1613">
                        <c:v>0.105063691735268</c:v>
                      </c:pt>
                      <c:pt idx="1614">
                        <c:v>0.105833448469639</c:v>
                      </c:pt>
                      <c:pt idx="1615">
                        <c:v>0.10655023902654601</c:v>
                      </c:pt>
                      <c:pt idx="1616">
                        <c:v>0.107230685651302</c:v>
                      </c:pt>
                      <c:pt idx="1617">
                        <c:v>0.10798105597495999</c:v>
                      </c:pt>
                      <c:pt idx="1618">
                        <c:v>0.108745612204075</c:v>
                      </c:pt>
                      <c:pt idx="1619">
                        <c:v>0.109503999352455</c:v>
                      </c:pt>
                      <c:pt idx="1620">
                        <c:v>0.11031359434127801</c:v>
                      </c:pt>
                      <c:pt idx="1621">
                        <c:v>0.11112749576568599</c:v>
                      </c:pt>
                      <c:pt idx="1622">
                        <c:v>0.11193959414959</c:v>
                      </c:pt>
                      <c:pt idx="1623">
                        <c:v>0.112727127969265</c:v>
                      </c:pt>
                      <c:pt idx="1624">
                        <c:v>0.113517463207245</c:v>
                      </c:pt>
                      <c:pt idx="1625">
                        <c:v>0.114328861236572</c:v>
                      </c:pt>
                      <c:pt idx="1626" formatCode="General">
                        <c:v>0.11513739824295</c:v>
                      </c:pt>
                      <c:pt idx="1627">
                        <c:v>0.11591117084026301</c:v>
                      </c:pt>
                      <c:pt idx="1628">
                        <c:v>0.116722136735916</c:v>
                      </c:pt>
                      <c:pt idx="1629">
                        <c:v>0.117561742663383</c:v>
                      </c:pt>
                      <c:pt idx="1630">
                        <c:v>0.118409231305122</c:v>
                      </c:pt>
                      <c:pt idx="1631" formatCode="General">
                        <c:v>0.119266510009766</c:v>
                      </c:pt>
                      <c:pt idx="1632">
                        <c:v>0.120128341019154</c:v>
                      </c:pt>
                      <c:pt idx="1633">
                        <c:v>0.12100788205861999</c:v>
                      </c:pt>
                      <c:pt idx="1634">
                        <c:v>0.121904157102108</c:v>
                      </c:pt>
                      <c:pt idx="1635" formatCode="General">
                        <c:v>0.122774735093117</c:v>
                      </c:pt>
                      <c:pt idx="1636">
                        <c:v>0.12362998723983799</c:v>
                      </c:pt>
                      <c:pt idx="1637">
                        <c:v>0.124502763152122</c:v>
                      </c:pt>
                      <c:pt idx="1638" formatCode="General">
                        <c:v>0.125372439622879</c:v>
                      </c:pt>
                      <c:pt idx="1639">
                        <c:v>0.126256138086319</c:v>
                      </c:pt>
                      <c:pt idx="1640" formatCode="General">
                        <c:v>0.12716631591319999</c:v>
                      </c:pt>
                      <c:pt idx="1641">
                        <c:v>0.128045454621315</c:v>
                      </c:pt>
                      <c:pt idx="1642">
                        <c:v>0.128909066319466</c:v>
                      </c:pt>
                      <c:pt idx="1643">
                        <c:v>0.129785805940628</c:v>
                      </c:pt>
                      <c:pt idx="1644" formatCode="General">
                        <c:v>0.130684658885002</c:v>
                      </c:pt>
                      <c:pt idx="1645">
                        <c:v>0.13153459131717701</c:v>
                      </c:pt>
                      <c:pt idx="1646">
                        <c:v>0.132333189249039</c:v>
                      </c:pt>
                      <c:pt idx="1647">
                        <c:v>0.13317152857780501</c:v>
                      </c:pt>
                      <c:pt idx="1648">
                        <c:v>0.13406555354595201</c:v>
                      </c:pt>
                      <c:pt idx="1649" formatCode="General">
                        <c:v>0.134977847337723</c:v>
                      </c:pt>
                      <c:pt idx="1650">
                        <c:v>0.13582576811313599</c:v>
                      </c:pt>
                      <c:pt idx="1651">
                        <c:v>0.13670688867569</c:v>
                      </c:pt>
                      <c:pt idx="1652">
                        <c:v>0.13756528496742201</c:v>
                      </c:pt>
                      <c:pt idx="1653">
                        <c:v>0.138326540589333</c:v>
                      </c:pt>
                      <c:pt idx="1654">
                        <c:v>0.13914954662323001</c:v>
                      </c:pt>
                      <c:pt idx="1655">
                        <c:v>0.1400306224823</c:v>
                      </c:pt>
                      <c:pt idx="1656" formatCode="General">
                        <c:v>0.140916287899017</c:v>
                      </c:pt>
                      <c:pt idx="1657">
                        <c:v>0.14181192219257399</c:v>
                      </c:pt>
                      <c:pt idx="1658">
                        <c:v>0.14267994463443801</c:v>
                      </c:pt>
                      <c:pt idx="1659">
                        <c:v>0.143587350845337</c:v>
                      </c:pt>
                      <c:pt idx="1660">
                        <c:v>0.144443795084953</c:v>
                      </c:pt>
                      <c:pt idx="1661">
                        <c:v>0.14522249996662101</c:v>
                      </c:pt>
                      <c:pt idx="1662">
                        <c:v>0.14602470397949199</c:v>
                      </c:pt>
                      <c:pt idx="1663">
                        <c:v>0.14684180915355699</c:v>
                      </c:pt>
                      <c:pt idx="1664">
                        <c:v>0.14766505360603299</c:v>
                      </c:pt>
                      <c:pt idx="1665">
                        <c:v>0.14850229024887099</c:v>
                      </c:pt>
                      <c:pt idx="1666">
                        <c:v>0.14939306676387801</c:v>
                      </c:pt>
                      <c:pt idx="1667">
                        <c:v>0.150184631347656</c:v>
                      </c:pt>
                      <c:pt idx="1668">
                        <c:v>0.150921121239662</c:v>
                      </c:pt>
                      <c:pt idx="1669">
                        <c:v>0.151688426733017</c:v>
                      </c:pt>
                      <c:pt idx="1670">
                        <c:v>0.15244732797145799</c:v>
                      </c:pt>
                      <c:pt idx="1671">
                        <c:v>0.15316042304038999</c:v>
                      </c:pt>
                      <c:pt idx="1672">
                        <c:v>0.15380059182643899</c:v>
                      </c:pt>
                      <c:pt idx="1673">
                        <c:v>0.154541015625</c:v>
                      </c:pt>
                      <c:pt idx="1674" formatCode="General">
                        <c:v>0.15532249212265001</c:v>
                      </c:pt>
                      <c:pt idx="1675" formatCode="General">
                        <c:v>0.15608808398246801</c:v>
                      </c:pt>
                      <c:pt idx="1676" formatCode="General">
                        <c:v>0.15673014521598799</c:v>
                      </c:pt>
                      <c:pt idx="1677" formatCode="General">
                        <c:v>0.15741679072380099</c:v>
                      </c:pt>
                      <c:pt idx="1678" formatCode="General">
                        <c:v>0.15809240937232999</c:v>
                      </c:pt>
                      <c:pt idx="1679" formatCode="General">
                        <c:v>0.15862578153610199</c:v>
                      </c:pt>
                      <c:pt idx="1680" formatCode="General">
                        <c:v>0.15924848616123199</c:v>
                      </c:pt>
                      <c:pt idx="1681" formatCode="General">
                        <c:v>0.16001711785793299</c:v>
                      </c:pt>
                      <c:pt idx="1682" formatCode="General">
                        <c:v>0.16066575050354001</c:v>
                      </c:pt>
                      <c:pt idx="1683" formatCode="General">
                        <c:v>0.16118437051773099</c:v>
                      </c:pt>
                      <c:pt idx="1684" formatCode="General">
                        <c:v>0.16181255877018</c:v>
                      </c:pt>
                      <c:pt idx="1685" formatCode="General">
                        <c:v>0.16251283884048501</c:v>
                      </c:pt>
                      <c:pt idx="1686" formatCode="General">
                        <c:v>0.16313396394252799</c:v>
                      </c:pt>
                      <c:pt idx="1687" formatCode="General">
                        <c:v>0.163769736886024</c:v>
                      </c:pt>
                      <c:pt idx="1688" formatCode="General">
                        <c:v>0.16437540948391</c:v>
                      </c:pt>
                      <c:pt idx="1689" formatCode="General">
                        <c:v>0.164914265275002</c:v>
                      </c:pt>
                      <c:pt idx="1690" formatCode="General">
                        <c:v>0.16544377803802501</c:v>
                      </c:pt>
                      <c:pt idx="1691" formatCode="General">
                        <c:v>0.166058674454689</c:v>
                      </c:pt>
                      <c:pt idx="1692" formatCode="General">
                        <c:v>0.16660529375076299</c:v>
                      </c:pt>
                      <c:pt idx="1693" formatCode="General">
                        <c:v>0.167134344577789</c:v>
                      </c:pt>
                      <c:pt idx="1694" formatCode="General">
                        <c:v>0.16764606535434701</c:v>
                      </c:pt>
                      <c:pt idx="1695" formatCode="General">
                        <c:v>0.16816394031047799</c:v>
                      </c:pt>
                      <c:pt idx="1696" formatCode="General">
                        <c:v>0.168633282184601</c:v>
                      </c:pt>
                      <c:pt idx="1697" formatCode="General">
                        <c:v>0.16913773119449599</c:v>
                      </c:pt>
                      <c:pt idx="1698" formatCode="General">
                        <c:v>0.169677004218102</c:v>
                      </c:pt>
                      <c:pt idx="1699" formatCode="General">
                        <c:v>0.17018425464630099</c:v>
                      </c:pt>
                      <c:pt idx="1700" formatCode="General">
                        <c:v>0.17065307497978199</c:v>
                      </c:pt>
                      <c:pt idx="1701" formatCode="General">
                        <c:v>0.17117562890052801</c:v>
                      </c:pt>
                      <c:pt idx="1702" formatCode="General">
                        <c:v>0.171748772263527</c:v>
                      </c:pt>
                      <c:pt idx="1703" formatCode="General">
                        <c:v>0.17226380109787001</c:v>
                      </c:pt>
                      <c:pt idx="1704" formatCode="General">
                        <c:v>0.172780022025108</c:v>
                      </c:pt>
                      <c:pt idx="1705" formatCode="General">
                        <c:v>0.173284396529198</c:v>
                      </c:pt>
                      <c:pt idx="1706" formatCode="General">
                        <c:v>0.17377774417400399</c:v>
                      </c:pt>
                      <c:pt idx="1707" formatCode="General">
                        <c:v>0.174267798662186</c:v>
                      </c:pt>
                      <c:pt idx="1708" formatCode="General">
                        <c:v>0.17475943267345401</c:v>
                      </c:pt>
                      <c:pt idx="1709" formatCode="General">
                        <c:v>0.17527303099632299</c:v>
                      </c:pt>
                      <c:pt idx="1710" formatCode="General">
                        <c:v>0.175808951258659</c:v>
                      </c:pt>
                      <c:pt idx="1711" formatCode="General">
                        <c:v>0.17634707689285301</c:v>
                      </c:pt>
                      <c:pt idx="1712" formatCode="General">
                        <c:v>0.176849365234375</c:v>
                      </c:pt>
                      <c:pt idx="1713" formatCode="General">
                        <c:v>0.17736692726612099</c:v>
                      </c:pt>
                      <c:pt idx="1714" formatCode="General">
                        <c:v>0.17788884043693501</c:v>
                      </c:pt>
                      <c:pt idx="1715" formatCode="General">
                        <c:v>0.17838461697101601</c:v>
                      </c:pt>
                      <c:pt idx="1716" formatCode="General">
                        <c:v>0.178878128528595</c:v>
                      </c:pt>
                      <c:pt idx="1717" formatCode="General">
                        <c:v>0.17933806777000399</c:v>
                      </c:pt>
                      <c:pt idx="1718" formatCode="General">
                        <c:v>0.17987798154354101</c:v>
                      </c:pt>
                      <c:pt idx="1719" formatCode="General">
                        <c:v>0.18045718967914601</c:v>
                      </c:pt>
                      <c:pt idx="1720" formatCode="General">
                        <c:v>0.18104448914527899</c:v>
                      </c:pt>
                      <c:pt idx="1721" formatCode="General">
                        <c:v>0.181534603238106</c:v>
                      </c:pt>
                      <c:pt idx="1722" formatCode="General">
                        <c:v>0.182061016559601</c:v>
                      </c:pt>
                      <c:pt idx="1723" formatCode="General">
                        <c:v>0.18263354897499101</c:v>
                      </c:pt>
                      <c:pt idx="1724" formatCode="General">
                        <c:v>0.18312521278858199</c:v>
                      </c:pt>
                      <c:pt idx="1725" formatCode="General">
                        <c:v>0.183640867471695</c:v>
                      </c:pt>
                      <c:pt idx="1726" formatCode="General">
                        <c:v>0.18428991734981501</c:v>
                      </c:pt>
                      <c:pt idx="1727" formatCode="General">
                        <c:v>0.18481338024139399</c:v>
                      </c:pt>
                      <c:pt idx="1728" formatCode="General">
                        <c:v>0.18517769873142201</c:v>
                      </c:pt>
                      <c:pt idx="1729" formatCode="General">
                        <c:v>0.185655772686005</c:v>
                      </c:pt>
                      <c:pt idx="1730" formatCode="General">
                        <c:v>0.186175286769867</c:v>
                      </c:pt>
                      <c:pt idx="1731" formatCode="General">
                        <c:v>0.186693355441093</c:v>
                      </c:pt>
                      <c:pt idx="1732" formatCode="General">
                        <c:v>0.187237069010735</c:v>
                      </c:pt>
                      <c:pt idx="1733" formatCode="General">
                        <c:v>0.18777032196521801</c:v>
                      </c:pt>
                      <c:pt idx="1734" formatCode="General">
                        <c:v>0.188312962651253</c:v>
                      </c:pt>
                      <c:pt idx="1735" formatCode="General">
                        <c:v>0.18886373937129999</c:v>
                      </c:pt>
                      <c:pt idx="1736" formatCode="General">
                        <c:v>0.18931625783443501</c:v>
                      </c:pt>
                      <c:pt idx="1737" formatCode="General">
                        <c:v>0.18977670371532401</c:v>
                      </c:pt>
                      <c:pt idx="1738" formatCode="General">
                        <c:v>0.190372213721275</c:v>
                      </c:pt>
                      <c:pt idx="1739" formatCode="General">
                        <c:v>0.19090987741947199</c:v>
                      </c:pt>
                      <c:pt idx="1740" formatCode="General">
                        <c:v>0.191370770335197</c:v>
                      </c:pt>
                      <c:pt idx="1741" formatCode="General">
                        <c:v>0.191929310560226</c:v>
                      </c:pt>
                      <c:pt idx="1742" formatCode="General">
                        <c:v>0.192494422197342</c:v>
                      </c:pt>
                      <c:pt idx="1743" formatCode="General">
                        <c:v>0.19302521646022799</c:v>
                      </c:pt>
                      <c:pt idx="1744" formatCode="General">
                        <c:v>0.193514138460159</c:v>
                      </c:pt>
                      <c:pt idx="1745" formatCode="General">
                        <c:v>0.194069519639015</c:v>
                      </c:pt>
                      <c:pt idx="1746" formatCode="General">
                        <c:v>0.194568395614624</c:v>
                      </c:pt>
                      <c:pt idx="1747" formatCode="General">
                        <c:v>0.19490240514278401</c:v>
                      </c:pt>
                      <c:pt idx="1748" formatCode="General">
                        <c:v>0.19536647200584401</c:v>
                      </c:pt>
                      <c:pt idx="1749" formatCode="General">
                        <c:v>0.19594131410121901</c:v>
                      </c:pt>
                      <c:pt idx="1750" formatCode="General">
                        <c:v>0.19647406041622201</c:v>
                      </c:pt>
                      <c:pt idx="1751" formatCode="General">
                        <c:v>0.19703097641468001</c:v>
                      </c:pt>
                      <c:pt idx="1752" formatCode="General">
                        <c:v>0.197525754570961</c:v>
                      </c:pt>
                      <c:pt idx="1753" formatCode="General">
                        <c:v>0.19802513718605</c:v>
                      </c:pt>
                      <c:pt idx="1754" formatCode="General">
                        <c:v>0.19861760735511799</c:v>
                      </c:pt>
                      <c:pt idx="1755" formatCode="General">
                        <c:v>0.19916108250618</c:v>
                      </c:pt>
                      <c:pt idx="1756" formatCode="General">
                        <c:v>0.199639186263084</c:v>
                      </c:pt>
                      <c:pt idx="1757" formatCode="General">
                        <c:v>0.200090482831001</c:v>
                      </c:pt>
                      <c:pt idx="1758" formatCode="General">
                        <c:v>0.20059175789356201</c:v>
                      </c:pt>
                      <c:pt idx="1759" formatCode="General">
                        <c:v>0.201124593615532</c:v>
                      </c:pt>
                      <c:pt idx="1760" formatCode="General">
                        <c:v>0.201698198914528</c:v>
                      </c:pt>
                      <c:pt idx="1761" formatCode="General">
                        <c:v>0.20222173631191301</c:v>
                      </c:pt>
                      <c:pt idx="1762" formatCode="General">
                        <c:v>0.20278413593769101</c:v>
                      </c:pt>
                      <c:pt idx="1763" formatCode="General">
                        <c:v>0.20328161120414701</c:v>
                      </c:pt>
                      <c:pt idx="1764" formatCode="General">
                        <c:v>0.20370453596115101</c:v>
                      </c:pt>
                      <c:pt idx="1765" formatCode="General">
                        <c:v>0.204152092337608</c:v>
                      </c:pt>
                      <c:pt idx="1766" formatCode="General">
                        <c:v>0.20455640554428101</c:v>
                      </c:pt>
                      <c:pt idx="1767" formatCode="General">
                        <c:v>0.20505294203758201</c:v>
                      </c:pt>
                      <c:pt idx="1768" formatCode="General">
                        <c:v>0.205605179071426</c:v>
                      </c:pt>
                      <c:pt idx="1769" formatCode="General">
                        <c:v>0.20610220730304701</c:v>
                      </c:pt>
                      <c:pt idx="1770" formatCode="General">
                        <c:v>0.20666170120239299</c:v>
                      </c:pt>
                      <c:pt idx="1771" formatCode="General">
                        <c:v>0.20716005563736001</c:v>
                      </c:pt>
                      <c:pt idx="1772" formatCode="General">
                        <c:v>0.207560375332832</c:v>
                      </c:pt>
                      <c:pt idx="1773" formatCode="General">
                        <c:v>0.208101376891136</c:v>
                      </c:pt>
                      <c:pt idx="1774" formatCode="General">
                        <c:v>0.20867933332920099</c:v>
                      </c:pt>
                      <c:pt idx="1775" formatCode="General">
                        <c:v>0.209152236580849</c:v>
                      </c:pt>
                      <c:pt idx="1776" formatCode="General">
                        <c:v>0.209605187177658</c:v>
                      </c:pt>
                      <c:pt idx="1777" formatCode="General">
                        <c:v>0.21008355915546401</c:v>
                      </c:pt>
                      <c:pt idx="1778" formatCode="General">
                        <c:v>0.21050508320331601</c:v>
                      </c:pt>
                      <c:pt idx="1779" formatCode="General">
                        <c:v>0.210867330431938</c:v>
                      </c:pt>
                      <c:pt idx="1780" formatCode="General">
                        <c:v>0.21128734946250899</c:v>
                      </c:pt>
                      <c:pt idx="1781" formatCode="General">
                        <c:v>0.21168892085552199</c:v>
                      </c:pt>
                      <c:pt idx="1782" formatCode="General">
                        <c:v>0.21210666000843001</c:v>
                      </c:pt>
                      <c:pt idx="1783" formatCode="General">
                        <c:v>0.21260042488575001</c:v>
                      </c:pt>
                      <c:pt idx="1784" formatCode="General">
                        <c:v>0.213021129369736</c:v>
                      </c:pt>
                      <c:pt idx="1785" formatCode="General">
                        <c:v>0.213362991809845</c:v>
                      </c:pt>
                      <c:pt idx="1786" formatCode="General">
                        <c:v>0.21376892924308799</c:v>
                      </c:pt>
                      <c:pt idx="1787" formatCode="General">
                        <c:v>0.21422043442726099</c:v>
                      </c:pt>
                      <c:pt idx="1788" formatCode="General">
                        <c:v>0.21459726989269301</c:v>
                      </c:pt>
                      <c:pt idx="1789" formatCode="General">
                        <c:v>0.21492882072925601</c:v>
                      </c:pt>
                      <c:pt idx="1790" formatCode="General">
                        <c:v>0.21533234417438499</c:v>
                      </c:pt>
                      <c:pt idx="1791" formatCode="General">
                        <c:v>0.21572965383529699</c:v>
                      </c:pt>
                      <c:pt idx="1792" formatCode="General">
                        <c:v>0.21614305675029799</c:v>
                      </c:pt>
                      <c:pt idx="1793" formatCode="General">
                        <c:v>0.216626226902008</c:v>
                      </c:pt>
                      <c:pt idx="1794" formatCode="General">
                        <c:v>0.21706062555313099</c:v>
                      </c:pt>
                      <c:pt idx="1795" formatCode="General">
                        <c:v>0.217457950115204</c:v>
                      </c:pt>
                      <c:pt idx="1796" formatCode="General">
                        <c:v>0.21784108877182001</c:v>
                      </c:pt>
                      <c:pt idx="1797" formatCode="General">
                        <c:v>0.218214571475983</c:v>
                      </c:pt>
                      <c:pt idx="1798" formatCode="General">
                        <c:v>0.218589663505554</c:v>
                      </c:pt>
                      <c:pt idx="1799" formatCode="General">
                        <c:v>0.21896730363368999</c:v>
                      </c:pt>
                      <c:pt idx="1800" formatCode="General">
                        <c:v>0.21932737529277799</c:v>
                      </c:pt>
                      <c:pt idx="1801" formatCode="General">
                        <c:v>0.21969547867774999</c:v>
                      </c:pt>
                      <c:pt idx="1802" formatCode="General">
                        <c:v>0.22010207176208499</c:v>
                      </c:pt>
                      <c:pt idx="1803" formatCode="General">
                        <c:v>0.220445156097412</c:v>
                      </c:pt>
                      <c:pt idx="1804" formatCode="General">
                        <c:v>0.220678955316544</c:v>
                      </c:pt>
                      <c:pt idx="1805" formatCode="General">
                        <c:v>0.221046537160873</c:v>
                      </c:pt>
                      <c:pt idx="1806" formatCode="General">
                        <c:v>0.22151286900043499</c:v>
                      </c:pt>
                      <c:pt idx="1807" formatCode="General">
                        <c:v>0.22188791632652299</c:v>
                      </c:pt>
                      <c:pt idx="1808" formatCode="General">
                        <c:v>0.222274094820023</c:v>
                      </c:pt>
                      <c:pt idx="1809" formatCode="General">
                        <c:v>0.22268140316009499</c:v>
                      </c:pt>
                      <c:pt idx="1810" formatCode="General">
                        <c:v>0.22308486700058</c:v>
                      </c:pt>
                      <c:pt idx="1811" formatCode="General">
                        <c:v>0.223370611667633</c:v>
                      </c:pt>
                      <c:pt idx="1812" formatCode="General">
                        <c:v>0.22366338968277</c:v>
                      </c:pt>
                      <c:pt idx="1813" formatCode="General">
                        <c:v>0.22402501106262199</c:v>
                      </c:pt>
                      <c:pt idx="1814" formatCode="General">
                        <c:v>0.22423920035362199</c:v>
                      </c:pt>
                      <c:pt idx="1815" formatCode="General">
                        <c:v>0.22443023324012801</c:v>
                      </c:pt>
                      <c:pt idx="1816" formatCode="General">
                        <c:v>0.22479638457298301</c:v>
                      </c:pt>
                      <c:pt idx="1817" formatCode="General">
                        <c:v>0.22522060573100999</c:v>
                      </c:pt>
                      <c:pt idx="1818" formatCode="General">
                        <c:v>0.22556254267692599</c:v>
                      </c:pt>
                      <c:pt idx="1819" formatCode="General">
                        <c:v>0.225888431072235</c:v>
                      </c:pt>
                      <c:pt idx="1820" formatCode="General">
                        <c:v>0.22621831297874501</c:v>
                      </c:pt>
                      <c:pt idx="1821" formatCode="General">
                        <c:v>0.22651478648185699</c:v>
                      </c:pt>
                      <c:pt idx="1822" formatCode="General">
                        <c:v>0.22679360210895499</c:v>
                      </c:pt>
                      <c:pt idx="1823" formatCode="General">
                        <c:v>0.22707116603851299</c:v>
                      </c:pt>
                      <c:pt idx="1824" formatCode="General">
                        <c:v>0.22739312052726701</c:v>
                      </c:pt>
                      <c:pt idx="1825" formatCode="General">
                        <c:v>0.227706924080849</c:v>
                      </c:pt>
                      <c:pt idx="1826" formatCode="General">
                        <c:v>0.22800914943218201</c:v>
                      </c:pt>
                      <c:pt idx="1827" formatCode="General">
                        <c:v>0.228331729769707</c:v>
                      </c:pt>
                      <c:pt idx="1828" formatCode="General">
                        <c:v>0.228674545884132</c:v>
                      </c:pt>
                      <c:pt idx="1829" formatCode="General">
                        <c:v>0.22903436422348</c:v>
                      </c:pt>
                      <c:pt idx="1830" formatCode="General">
                        <c:v>0.22935038805007901</c:v>
                      </c:pt>
                      <c:pt idx="1831" formatCode="General">
                        <c:v>0.22967405617237099</c:v>
                      </c:pt>
                      <c:pt idx="1832" formatCode="General">
                        <c:v>0.22996191680431399</c:v>
                      </c:pt>
                      <c:pt idx="1833" formatCode="General">
                        <c:v>0.230317518115044</c:v>
                      </c:pt>
                      <c:pt idx="1834" formatCode="General">
                        <c:v>0.23072551190853099</c:v>
                      </c:pt>
                      <c:pt idx="1835" formatCode="General">
                        <c:v>0.231031879782677</c:v>
                      </c:pt>
                      <c:pt idx="1836" formatCode="General">
                        <c:v>0.23127627372741699</c:v>
                      </c:pt>
                      <c:pt idx="1837" formatCode="General">
                        <c:v>0.231608882546425</c:v>
                      </c:pt>
                      <c:pt idx="1838" formatCode="General">
                        <c:v>0.23195880651473999</c:v>
                      </c:pt>
                      <c:pt idx="1839" formatCode="General">
                        <c:v>0.23226289451122301</c:v>
                      </c:pt>
                      <c:pt idx="1840" formatCode="General">
                        <c:v>0.232586860656738</c:v>
                      </c:pt>
                      <c:pt idx="1841" formatCode="General">
                        <c:v>0.232888653874397</c:v>
                      </c:pt>
                      <c:pt idx="1842" formatCode="General">
                        <c:v>0.232989177107811</c:v>
                      </c:pt>
                      <c:pt idx="1843" formatCode="General">
                        <c:v>0.23330394923687001</c:v>
                      </c:pt>
                      <c:pt idx="1844" formatCode="General">
                        <c:v>0.23384606838226299</c:v>
                      </c:pt>
                      <c:pt idx="1845" formatCode="General">
                        <c:v>0.23418661952018699</c:v>
                      </c:pt>
                      <c:pt idx="1846" formatCode="General">
                        <c:v>0.23450562357902499</c:v>
                      </c:pt>
                      <c:pt idx="1847" formatCode="General">
                        <c:v>0.23475198447704301</c:v>
                      </c:pt>
                      <c:pt idx="1848" formatCode="General">
                        <c:v>0.234819695353508</c:v>
                      </c:pt>
                      <c:pt idx="1849" formatCode="General">
                        <c:v>0.23503911495208701</c:v>
                      </c:pt>
                      <c:pt idx="1850" formatCode="General">
                        <c:v>0.23534861207008401</c:v>
                      </c:pt>
                      <c:pt idx="1851" formatCode="General">
                        <c:v>0.23555779457092299</c:v>
                      </c:pt>
                      <c:pt idx="1852" formatCode="General">
                        <c:v>0.23575547337531999</c:v>
                      </c:pt>
                      <c:pt idx="1853" formatCode="General">
                        <c:v>0.23597253859043099</c:v>
                      </c:pt>
                      <c:pt idx="1854" formatCode="General">
                        <c:v>0.23612678050994901</c:v>
                      </c:pt>
                      <c:pt idx="1855" formatCode="General">
                        <c:v>0.23632152378559099</c:v>
                      </c:pt>
                      <c:pt idx="1856" formatCode="General">
                        <c:v>0.23660162091255199</c:v>
                      </c:pt>
                      <c:pt idx="1857" formatCode="General">
                        <c:v>0.236804693937302</c:v>
                      </c:pt>
                      <c:pt idx="1858" formatCode="General">
                        <c:v>0.23695738613605499</c:v>
                      </c:pt>
                      <c:pt idx="1859" formatCode="General">
                        <c:v>0.23703192174434701</c:v>
                      </c:pt>
                      <c:pt idx="1860" formatCode="General">
                        <c:v>0.23713907599449199</c:v>
                      </c:pt>
                      <c:pt idx="1861" formatCode="General">
                        <c:v>0.237342178821564</c:v>
                      </c:pt>
                      <c:pt idx="1862" formatCode="General">
                        <c:v>0.23738902807235701</c:v>
                      </c:pt>
                      <c:pt idx="1863" formatCode="General">
                        <c:v>0.237373411655426</c:v>
                      </c:pt>
                      <c:pt idx="1864" formatCode="General">
                        <c:v>0.23738978803157801</c:v>
                      </c:pt>
                      <c:pt idx="1865" formatCode="General">
                        <c:v>0.237332463264465</c:v>
                      </c:pt>
                      <c:pt idx="1866" formatCode="General">
                        <c:v>0.23721680045127899</c:v>
                      </c:pt>
                      <c:pt idx="1867" formatCode="General">
                        <c:v>0.23721085488796201</c:v>
                      </c:pt>
                      <c:pt idx="1868" formatCode="General">
                        <c:v>0.23721706867218001</c:v>
                      </c:pt>
                      <c:pt idx="1869" formatCode="General">
                        <c:v>0.23716753721237199</c:v>
                      </c:pt>
                      <c:pt idx="1870" formatCode="General">
                        <c:v>0.23706391453743</c:v>
                      </c:pt>
                      <c:pt idx="1871" formatCode="General">
                        <c:v>0.23705735802650499</c:v>
                      </c:pt>
                      <c:pt idx="1872" formatCode="General">
                        <c:v>0.23698101937770799</c:v>
                      </c:pt>
                      <c:pt idx="1873" formatCode="General">
                        <c:v>0.23680005967616999</c:v>
                      </c:pt>
                      <c:pt idx="1874" formatCode="General">
                        <c:v>0.23656095564365401</c:v>
                      </c:pt>
                      <c:pt idx="1875" formatCode="General">
                        <c:v>0.23631656169891399</c:v>
                      </c:pt>
                      <c:pt idx="1876" formatCode="General">
                        <c:v>0.236064463853836</c:v>
                      </c:pt>
                      <c:pt idx="1877" formatCode="General">
                        <c:v>0.23571135103702501</c:v>
                      </c:pt>
                      <c:pt idx="1878" formatCode="General">
                        <c:v>0.23533248901367201</c:v>
                      </c:pt>
                      <c:pt idx="1879" formatCode="General">
                        <c:v>0.23498919606208801</c:v>
                      </c:pt>
                      <c:pt idx="1880" formatCode="General">
                        <c:v>0.234610110521317</c:v>
                      </c:pt>
                      <c:pt idx="1881" formatCode="General">
                        <c:v>0.23413474857807201</c:v>
                      </c:pt>
                      <c:pt idx="1882" formatCode="General">
                        <c:v>0.23364768922328899</c:v>
                      </c:pt>
                      <c:pt idx="1883" formatCode="General">
                        <c:v>0.23321379721164701</c:v>
                      </c:pt>
                      <c:pt idx="1884" formatCode="General">
                        <c:v>0.23270051181316401</c:v>
                      </c:pt>
                      <c:pt idx="1885" formatCode="General">
                        <c:v>0.232107669115067</c:v>
                      </c:pt>
                      <c:pt idx="1886" formatCode="General">
                        <c:v>0.231426700949669</c:v>
                      </c:pt>
                      <c:pt idx="1887" formatCode="General">
                        <c:v>0.230845302343369</c:v>
                      </c:pt>
                      <c:pt idx="1888" formatCode="General">
                        <c:v>0.23025678098201799</c:v>
                      </c:pt>
                      <c:pt idx="1889" formatCode="General">
                        <c:v>0.22949440777301799</c:v>
                      </c:pt>
                      <c:pt idx="1890" formatCode="General">
                        <c:v>0.22873294353485099</c:v>
                      </c:pt>
                      <c:pt idx="1891" formatCode="General">
                        <c:v>0.22799421846866599</c:v>
                      </c:pt>
                      <c:pt idx="1892" formatCode="General">
                        <c:v>0.227217942476273</c:v>
                      </c:pt>
                      <c:pt idx="1893" formatCode="General">
                        <c:v>0.22638034820556599</c:v>
                      </c:pt>
                      <c:pt idx="1894" formatCode="General">
                        <c:v>0.225522071123123</c:v>
                      </c:pt>
                      <c:pt idx="1895" formatCode="General">
                        <c:v>0.22467125952243799</c:v>
                      </c:pt>
                      <c:pt idx="1896" formatCode="General">
                        <c:v>0.22371648252010301</c:v>
                      </c:pt>
                      <c:pt idx="1897" formatCode="General">
                        <c:v>0.22277119755744901</c:v>
                      </c:pt>
                      <c:pt idx="1898" formatCode="General">
                        <c:v>0.22187373042106601</c:v>
                      </c:pt>
                      <c:pt idx="1899" formatCode="General">
                        <c:v>0.22095647454261799</c:v>
                      </c:pt>
                      <c:pt idx="1900" formatCode="General">
                        <c:v>0.219996258616447</c:v>
                      </c:pt>
                      <c:pt idx="1901" formatCode="General">
                        <c:v>0.21896336972713501</c:v>
                      </c:pt>
                      <c:pt idx="1902" formatCode="General">
                        <c:v>0.21793250739574399</c:v>
                      </c:pt>
                      <c:pt idx="1903" formatCode="General">
                        <c:v>0.21690349280834201</c:v>
                      </c:pt>
                      <c:pt idx="1904" formatCode="General">
                        <c:v>0.21576289832591999</c:v>
                      </c:pt>
                      <c:pt idx="1905" formatCode="General">
                        <c:v>0.214653715491295</c:v>
                      </c:pt>
                      <c:pt idx="1906" formatCode="General">
                        <c:v>0.21358737349510201</c:v>
                      </c:pt>
                      <c:pt idx="1907" formatCode="General">
                        <c:v>0.21252186596393599</c:v>
                      </c:pt>
                      <c:pt idx="1908" formatCode="General">
                        <c:v>0.21144936978817</c:v>
                      </c:pt>
                      <c:pt idx="1909" formatCode="General">
                        <c:v>0.2103381305933</c:v>
                      </c:pt>
                      <c:pt idx="1910" formatCode="General">
                        <c:v>0.209186092019081</c:v>
                      </c:pt>
                      <c:pt idx="1911" formatCode="General">
                        <c:v>0.208143785595894</c:v>
                      </c:pt>
                      <c:pt idx="1912" formatCode="General">
                        <c:v>0.207131192088127</c:v>
                      </c:pt>
                      <c:pt idx="1913" formatCode="General">
                        <c:v>0.20605619251728099</c:v>
                      </c:pt>
                      <c:pt idx="1914" formatCode="General">
                        <c:v>0.205040782690048</c:v>
                      </c:pt>
                      <c:pt idx="1915" formatCode="General">
                        <c:v>0.20404455065727201</c:v>
                      </c:pt>
                      <c:pt idx="1916" formatCode="General">
                        <c:v>0.20294412970542899</c:v>
                      </c:pt>
                      <c:pt idx="1917" formatCode="General">
                        <c:v>0.201905697584152</c:v>
                      </c:pt>
                      <c:pt idx="1918" formatCode="General">
                        <c:v>0.200933888554573</c:v>
                      </c:pt>
                      <c:pt idx="1919" formatCode="General">
                        <c:v>0.20002502202987699</c:v>
                      </c:pt>
                      <c:pt idx="1920" formatCode="General">
                        <c:v>0.199143961071968</c:v>
                      </c:pt>
                      <c:pt idx="1921" formatCode="General">
                        <c:v>0.198349818587303</c:v>
                      </c:pt>
                      <c:pt idx="1922" formatCode="General">
                        <c:v>0.197405159473419</c:v>
                      </c:pt>
                      <c:pt idx="1923" formatCode="General">
                        <c:v>0.19642730057239499</c:v>
                      </c:pt>
                      <c:pt idx="1924" formatCode="General">
                        <c:v>0.195460930466652</c:v>
                      </c:pt>
                      <c:pt idx="1925" formatCode="General">
                        <c:v>0.19449870288372001</c:v>
                      </c:pt>
                      <c:pt idx="1926" formatCode="General">
                        <c:v>0.193685472011566</c:v>
                      </c:pt>
                      <c:pt idx="1927" formatCode="General">
                        <c:v>0.19284595549106601</c:v>
                      </c:pt>
                      <c:pt idx="1928" formatCode="General">
                        <c:v>0.19201125204563099</c:v>
                      </c:pt>
                      <c:pt idx="1929" formatCode="General">
                        <c:v>0.191234156489372</c:v>
                      </c:pt>
                      <c:pt idx="1930" formatCode="General">
                        <c:v>0.19046896696090701</c:v>
                      </c:pt>
                      <c:pt idx="1931" formatCode="General">
                        <c:v>0.18985000252723699</c:v>
                      </c:pt>
                      <c:pt idx="1932" formatCode="General">
                        <c:v>0.18906624615192399</c:v>
                      </c:pt>
                      <c:pt idx="1933" formatCode="General">
                        <c:v>0.18820348381996199</c:v>
                      </c:pt>
                      <c:pt idx="1934" formatCode="General">
                        <c:v>0.18729870021343201</c:v>
                      </c:pt>
                      <c:pt idx="1935" formatCode="General">
                        <c:v>0.18626588582992601</c:v>
                      </c:pt>
                      <c:pt idx="1936" formatCode="General">
                        <c:v>0.185438081622124</c:v>
                      </c:pt>
                      <c:pt idx="1937" formatCode="General">
                        <c:v>0.184769257903099</c:v>
                      </c:pt>
                      <c:pt idx="1938" formatCode="General">
                        <c:v>0.18381930887699099</c:v>
                      </c:pt>
                      <c:pt idx="1939" formatCode="General">
                        <c:v>0.182773843407631</c:v>
                      </c:pt>
                      <c:pt idx="1940" formatCode="General">
                        <c:v>0.18186971545219399</c:v>
                      </c:pt>
                      <c:pt idx="1941" formatCode="General">
                        <c:v>0.18084491789341001</c:v>
                      </c:pt>
                      <c:pt idx="1942" formatCode="General">
                        <c:v>0.17982158064842199</c:v>
                      </c:pt>
                      <c:pt idx="1943" formatCode="General">
                        <c:v>0.17895798385143299</c:v>
                      </c:pt>
                      <c:pt idx="1944" formatCode="General">
                        <c:v>0.17806291580200201</c:v>
                      </c:pt>
                      <c:pt idx="1945" formatCode="General">
                        <c:v>0.17704756557941401</c:v>
                      </c:pt>
                      <c:pt idx="1946" formatCode="General">
                        <c:v>0.17602841556072199</c:v>
                      </c:pt>
                      <c:pt idx="1947" formatCode="General">
                        <c:v>0.17507486045360601</c:v>
                      </c:pt>
                      <c:pt idx="1948" formatCode="General">
                        <c:v>0.174158990383148</c:v>
                      </c:pt>
                      <c:pt idx="1949" formatCode="General">
                        <c:v>0.17306408286094699</c:v>
                      </c:pt>
                      <c:pt idx="1950" formatCode="General">
                        <c:v>0.17217372357845301</c:v>
                      </c:pt>
                      <c:pt idx="1951" formatCode="General">
                        <c:v>0.17146496474742901</c:v>
                      </c:pt>
                      <c:pt idx="1952" formatCode="General">
                        <c:v>0.170843541622162</c:v>
                      </c:pt>
                      <c:pt idx="1953" formatCode="General">
                        <c:v>0.17030806839466101</c:v>
                      </c:pt>
                      <c:pt idx="1954" formatCode="General">
                        <c:v>0.16982451081275901</c:v>
                      </c:pt>
                      <c:pt idx="1955" formatCode="General">
                        <c:v>0.16952128708362599</c:v>
                      </c:pt>
                      <c:pt idx="1956" formatCode="General">
                        <c:v>0.16919000446796401</c:v>
                      </c:pt>
                      <c:pt idx="1957" formatCode="General">
                        <c:v>0.16881738603115101</c:v>
                      </c:pt>
                      <c:pt idx="1958" formatCode="General">
                        <c:v>0.16856819391250599</c:v>
                      </c:pt>
                      <c:pt idx="1959" formatCode="General">
                        <c:v>0.16832281649112699</c:v>
                      </c:pt>
                      <c:pt idx="1960" formatCode="General">
                        <c:v>0.168282821774483</c:v>
                      </c:pt>
                      <c:pt idx="1961" formatCode="General">
                        <c:v>0.16852895915508301</c:v>
                      </c:pt>
                      <c:pt idx="1962" formatCode="General">
                        <c:v>0.16864410042762801</c:v>
                      </c:pt>
                      <c:pt idx="1963" formatCode="General">
                        <c:v>0.168830245733261</c:v>
                      </c:pt>
                      <c:pt idx="1964" formatCode="General">
                        <c:v>0.169043764472008</c:v>
                      </c:pt>
                      <c:pt idx="1965" formatCode="General">
                        <c:v>0.16922329366207101</c:v>
                      </c:pt>
                      <c:pt idx="1966" formatCode="General">
                        <c:v>0.169367805123329</c:v>
                      </c:pt>
                      <c:pt idx="1967" formatCode="General">
                        <c:v>0.16959212720394101</c:v>
                      </c:pt>
                      <c:pt idx="1968" formatCode="General">
                        <c:v>0.16977530717849701</c:v>
                      </c:pt>
                      <c:pt idx="1969" formatCode="General">
                        <c:v>0.16990239918232</c:v>
                      </c:pt>
                      <c:pt idx="1970" formatCode="General">
                        <c:v>0.16996186971664401</c:v>
                      </c:pt>
                      <c:pt idx="1971" formatCode="General">
                        <c:v>0.16999864578247101</c:v>
                      </c:pt>
                      <c:pt idx="1972" formatCode="General">
                        <c:v>0.17000418901443501</c:v>
                      </c:pt>
                      <c:pt idx="1973" formatCode="General">
                        <c:v>0.169912114739418</c:v>
                      </c:pt>
                      <c:pt idx="1974" formatCode="General">
                        <c:v>0.16985286772251099</c:v>
                      </c:pt>
                      <c:pt idx="1975" formatCode="General">
                        <c:v>0.16977916657924699</c:v>
                      </c:pt>
                      <c:pt idx="1976" formatCode="General">
                        <c:v>0.16939225792884799</c:v>
                      </c:pt>
                      <c:pt idx="1977" formatCode="General">
                        <c:v>0.169051334261894</c:v>
                      </c:pt>
                      <c:pt idx="1978" formatCode="General">
                        <c:v>0.16853509843349501</c:v>
                      </c:pt>
                      <c:pt idx="1979" formatCode="General">
                        <c:v>0.168155953288078</c:v>
                      </c:pt>
                      <c:pt idx="1980" formatCode="General">
                        <c:v>0.167868107557297</c:v>
                      </c:pt>
                      <c:pt idx="1981" formatCode="General">
                        <c:v>0.16730697453022</c:v>
                      </c:pt>
                      <c:pt idx="1982" formatCode="General">
                        <c:v>0.16658525168895699</c:v>
                      </c:pt>
                      <c:pt idx="1983" formatCode="General">
                        <c:v>0.16604149341583299</c:v>
                      </c:pt>
                      <c:pt idx="1984" formatCode="General">
                        <c:v>0.165432989597321</c:v>
                      </c:pt>
                      <c:pt idx="1985" formatCode="General">
                        <c:v>0.164790868759155</c:v>
                      </c:pt>
                      <c:pt idx="1986" formatCode="General">
                        <c:v>0.164306670427322</c:v>
                      </c:pt>
                      <c:pt idx="1987" formatCode="General">
                        <c:v>0.16362325847148901</c:v>
                      </c:pt>
                      <c:pt idx="1988" formatCode="General">
                        <c:v>0.162593483924866</c:v>
                      </c:pt>
                      <c:pt idx="1989" formatCode="General">
                        <c:v>0.16199956834316301</c:v>
                      </c:pt>
                      <c:pt idx="1990" formatCode="General">
                        <c:v>0.16168686747551</c:v>
                      </c:pt>
                      <c:pt idx="1991" formatCode="General">
                        <c:v>0.161082968115807</c:v>
                      </c:pt>
                      <c:pt idx="1992" formatCode="General">
                        <c:v>0.16052094101905801</c:v>
                      </c:pt>
                      <c:pt idx="1993" formatCode="General">
                        <c:v>0.159907206892967</c:v>
                      </c:pt>
                      <c:pt idx="1994" formatCode="General">
                        <c:v>0.159022927284241</c:v>
                      </c:pt>
                      <c:pt idx="1995" formatCode="General">
                        <c:v>0.158434197306633</c:v>
                      </c:pt>
                      <c:pt idx="1996" formatCode="General">
                        <c:v>0.15803548693656899</c:v>
                      </c:pt>
                      <c:pt idx="1997" formatCode="General">
                        <c:v>0.15760920941829701</c:v>
                      </c:pt>
                      <c:pt idx="1998" formatCode="General">
                        <c:v>0.15722411870956399</c:v>
                      </c:pt>
                      <c:pt idx="1999" formatCode="General">
                        <c:v>0.15690158307552299</c:v>
                      </c:pt>
                      <c:pt idx="2000" formatCode="General">
                        <c:v>0.15668994188308699</c:v>
                      </c:pt>
                      <c:pt idx="2001" formatCode="General">
                        <c:v>0.156397819519043</c:v>
                      </c:pt>
                      <c:pt idx="2002" formatCode="General">
                        <c:v>0.15602849423885301</c:v>
                      </c:pt>
                      <c:pt idx="2003" formatCode="General">
                        <c:v>0.15589675307273901</c:v>
                      </c:pt>
                      <c:pt idx="2004" formatCode="General">
                        <c:v>0.155906572937965</c:v>
                      </c:pt>
                      <c:pt idx="2005" formatCode="General">
                        <c:v>0.15579217672348</c:v>
                      </c:pt>
                      <c:pt idx="2006" formatCode="General">
                        <c:v>0.155892193317413</c:v>
                      </c:pt>
                      <c:pt idx="2007" formatCode="General">
                        <c:v>0.15571853518486001</c:v>
                      </c:pt>
                      <c:pt idx="2008" formatCode="General">
                        <c:v>0.15518832206726099</c:v>
                      </c:pt>
                      <c:pt idx="2009" formatCode="General">
                        <c:v>0.15495134890079501</c:v>
                      </c:pt>
                      <c:pt idx="2010" formatCode="General">
                        <c:v>0.15479244291782401</c:v>
                      </c:pt>
                      <c:pt idx="2011" formatCode="General">
                        <c:v>0.154616504907608</c:v>
                      </c:pt>
                      <c:pt idx="2012" formatCode="General">
                        <c:v>0.15463584661483801</c:v>
                      </c:pt>
                      <c:pt idx="2013" formatCode="General">
                        <c:v>0.154394596815109</c:v>
                      </c:pt>
                      <c:pt idx="2014" formatCode="General">
                        <c:v>0.153959766030312</c:v>
                      </c:pt>
                      <c:pt idx="2015" formatCode="General">
                        <c:v>0.153630316257477</c:v>
                      </c:pt>
                      <c:pt idx="2016" formatCode="General">
                        <c:v>0.15323182940483099</c:v>
                      </c:pt>
                      <c:pt idx="2017" formatCode="General">
                        <c:v>0.152851447463036</c:v>
                      </c:pt>
                      <c:pt idx="2018" formatCode="General">
                        <c:v>0.1525699198246</c:v>
                      </c:pt>
                      <c:pt idx="2019" formatCode="General">
                        <c:v>0.15216392278671301</c:v>
                      </c:pt>
                      <c:pt idx="2020" formatCode="General">
                        <c:v>0.15157847106456801</c:v>
                      </c:pt>
                      <c:pt idx="2021" formatCode="General">
                        <c:v>0.15117825567722301</c:v>
                      </c:pt>
                      <c:pt idx="2022" formatCode="General">
                        <c:v>0.15081591904163399</c:v>
                      </c:pt>
                      <c:pt idx="2023" formatCode="General">
                        <c:v>0.150484353303909</c:v>
                      </c:pt>
                      <c:pt idx="2024" formatCode="General">
                        <c:v>0.15037570893764499</c:v>
                      </c:pt>
                      <c:pt idx="2025" formatCode="General">
                        <c:v>0.15001516044139901</c:v>
                      </c:pt>
                      <c:pt idx="2026" formatCode="General">
                        <c:v>0.14940240979194599</c:v>
                      </c:pt>
                      <c:pt idx="2027" formatCode="General">
                        <c:v>0.14906983077526101</c:v>
                      </c:pt>
                      <c:pt idx="2028" formatCode="General">
                        <c:v>0.148824498057365</c:v>
                      </c:pt>
                      <c:pt idx="2029" formatCode="General">
                        <c:v>0.14846019446849801</c:v>
                      </c:pt>
                      <c:pt idx="2030" formatCode="General">
                        <c:v>0.14824090898037001</c:v>
                      </c:pt>
                      <c:pt idx="2031" formatCode="General">
                        <c:v>0.147929057478905</c:v>
                      </c:pt>
                      <c:pt idx="2032" formatCode="General">
                        <c:v>0.14737324416637401</c:v>
                      </c:pt>
                      <c:pt idx="2033" formatCode="General">
                        <c:v>0.14697840809822099</c:v>
                      </c:pt>
                      <c:pt idx="2034" formatCode="General">
                        <c:v>0.146832570433617</c:v>
                      </c:pt>
                      <c:pt idx="2035" formatCode="General">
                        <c:v>0.146406605839729</c:v>
                      </c:pt>
                      <c:pt idx="2036">
                        <c:v>0.14574199914932301</c:v>
                      </c:pt>
                      <c:pt idx="2037">
                        <c:v>0.14527843892574299</c:v>
                      </c:pt>
                      <c:pt idx="2038">
                        <c:v>0.14471530914306599</c:v>
                      </c:pt>
                      <c:pt idx="2039">
                        <c:v>0.14433114230632799</c:v>
                      </c:pt>
                      <c:pt idx="2040">
                        <c:v>0.14443109929561601</c:v>
                      </c:pt>
                      <c:pt idx="2041">
                        <c:v>0.14393974840641</c:v>
                      </c:pt>
                      <c:pt idx="2042" formatCode="General">
                        <c:v>0.14300611615181</c:v>
                      </c:pt>
                      <c:pt idx="2043">
                        <c:v>0.14245699346065499</c:v>
                      </c:pt>
                      <c:pt idx="2044">
                        <c:v>0.141752853989601</c:v>
                      </c:pt>
                      <c:pt idx="2045">
                        <c:v>0.141170248389244</c:v>
                      </c:pt>
                      <c:pt idx="2046">
                        <c:v>0.141070291399956</c:v>
                      </c:pt>
                      <c:pt idx="2047">
                        <c:v>0.14062963426113101</c:v>
                      </c:pt>
                      <c:pt idx="2048">
                        <c:v>0.13972041010856601</c:v>
                      </c:pt>
                      <c:pt idx="2049" formatCode="General">
                        <c:v>0.13926857709884599</c:v>
                      </c:pt>
                      <c:pt idx="2050" formatCode="General">
                        <c:v>0.139142721891403</c:v>
                      </c:pt>
                      <c:pt idx="2051">
                        <c:v>0.13871593773365001</c:v>
                      </c:pt>
                      <c:pt idx="2052">
                        <c:v>0.13840638101100899</c:v>
                      </c:pt>
                      <c:pt idx="2053">
                        <c:v>0.13799311220645899</c:v>
                      </c:pt>
                      <c:pt idx="2054">
                        <c:v>0.1372250020504</c:v>
                      </c:pt>
                      <c:pt idx="2055" formatCode="General">
                        <c:v>0.13668778538703899</c:v>
                      </c:pt>
                      <c:pt idx="2056">
                        <c:v>0.13630446791648901</c:v>
                      </c:pt>
                      <c:pt idx="2057">
                        <c:v>0.13583345711231201</c:v>
                      </c:pt>
                      <c:pt idx="2058" formatCode="General">
                        <c:v>0.135352969169617</c:v>
                      </c:pt>
                      <c:pt idx="2059">
                        <c:v>0.134936913847923</c:v>
                      </c:pt>
                      <c:pt idx="2060">
                        <c:v>0.13465580344200101</c:v>
                      </c:pt>
                      <c:pt idx="2061">
                        <c:v>0.13417629897594499</c:v>
                      </c:pt>
                      <c:pt idx="2062">
                        <c:v>0.133530959486961</c:v>
                      </c:pt>
                      <c:pt idx="2063" formatCode="General">
                        <c:v>0.133044794201851</c:v>
                      </c:pt>
                      <c:pt idx="2064">
                        <c:v>0.13246527314186099</c:v>
                      </c:pt>
                      <c:pt idx="2065">
                        <c:v>0.13198193907737699</c:v>
                      </c:pt>
                      <c:pt idx="2066">
                        <c:v>0.13174547255039201</c:v>
                      </c:pt>
                      <c:pt idx="2067" formatCode="General">
                        <c:v>0.13138604164123499</c:v>
                      </c:pt>
                      <c:pt idx="2068" formatCode="General">
                        <c:v>0.13101641833782199</c:v>
                      </c:pt>
                      <c:pt idx="2069">
                        <c:v>0.13050946593284601</c:v>
                      </c:pt>
                      <c:pt idx="2070">
                        <c:v>0.12993797659874001</c:v>
                      </c:pt>
                      <c:pt idx="2071">
                        <c:v>0.129312068223953</c:v>
                      </c:pt>
                      <c:pt idx="2072">
                        <c:v>0.128415107727051</c:v>
                      </c:pt>
                      <c:pt idx="2073">
                        <c:v>0.12779772281646701</c:v>
                      </c:pt>
                      <c:pt idx="2074" formatCode="General">
                        <c:v>0.12737222015857699</c:v>
                      </c:pt>
                      <c:pt idx="2075">
                        <c:v>0.12694355845451399</c:v>
                      </c:pt>
                      <c:pt idx="2076">
                        <c:v>0.12658992409706099</c:v>
                      </c:pt>
                      <c:pt idx="2077">
                        <c:v>0.12612186372280099</c:v>
                      </c:pt>
                      <c:pt idx="2078">
                        <c:v>0.12559810280799899</c:v>
                      </c:pt>
                      <c:pt idx="2079">
                        <c:v>0.12506747245788599</c:v>
                      </c:pt>
                      <c:pt idx="2080">
                        <c:v>0.12456494569778399</c:v>
                      </c:pt>
                      <c:pt idx="2081">
                        <c:v>0.12420217692851999</c:v>
                      </c:pt>
                      <c:pt idx="2082">
                        <c:v>0.123949497938156</c:v>
                      </c:pt>
                      <c:pt idx="2083">
                        <c:v>0.12341071665287</c:v>
                      </c:pt>
                      <c:pt idx="2084" formatCode="General">
                        <c:v>0.122749775648117</c:v>
                      </c:pt>
                      <c:pt idx="2085">
                        <c:v>0.12211488932371101</c:v>
                      </c:pt>
                      <c:pt idx="2086">
                        <c:v>0.12123744934797299</c:v>
                      </c:pt>
                      <c:pt idx="2087" formatCode="General">
                        <c:v>0.120758481323719</c:v>
                      </c:pt>
                      <c:pt idx="2088">
                        <c:v>0.1205909922719</c:v>
                      </c:pt>
                      <c:pt idx="2089" formatCode="General">
                        <c:v>0.120149813592434</c:v>
                      </c:pt>
                      <c:pt idx="2090">
                        <c:v>0.119902908802032</c:v>
                      </c:pt>
                      <c:pt idx="2091">
                        <c:v>0.119174532592297</c:v>
                      </c:pt>
                      <c:pt idx="2092">
                        <c:v>0.117869541049004</c:v>
                      </c:pt>
                      <c:pt idx="2093">
                        <c:v>0.117221407592297</c:v>
                      </c:pt>
                      <c:pt idx="2094">
                        <c:v>0.116560578346252</c:v>
                      </c:pt>
                      <c:pt idx="2095">
                        <c:v>0.116095535457134</c:v>
                      </c:pt>
                      <c:pt idx="2096">
                        <c:v>0.116255924105644</c:v>
                      </c:pt>
                      <c:pt idx="2097">
                        <c:v>0.115929611027241</c:v>
                      </c:pt>
                      <c:pt idx="2098">
                        <c:v>0.115366108715534</c:v>
                      </c:pt>
                      <c:pt idx="2099">
                        <c:v>0.11482426524162299</c:v>
                      </c:pt>
                      <c:pt idx="2100">
                        <c:v>0.114179156720638</c:v>
                      </c:pt>
                      <c:pt idx="2101">
                        <c:v>0.113508120179176</c:v>
                      </c:pt>
                      <c:pt idx="2102">
                        <c:v>0.11310593038797399</c:v>
                      </c:pt>
                      <c:pt idx="2103">
                        <c:v>0.11259960383176799</c:v>
                      </c:pt>
                      <c:pt idx="2104">
                        <c:v>0.111627362668514</c:v>
                      </c:pt>
                      <c:pt idx="2105">
                        <c:v>0.111105181276798</c:v>
                      </c:pt>
                      <c:pt idx="2106">
                        <c:v>0.110752150416374</c:v>
                      </c:pt>
                      <c:pt idx="2107">
                        <c:v>0.110119670629501</c:v>
                      </c:pt>
                      <c:pt idx="2108">
                        <c:v>0.109620243310928</c:v>
                      </c:pt>
                      <c:pt idx="2109">
                        <c:v>0.108649633824825</c:v>
                      </c:pt>
                      <c:pt idx="2110" formatCode="General">
                        <c:v>0.107726648449898</c:v>
                      </c:pt>
                      <c:pt idx="2111">
                        <c:v>0.107705101370811</c:v>
                      </c:pt>
                      <c:pt idx="2112">
                        <c:v>0.10771344602108</c:v>
                      </c:pt>
                      <c:pt idx="2113">
                        <c:v>0.107940286397934</c:v>
                      </c:pt>
                      <c:pt idx="2114">
                        <c:v>0.10774071514606499</c:v>
                      </c:pt>
                      <c:pt idx="2115" formatCode="General">
                        <c:v>0.106370650231838</c:v>
                      </c:pt>
                      <c:pt idx="2116">
                        <c:v>0.10557504743337599</c:v>
                      </c:pt>
                      <c:pt idx="2117">
                        <c:v>0.10518977791070901</c:v>
                      </c:pt>
                      <c:pt idx="2118">
                        <c:v>0.10519842803478199</c:v>
                      </c:pt>
                      <c:pt idx="2119">
                        <c:v>0.10593296587467201</c:v>
                      </c:pt>
                      <c:pt idx="2120">
                        <c:v>0.105574630200863</c:v>
                      </c:pt>
                      <c:pt idx="2121">
                        <c:v>0.10535760968923601</c:v>
                      </c:pt>
                      <c:pt idx="2122">
                        <c:v>0.104795269668102</c:v>
                      </c:pt>
                      <c:pt idx="2123">
                        <c:v>0.102232538163662</c:v>
                      </c:pt>
                      <c:pt idx="2124">
                        <c:v>0.101598255336285</c:v>
                      </c:pt>
                      <c:pt idx="2125">
                        <c:v>0.10148359090089799</c:v>
                      </c:pt>
                      <c:pt idx="2126">
                        <c:v>0.100309543311596</c:v>
                      </c:pt>
                      <c:pt idx="2127" formatCode="General">
                        <c:v>0.10157931596040699</c:v>
                      </c:pt>
                      <c:pt idx="2128">
                        <c:v>0.101972818374634</c:v>
                      </c:pt>
                      <c:pt idx="2129">
                        <c:v>0.101049914956093</c:v>
                      </c:pt>
                      <c:pt idx="2130" formatCode="General">
                        <c:v>0.10117076337337499</c:v>
                      </c:pt>
                      <c:pt idx="2131" formatCode="General">
                        <c:v>0.100510619580746</c:v>
                      </c:pt>
                      <c:pt idx="2132" formatCode="General">
                        <c:v>0.10050908476114299</c:v>
                      </c:pt>
                      <c:pt idx="2133">
                        <c:v>0.100598014891148</c:v>
                      </c:pt>
                      <c:pt idx="2134">
                        <c:v>9.9670782685279805E-2</c:v>
                      </c:pt>
                      <c:pt idx="2135">
                        <c:v>9.9514596164226504E-2</c:v>
                      </c:pt>
                      <c:pt idx="2136">
                        <c:v>9.8853081464767498E-2</c:v>
                      </c:pt>
                      <c:pt idx="2137">
                        <c:v>9.83302667737007E-2</c:v>
                      </c:pt>
                      <c:pt idx="2138">
                        <c:v>9.7556471824645996E-2</c:v>
                      </c:pt>
                      <c:pt idx="2139">
                        <c:v>9.5144130289554596E-2</c:v>
                      </c:pt>
                      <c:pt idx="2140">
                        <c:v>9.4933688640594496E-2</c:v>
                      </c:pt>
                      <c:pt idx="2141">
                        <c:v>9.6369154751300798E-2</c:v>
                      </c:pt>
                      <c:pt idx="2142">
                        <c:v>9.6568562090396895E-2</c:v>
                      </c:pt>
                      <c:pt idx="2143">
                        <c:v>9.80698317289352E-2</c:v>
                      </c:pt>
                      <c:pt idx="2144">
                        <c:v>9.7436279058456393E-2</c:v>
                      </c:pt>
                      <c:pt idx="2145">
                        <c:v>9.40205752849579E-2</c:v>
                      </c:pt>
                      <c:pt idx="2146">
                        <c:v>9.3864336609840393E-2</c:v>
                      </c:pt>
                      <c:pt idx="2147" formatCode="General">
                        <c:v>9.4740293920040103E-2</c:v>
                      </c:pt>
                      <c:pt idx="2148">
                        <c:v>9.70563143491745E-2</c:v>
                      </c:pt>
                      <c:pt idx="2149">
                        <c:v>9.8123610019683796E-2</c:v>
                      </c:pt>
                      <c:pt idx="2150">
                        <c:v>9.7096502780914307E-2</c:v>
                      </c:pt>
                    </c:numCache>
                  </c:numRef>
                </c:yVal>
                <c:smooth val="1"/>
                <c:extLst xmlns:c15="http://schemas.microsoft.com/office/drawing/2012/chart">
                  <c:ext xmlns:c16="http://schemas.microsoft.com/office/drawing/2014/chart" uri="{C3380CC4-5D6E-409C-BE32-E72D297353CC}">
                    <c16:uniqueId val="{00000010-F6AD-4BFE-B03A-4E9C8BB4610D}"/>
                  </c:ext>
                </c:extLst>
              </c15:ser>
            </c15:filteredScatterSeries>
            <c15:filteredScatterSeries>
              <c15:ser>
                <c:idx val="17"/>
                <c:order val="17"/>
                <c:tx>
                  <c:v>Lab_Dracaena_Fragrans_Green</c:v>
                </c:tx>
                <c:spPr>
                  <a:ln w="19050"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xVal>
                  <c:numRef>
                    <c:extLst xmlns:c15="http://schemas.microsoft.com/office/drawing/2012/chart">
                      <c:ext xmlns:c15="http://schemas.microsoft.com/office/drawing/2012/chart" uri="{02D57815-91ED-43cb-92C2-25804820EDAC}">
                        <c15:formulaRef>
                          <c15:sqref>Reflectance_Data!$AE$4:$AE$2154</c15:sqref>
                        </c15:formulaRef>
                      </c:ext>
                    </c:extLst>
                    <c:numCache>
                      <c:formatCode>General</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001">
                        <c:v>1351</c:v>
                      </c:pt>
                      <c:pt idx="1002">
                        <c:v>1352</c:v>
                      </c:pt>
                      <c:pt idx="1003">
                        <c:v>1353</c:v>
                      </c:pt>
                      <c:pt idx="1004">
                        <c:v>1354</c:v>
                      </c:pt>
                      <c:pt idx="1005">
                        <c:v>1355</c:v>
                      </c:pt>
                      <c:pt idx="1006">
                        <c:v>1356</c:v>
                      </c:pt>
                      <c:pt idx="1007">
                        <c:v>1357</c:v>
                      </c:pt>
                      <c:pt idx="1008">
                        <c:v>1358</c:v>
                      </c:pt>
                      <c:pt idx="1009">
                        <c:v>1359</c:v>
                      </c:pt>
                      <c:pt idx="1010">
                        <c:v>1360</c:v>
                      </c:pt>
                      <c:pt idx="1011">
                        <c:v>1361</c:v>
                      </c:pt>
                      <c:pt idx="1012">
                        <c:v>1362</c:v>
                      </c:pt>
                      <c:pt idx="1013">
                        <c:v>1363</c:v>
                      </c:pt>
                      <c:pt idx="1014">
                        <c:v>1364</c:v>
                      </c:pt>
                      <c:pt idx="1015">
                        <c:v>1365</c:v>
                      </c:pt>
                      <c:pt idx="1016">
                        <c:v>1366</c:v>
                      </c:pt>
                      <c:pt idx="1017">
                        <c:v>1367</c:v>
                      </c:pt>
                      <c:pt idx="1018">
                        <c:v>1368</c:v>
                      </c:pt>
                      <c:pt idx="1019">
                        <c:v>1369</c:v>
                      </c:pt>
                      <c:pt idx="1020">
                        <c:v>1370</c:v>
                      </c:pt>
                      <c:pt idx="1021">
                        <c:v>1371</c:v>
                      </c:pt>
                      <c:pt idx="1022">
                        <c:v>1372</c:v>
                      </c:pt>
                      <c:pt idx="1023">
                        <c:v>1373</c:v>
                      </c:pt>
                      <c:pt idx="1024">
                        <c:v>1374</c:v>
                      </c:pt>
                      <c:pt idx="1025">
                        <c:v>1375</c:v>
                      </c:pt>
                      <c:pt idx="1026">
                        <c:v>1376</c:v>
                      </c:pt>
                      <c:pt idx="1027">
                        <c:v>1377</c:v>
                      </c:pt>
                      <c:pt idx="1028">
                        <c:v>1378</c:v>
                      </c:pt>
                      <c:pt idx="1029">
                        <c:v>1379</c:v>
                      </c:pt>
                      <c:pt idx="1030">
                        <c:v>1380</c:v>
                      </c:pt>
                      <c:pt idx="1031">
                        <c:v>1381</c:v>
                      </c:pt>
                      <c:pt idx="1032">
                        <c:v>1382</c:v>
                      </c:pt>
                      <c:pt idx="1033">
                        <c:v>1383</c:v>
                      </c:pt>
                      <c:pt idx="1034">
                        <c:v>1384</c:v>
                      </c:pt>
                      <c:pt idx="1035">
                        <c:v>1385</c:v>
                      </c:pt>
                      <c:pt idx="1036">
                        <c:v>1386</c:v>
                      </c:pt>
                      <c:pt idx="1037">
                        <c:v>1387</c:v>
                      </c:pt>
                      <c:pt idx="1038">
                        <c:v>1388</c:v>
                      </c:pt>
                      <c:pt idx="1039">
                        <c:v>1389</c:v>
                      </c:pt>
                      <c:pt idx="1040">
                        <c:v>1390</c:v>
                      </c:pt>
                      <c:pt idx="1041">
                        <c:v>1391</c:v>
                      </c:pt>
                      <c:pt idx="1042">
                        <c:v>1392</c:v>
                      </c:pt>
                      <c:pt idx="1043">
                        <c:v>1393</c:v>
                      </c:pt>
                      <c:pt idx="1044">
                        <c:v>1394</c:v>
                      </c:pt>
                      <c:pt idx="1045">
                        <c:v>1395</c:v>
                      </c:pt>
                      <c:pt idx="1046">
                        <c:v>1396</c:v>
                      </c:pt>
                      <c:pt idx="1047">
                        <c:v>1397</c:v>
                      </c:pt>
                      <c:pt idx="1048">
                        <c:v>1398</c:v>
                      </c:pt>
                      <c:pt idx="1049">
                        <c:v>1399</c:v>
                      </c:pt>
                      <c:pt idx="1050">
                        <c:v>1400</c:v>
                      </c:pt>
                      <c:pt idx="1051">
                        <c:v>1401</c:v>
                      </c:pt>
                      <c:pt idx="1052">
                        <c:v>1402</c:v>
                      </c:pt>
                      <c:pt idx="1053">
                        <c:v>1403</c:v>
                      </c:pt>
                      <c:pt idx="1054">
                        <c:v>1404</c:v>
                      </c:pt>
                      <c:pt idx="1055">
                        <c:v>1405</c:v>
                      </c:pt>
                      <c:pt idx="1056">
                        <c:v>1406</c:v>
                      </c:pt>
                      <c:pt idx="1057">
                        <c:v>1407</c:v>
                      </c:pt>
                      <c:pt idx="1058">
                        <c:v>1408</c:v>
                      </c:pt>
                      <c:pt idx="1059">
                        <c:v>1409</c:v>
                      </c:pt>
                      <c:pt idx="1060">
                        <c:v>1410</c:v>
                      </c:pt>
                      <c:pt idx="1061">
                        <c:v>1411</c:v>
                      </c:pt>
                      <c:pt idx="1062">
                        <c:v>1412</c:v>
                      </c:pt>
                      <c:pt idx="1063">
                        <c:v>1413</c:v>
                      </c:pt>
                      <c:pt idx="1064">
                        <c:v>1414</c:v>
                      </c:pt>
                      <c:pt idx="1065">
                        <c:v>1415</c:v>
                      </c:pt>
                      <c:pt idx="1066">
                        <c:v>1416</c:v>
                      </c:pt>
                      <c:pt idx="1067">
                        <c:v>1417</c:v>
                      </c:pt>
                      <c:pt idx="1068">
                        <c:v>1418</c:v>
                      </c:pt>
                      <c:pt idx="1069">
                        <c:v>1419</c:v>
                      </c:pt>
                      <c:pt idx="1070">
                        <c:v>1420</c:v>
                      </c:pt>
                      <c:pt idx="1071">
                        <c:v>1421</c:v>
                      </c:pt>
                      <c:pt idx="1072">
                        <c:v>1422</c:v>
                      </c:pt>
                      <c:pt idx="1073">
                        <c:v>1423</c:v>
                      </c:pt>
                      <c:pt idx="1074">
                        <c:v>1424</c:v>
                      </c:pt>
                      <c:pt idx="1075">
                        <c:v>1425</c:v>
                      </c:pt>
                      <c:pt idx="1076">
                        <c:v>1426</c:v>
                      </c:pt>
                      <c:pt idx="1077">
                        <c:v>1427</c:v>
                      </c:pt>
                      <c:pt idx="1078">
                        <c:v>1428</c:v>
                      </c:pt>
                      <c:pt idx="1079">
                        <c:v>1429</c:v>
                      </c:pt>
                      <c:pt idx="1080">
                        <c:v>1430</c:v>
                      </c:pt>
                      <c:pt idx="1081">
                        <c:v>1431</c:v>
                      </c:pt>
                      <c:pt idx="1082">
                        <c:v>1432</c:v>
                      </c:pt>
                      <c:pt idx="1083">
                        <c:v>1433</c:v>
                      </c:pt>
                      <c:pt idx="1084">
                        <c:v>1434</c:v>
                      </c:pt>
                      <c:pt idx="1085">
                        <c:v>1435</c:v>
                      </c:pt>
                      <c:pt idx="1086">
                        <c:v>1436</c:v>
                      </c:pt>
                      <c:pt idx="1087">
                        <c:v>1437</c:v>
                      </c:pt>
                      <c:pt idx="1088">
                        <c:v>1438</c:v>
                      </c:pt>
                      <c:pt idx="1089">
                        <c:v>1439</c:v>
                      </c:pt>
                      <c:pt idx="1090">
                        <c:v>1440</c:v>
                      </c:pt>
                      <c:pt idx="1091">
                        <c:v>1441</c:v>
                      </c:pt>
                      <c:pt idx="1092">
                        <c:v>1442</c:v>
                      </c:pt>
                      <c:pt idx="1093">
                        <c:v>1443</c:v>
                      </c:pt>
                      <c:pt idx="1094">
                        <c:v>1444</c:v>
                      </c:pt>
                      <c:pt idx="1095">
                        <c:v>1445</c:v>
                      </c:pt>
                      <c:pt idx="1096">
                        <c:v>1446</c:v>
                      </c:pt>
                      <c:pt idx="1097">
                        <c:v>1447</c:v>
                      </c:pt>
                      <c:pt idx="1098">
                        <c:v>1448</c:v>
                      </c:pt>
                      <c:pt idx="1099">
                        <c:v>1449</c:v>
                      </c:pt>
                      <c:pt idx="1100">
                        <c:v>1450</c:v>
                      </c:pt>
                      <c:pt idx="1101">
                        <c:v>1451</c:v>
                      </c:pt>
                      <c:pt idx="1102">
                        <c:v>1452</c:v>
                      </c:pt>
                      <c:pt idx="1103">
                        <c:v>1453</c:v>
                      </c:pt>
                      <c:pt idx="1104">
                        <c:v>1454</c:v>
                      </c:pt>
                      <c:pt idx="1105">
                        <c:v>1455</c:v>
                      </c:pt>
                      <c:pt idx="1106">
                        <c:v>1456</c:v>
                      </c:pt>
                      <c:pt idx="1107">
                        <c:v>1457</c:v>
                      </c:pt>
                      <c:pt idx="1108">
                        <c:v>1458</c:v>
                      </c:pt>
                      <c:pt idx="1109">
                        <c:v>1459</c:v>
                      </c:pt>
                      <c:pt idx="1110">
                        <c:v>1460</c:v>
                      </c:pt>
                      <c:pt idx="1111">
                        <c:v>1461</c:v>
                      </c:pt>
                      <c:pt idx="1112">
                        <c:v>1462</c:v>
                      </c:pt>
                      <c:pt idx="1113">
                        <c:v>1463</c:v>
                      </c:pt>
                      <c:pt idx="1114">
                        <c:v>1464</c:v>
                      </c:pt>
                      <c:pt idx="1115">
                        <c:v>1465</c:v>
                      </c:pt>
                      <c:pt idx="1116">
                        <c:v>1466</c:v>
                      </c:pt>
                      <c:pt idx="1117">
                        <c:v>1467</c:v>
                      </c:pt>
                      <c:pt idx="1118">
                        <c:v>1468</c:v>
                      </c:pt>
                      <c:pt idx="1119">
                        <c:v>1469</c:v>
                      </c:pt>
                      <c:pt idx="1120">
                        <c:v>1470</c:v>
                      </c:pt>
                      <c:pt idx="1121">
                        <c:v>1471</c:v>
                      </c:pt>
                      <c:pt idx="1122">
                        <c:v>1472</c:v>
                      </c:pt>
                      <c:pt idx="1123">
                        <c:v>1473</c:v>
                      </c:pt>
                      <c:pt idx="1124">
                        <c:v>1474</c:v>
                      </c:pt>
                      <c:pt idx="1125">
                        <c:v>1475</c:v>
                      </c:pt>
                      <c:pt idx="1126">
                        <c:v>1476</c:v>
                      </c:pt>
                      <c:pt idx="1127">
                        <c:v>1477</c:v>
                      </c:pt>
                      <c:pt idx="1128">
                        <c:v>1478</c:v>
                      </c:pt>
                      <c:pt idx="1129">
                        <c:v>1479</c:v>
                      </c:pt>
                      <c:pt idx="1130">
                        <c:v>1480</c:v>
                      </c:pt>
                      <c:pt idx="1131">
                        <c:v>1481</c:v>
                      </c:pt>
                      <c:pt idx="1132">
                        <c:v>1482</c:v>
                      </c:pt>
                      <c:pt idx="1133">
                        <c:v>1483</c:v>
                      </c:pt>
                      <c:pt idx="1134">
                        <c:v>1484</c:v>
                      </c:pt>
                      <c:pt idx="1135">
                        <c:v>1485</c:v>
                      </c:pt>
                      <c:pt idx="1136">
                        <c:v>1486</c:v>
                      </c:pt>
                      <c:pt idx="1137">
                        <c:v>1487</c:v>
                      </c:pt>
                      <c:pt idx="1138">
                        <c:v>1488</c:v>
                      </c:pt>
                      <c:pt idx="1139">
                        <c:v>1489</c:v>
                      </c:pt>
                      <c:pt idx="1140">
                        <c:v>1490</c:v>
                      </c:pt>
                      <c:pt idx="1141">
                        <c:v>1491</c:v>
                      </c:pt>
                      <c:pt idx="1142">
                        <c:v>1492</c:v>
                      </c:pt>
                      <c:pt idx="1143">
                        <c:v>1493</c:v>
                      </c:pt>
                      <c:pt idx="1144">
                        <c:v>1494</c:v>
                      </c:pt>
                      <c:pt idx="1145">
                        <c:v>1495</c:v>
                      </c:pt>
                      <c:pt idx="1146">
                        <c:v>1496</c:v>
                      </c:pt>
                      <c:pt idx="1147">
                        <c:v>1497</c:v>
                      </c:pt>
                      <c:pt idx="1148">
                        <c:v>1498</c:v>
                      </c:pt>
                      <c:pt idx="1149">
                        <c:v>1499</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pt idx="1451">
                        <c:v>1801</c:v>
                      </c:pt>
                      <c:pt idx="1452">
                        <c:v>1802</c:v>
                      </c:pt>
                      <c:pt idx="1453">
                        <c:v>1803</c:v>
                      </c:pt>
                      <c:pt idx="1454">
                        <c:v>1804</c:v>
                      </c:pt>
                      <c:pt idx="1455">
                        <c:v>1805</c:v>
                      </c:pt>
                      <c:pt idx="1456">
                        <c:v>1806</c:v>
                      </c:pt>
                      <c:pt idx="1457">
                        <c:v>1807</c:v>
                      </c:pt>
                      <c:pt idx="1458">
                        <c:v>1808</c:v>
                      </c:pt>
                      <c:pt idx="1459">
                        <c:v>1809</c:v>
                      </c:pt>
                      <c:pt idx="1460">
                        <c:v>1810</c:v>
                      </c:pt>
                      <c:pt idx="1461">
                        <c:v>1811</c:v>
                      </c:pt>
                      <c:pt idx="1462">
                        <c:v>1812</c:v>
                      </c:pt>
                      <c:pt idx="1463">
                        <c:v>1813</c:v>
                      </c:pt>
                      <c:pt idx="1464">
                        <c:v>1814</c:v>
                      </c:pt>
                      <c:pt idx="1465">
                        <c:v>1815</c:v>
                      </c:pt>
                      <c:pt idx="1466">
                        <c:v>1816</c:v>
                      </c:pt>
                      <c:pt idx="1467">
                        <c:v>1817</c:v>
                      </c:pt>
                      <c:pt idx="1468">
                        <c:v>1818</c:v>
                      </c:pt>
                      <c:pt idx="1469">
                        <c:v>1819</c:v>
                      </c:pt>
                      <c:pt idx="1470">
                        <c:v>1820</c:v>
                      </c:pt>
                      <c:pt idx="1471">
                        <c:v>1821</c:v>
                      </c:pt>
                      <c:pt idx="1472">
                        <c:v>1822</c:v>
                      </c:pt>
                      <c:pt idx="1473">
                        <c:v>1823</c:v>
                      </c:pt>
                      <c:pt idx="1474">
                        <c:v>1824</c:v>
                      </c:pt>
                      <c:pt idx="1475">
                        <c:v>1825</c:v>
                      </c:pt>
                      <c:pt idx="1476">
                        <c:v>1826</c:v>
                      </c:pt>
                      <c:pt idx="1477">
                        <c:v>1827</c:v>
                      </c:pt>
                      <c:pt idx="1478">
                        <c:v>1828</c:v>
                      </c:pt>
                      <c:pt idx="1479">
                        <c:v>1829</c:v>
                      </c:pt>
                      <c:pt idx="1480">
                        <c:v>1830</c:v>
                      </c:pt>
                      <c:pt idx="1481">
                        <c:v>1831</c:v>
                      </c:pt>
                      <c:pt idx="1482">
                        <c:v>1832</c:v>
                      </c:pt>
                      <c:pt idx="1483">
                        <c:v>1833</c:v>
                      </c:pt>
                      <c:pt idx="1484">
                        <c:v>1834</c:v>
                      </c:pt>
                      <c:pt idx="1485">
                        <c:v>1835</c:v>
                      </c:pt>
                      <c:pt idx="1486">
                        <c:v>1836</c:v>
                      </c:pt>
                      <c:pt idx="1487">
                        <c:v>1837</c:v>
                      </c:pt>
                      <c:pt idx="1488">
                        <c:v>1838</c:v>
                      </c:pt>
                      <c:pt idx="1489">
                        <c:v>1839</c:v>
                      </c:pt>
                      <c:pt idx="1490">
                        <c:v>1840</c:v>
                      </c:pt>
                      <c:pt idx="1491">
                        <c:v>1841</c:v>
                      </c:pt>
                      <c:pt idx="1492">
                        <c:v>1842</c:v>
                      </c:pt>
                      <c:pt idx="1493">
                        <c:v>1843</c:v>
                      </c:pt>
                      <c:pt idx="1494">
                        <c:v>1844</c:v>
                      </c:pt>
                      <c:pt idx="1495">
                        <c:v>1845</c:v>
                      </c:pt>
                      <c:pt idx="1496">
                        <c:v>1846</c:v>
                      </c:pt>
                      <c:pt idx="1497">
                        <c:v>1847</c:v>
                      </c:pt>
                      <c:pt idx="1498">
                        <c:v>1848</c:v>
                      </c:pt>
                      <c:pt idx="1499">
                        <c:v>1849</c:v>
                      </c:pt>
                      <c:pt idx="1500">
                        <c:v>1850</c:v>
                      </c:pt>
                      <c:pt idx="1501">
                        <c:v>1851</c:v>
                      </c:pt>
                      <c:pt idx="1502">
                        <c:v>1852</c:v>
                      </c:pt>
                      <c:pt idx="1503">
                        <c:v>1853</c:v>
                      </c:pt>
                      <c:pt idx="1504">
                        <c:v>1854</c:v>
                      </c:pt>
                      <c:pt idx="1505">
                        <c:v>1855</c:v>
                      </c:pt>
                      <c:pt idx="1506">
                        <c:v>1856</c:v>
                      </c:pt>
                      <c:pt idx="1507">
                        <c:v>1857</c:v>
                      </c:pt>
                      <c:pt idx="1508">
                        <c:v>1858</c:v>
                      </c:pt>
                      <c:pt idx="1509">
                        <c:v>1859</c:v>
                      </c:pt>
                      <c:pt idx="1510">
                        <c:v>1860</c:v>
                      </c:pt>
                      <c:pt idx="1511">
                        <c:v>1861</c:v>
                      </c:pt>
                      <c:pt idx="1512">
                        <c:v>1862</c:v>
                      </c:pt>
                      <c:pt idx="1513">
                        <c:v>1863</c:v>
                      </c:pt>
                      <c:pt idx="1514">
                        <c:v>1864</c:v>
                      </c:pt>
                      <c:pt idx="1515">
                        <c:v>1865</c:v>
                      </c:pt>
                      <c:pt idx="1516">
                        <c:v>1866</c:v>
                      </c:pt>
                      <c:pt idx="1517">
                        <c:v>1867</c:v>
                      </c:pt>
                      <c:pt idx="1518">
                        <c:v>1868</c:v>
                      </c:pt>
                      <c:pt idx="1519">
                        <c:v>1869</c:v>
                      </c:pt>
                      <c:pt idx="1520">
                        <c:v>1870</c:v>
                      </c:pt>
                      <c:pt idx="1521">
                        <c:v>1871</c:v>
                      </c:pt>
                      <c:pt idx="1522">
                        <c:v>1872</c:v>
                      </c:pt>
                      <c:pt idx="1523">
                        <c:v>1873</c:v>
                      </c:pt>
                      <c:pt idx="1524">
                        <c:v>1874</c:v>
                      </c:pt>
                      <c:pt idx="1525">
                        <c:v>1875</c:v>
                      </c:pt>
                      <c:pt idx="1526">
                        <c:v>1876</c:v>
                      </c:pt>
                      <c:pt idx="1527">
                        <c:v>1877</c:v>
                      </c:pt>
                      <c:pt idx="1528">
                        <c:v>1878</c:v>
                      </c:pt>
                      <c:pt idx="1529">
                        <c:v>1879</c:v>
                      </c:pt>
                      <c:pt idx="1530">
                        <c:v>1880</c:v>
                      </c:pt>
                      <c:pt idx="1531">
                        <c:v>1881</c:v>
                      </c:pt>
                      <c:pt idx="1532">
                        <c:v>1882</c:v>
                      </c:pt>
                      <c:pt idx="1533">
                        <c:v>1883</c:v>
                      </c:pt>
                      <c:pt idx="1534">
                        <c:v>1884</c:v>
                      </c:pt>
                      <c:pt idx="1535">
                        <c:v>1885</c:v>
                      </c:pt>
                      <c:pt idx="1536">
                        <c:v>1886</c:v>
                      </c:pt>
                      <c:pt idx="1537">
                        <c:v>1887</c:v>
                      </c:pt>
                      <c:pt idx="1538">
                        <c:v>1888</c:v>
                      </c:pt>
                      <c:pt idx="1539">
                        <c:v>1889</c:v>
                      </c:pt>
                      <c:pt idx="1540">
                        <c:v>1890</c:v>
                      </c:pt>
                      <c:pt idx="1541">
                        <c:v>1891</c:v>
                      </c:pt>
                      <c:pt idx="1542">
                        <c:v>1892</c:v>
                      </c:pt>
                      <c:pt idx="1543">
                        <c:v>1893</c:v>
                      </c:pt>
                      <c:pt idx="1544">
                        <c:v>1894</c:v>
                      </c:pt>
                      <c:pt idx="1545">
                        <c:v>1895</c:v>
                      </c:pt>
                      <c:pt idx="1546">
                        <c:v>1896</c:v>
                      </c:pt>
                      <c:pt idx="1547">
                        <c:v>1897</c:v>
                      </c:pt>
                      <c:pt idx="1548">
                        <c:v>1898</c:v>
                      </c:pt>
                      <c:pt idx="1549">
                        <c:v>1899</c:v>
                      </c:pt>
                      <c:pt idx="1550">
                        <c:v>1900</c:v>
                      </c:pt>
                      <c:pt idx="1551">
                        <c:v>1901</c:v>
                      </c:pt>
                      <c:pt idx="1552">
                        <c:v>1902</c:v>
                      </c:pt>
                      <c:pt idx="1553">
                        <c:v>1903</c:v>
                      </c:pt>
                      <c:pt idx="1554">
                        <c:v>1904</c:v>
                      </c:pt>
                      <c:pt idx="1555">
                        <c:v>1905</c:v>
                      </c:pt>
                      <c:pt idx="1556">
                        <c:v>1906</c:v>
                      </c:pt>
                      <c:pt idx="1557">
                        <c:v>1907</c:v>
                      </c:pt>
                      <c:pt idx="1558">
                        <c:v>1908</c:v>
                      </c:pt>
                      <c:pt idx="1559">
                        <c:v>1909</c:v>
                      </c:pt>
                      <c:pt idx="1560">
                        <c:v>1910</c:v>
                      </c:pt>
                      <c:pt idx="1561">
                        <c:v>1911</c:v>
                      </c:pt>
                      <c:pt idx="1562">
                        <c:v>1912</c:v>
                      </c:pt>
                      <c:pt idx="1563">
                        <c:v>1913</c:v>
                      </c:pt>
                      <c:pt idx="1564">
                        <c:v>1914</c:v>
                      </c:pt>
                      <c:pt idx="1565">
                        <c:v>1915</c:v>
                      </c:pt>
                      <c:pt idx="1566">
                        <c:v>1916</c:v>
                      </c:pt>
                      <c:pt idx="1567">
                        <c:v>1917</c:v>
                      </c:pt>
                      <c:pt idx="1568">
                        <c:v>1918</c:v>
                      </c:pt>
                      <c:pt idx="1569">
                        <c:v>1919</c:v>
                      </c:pt>
                      <c:pt idx="1570">
                        <c:v>1920</c:v>
                      </c:pt>
                      <c:pt idx="1571">
                        <c:v>1921</c:v>
                      </c:pt>
                      <c:pt idx="1572">
                        <c:v>1922</c:v>
                      </c:pt>
                      <c:pt idx="1573">
                        <c:v>1923</c:v>
                      </c:pt>
                      <c:pt idx="1574">
                        <c:v>1924</c:v>
                      </c:pt>
                      <c:pt idx="1575">
                        <c:v>1925</c:v>
                      </c:pt>
                      <c:pt idx="1576">
                        <c:v>1926</c:v>
                      </c:pt>
                      <c:pt idx="1577">
                        <c:v>1927</c:v>
                      </c:pt>
                      <c:pt idx="1578">
                        <c:v>1928</c:v>
                      </c:pt>
                      <c:pt idx="1579">
                        <c:v>1929</c:v>
                      </c:pt>
                      <c:pt idx="1580">
                        <c:v>1930</c:v>
                      </c:pt>
                      <c:pt idx="1581">
                        <c:v>1931</c:v>
                      </c:pt>
                      <c:pt idx="1582">
                        <c:v>1932</c:v>
                      </c:pt>
                      <c:pt idx="1583">
                        <c:v>1933</c:v>
                      </c:pt>
                      <c:pt idx="1584">
                        <c:v>1934</c:v>
                      </c:pt>
                      <c:pt idx="1585">
                        <c:v>1935</c:v>
                      </c:pt>
                      <c:pt idx="1586">
                        <c:v>1936</c:v>
                      </c:pt>
                      <c:pt idx="1587">
                        <c:v>1937</c:v>
                      </c:pt>
                      <c:pt idx="1588">
                        <c:v>1938</c:v>
                      </c:pt>
                      <c:pt idx="1589">
                        <c:v>1939</c:v>
                      </c:pt>
                      <c:pt idx="1590">
                        <c:v>1940</c:v>
                      </c:pt>
                      <c:pt idx="1591">
                        <c:v>1941</c:v>
                      </c:pt>
                      <c:pt idx="1592">
                        <c:v>1942</c:v>
                      </c:pt>
                      <c:pt idx="1593">
                        <c:v>1943</c:v>
                      </c:pt>
                      <c:pt idx="1594">
                        <c:v>1944</c:v>
                      </c:pt>
                      <c:pt idx="1595">
                        <c:v>1945</c:v>
                      </c:pt>
                      <c:pt idx="1596">
                        <c:v>1946</c:v>
                      </c:pt>
                      <c:pt idx="1597">
                        <c:v>1947</c:v>
                      </c:pt>
                      <c:pt idx="1598">
                        <c:v>1948</c:v>
                      </c:pt>
                      <c:pt idx="1599">
                        <c:v>1949</c:v>
                      </c:pt>
                      <c:pt idx="1600">
                        <c:v>1950</c:v>
                      </c:pt>
                      <c:pt idx="1601">
                        <c:v>1951</c:v>
                      </c:pt>
                      <c:pt idx="1602">
                        <c:v>1952</c:v>
                      </c:pt>
                      <c:pt idx="1603">
                        <c:v>1953</c:v>
                      </c:pt>
                      <c:pt idx="1604">
                        <c:v>1954</c:v>
                      </c:pt>
                      <c:pt idx="1605">
                        <c:v>1955</c:v>
                      </c:pt>
                      <c:pt idx="1606">
                        <c:v>1956</c:v>
                      </c:pt>
                      <c:pt idx="1607">
                        <c:v>1957</c:v>
                      </c:pt>
                      <c:pt idx="1608">
                        <c:v>1958</c:v>
                      </c:pt>
                      <c:pt idx="1609">
                        <c:v>1959</c:v>
                      </c:pt>
                      <c:pt idx="1610">
                        <c:v>1960</c:v>
                      </c:pt>
                      <c:pt idx="1611">
                        <c:v>1961</c:v>
                      </c:pt>
                      <c:pt idx="1612">
                        <c:v>1962</c:v>
                      </c:pt>
                      <c:pt idx="1613">
                        <c:v>1963</c:v>
                      </c:pt>
                      <c:pt idx="1614">
                        <c:v>1964</c:v>
                      </c:pt>
                      <c:pt idx="1615">
                        <c:v>1965</c:v>
                      </c:pt>
                      <c:pt idx="1616">
                        <c:v>1966</c:v>
                      </c:pt>
                      <c:pt idx="1617">
                        <c:v>1967</c:v>
                      </c:pt>
                      <c:pt idx="1618">
                        <c:v>1968</c:v>
                      </c:pt>
                      <c:pt idx="1619">
                        <c:v>1969</c:v>
                      </c:pt>
                      <c:pt idx="1620">
                        <c:v>1970</c:v>
                      </c:pt>
                      <c:pt idx="1621">
                        <c:v>1971</c:v>
                      </c:pt>
                      <c:pt idx="1622">
                        <c:v>1972</c:v>
                      </c:pt>
                      <c:pt idx="1623">
                        <c:v>1973</c:v>
                      </c:pt>
                      <c:pt idx="1624">
                        <c:v>1974</c:v>
                      </c:pt>
                      <c:pt idx="1625">
                        <c:v>1975</c:v>
                      </c:pt>
                      <c:pt idx="1626">
                        <c:v>1976</c:v>
                      </c:pt>
                      <c:pt idx="1627">
                        <c:v>1977</c:v>
                      </c:pt>
                      <c:pt idx="1628">
                        <c:v>1978</c:v>
                      </c:pt>
                      <c:pt idx="1629">
                        <c:v>1979</c:v>
                      </c:pt>
                      <c:pt idx="1630">
                        <c:v>1980</c:v>
                      </c:pt>
                      <c:pt idx="1631">
                        <c:v>1981</c:v>
                      </c:pt>
                      <c:pt idx="1632">
                        <c:v>1982</c:v>
                      </c:pt>
                      <c:pt idx="1633">
                        <c:v>1983</c:v>
                      </c:pt>
                      <c:pt idx="1634">
                        <c:v>1984</c:v>
                      </c:pt>
                      <c:pt idx="1635">
                        <c:v>1985</c:v>
                      </c:pt>
                      <c:pt idx="1636">
                        <c:v>1986</c:v>
                      </c:pt>
                      <c:pt idx="1637">
                        <c:v>1987</c:v>
                      </c:pt>
                      <c:pt idx="1638">
                        <c:v>1988</c:v>
                      </c:pt>
                      <c:pt idx="1639">
                        <c:v>1989</c:v>
                      </c:pt>
                      <c:pt idx="1640">
                        <c:v>1990</c:v>
                      </c:pt>
                      <c:pt idx="1641">
                        <c:v>1991</c:v>
                      </c:pt>
                      <c:pt idx="1642">
                        <c:v>1992</c:v>
                      </c:pt>
                      <c:pt idx="1643">
                        <c:v>1993</c:v>
                      </c:pt>
                      <c:pt idx="1644">
                        <c:v>1994</c:v>
                      </c:pt>
                      <c:pt idx="1645">
                        <c:v>1995</c:v>
                      </c:pt>
                      <c:pt idx="1646">
                        <c:v>1996</c:v>
                      </c:pt>
                      <c:pt idx="1647">
                        <c:v>1997</c:v>
                      </c:pt>
                      <c:pt idx="1648">
                        <c:v>1998</c:v>
                      </c:pt>
                      <c:pt idx="1649">
                        <c:v>1999</c:v>
                      </c:pt>
                      <c:pt idx="1650">
                        <c:v>2000</c:v>
                      </c:pt>
                      <c:pt idx="1651">
                        <c:v>2001</c:v>
                      </c:pt>
                      <c:pt idx="1652">
                        <c:v>2002</c:v>
                      </c:pt>
                      <c:pt idx="1653">
                        <c:v>2003</c:v>
                      </c:pt>
                      <c:pt idx="1654">
                        <c:v>2004</c:v>
                      </c:pt>
                      <c:pt idx="1655">
                        <c:v>2005</c:v>
                      </c:pt>
                      <c:pt idx="1656">
                        <c:v>2006</c:v>
                      </c:pt>
                      <c:pt idx="1657">
                        <c:v>2007</c:v>
                      </c:pt>
                      <c:pt idx="1658">
                        <c:v>2008</c:v>
                      </c:pt>
                      <c:pt idx="1659">
                        <c:v>2009</c:v>
                      </c:pt>
                      <c:pt idx="1660">
                        <c:v>2010</c:v>
                      </c:pt>
                      <c:pt idx="1661">
                        <c:v>2011</c:v>
                      </c:pt>
                      <c:pt idx="1662">
                        <c:v>2012</c:v>
                      </c:pt>
                      <c:pt idx="1663">
                        <c:v>2013</c:v>
                      </c:pt>
                      <c:pt idx="1664">
                        <c:v>2014</c:v>
                      </c:pt>
                      <c:pt idx="1665">
                        <c:v>2015</c:v>
                      </c:pt>
                      <c:pt idx="1666">
                        <c:v>2016</c:v>
                      </c:pt>
                      <c:pt idx="1667">
                        <c:v>2017</c:v>
                      </c:pt>
                      <c:pt idx="1668">
                        <c:v>2018</c:v>
                      </c:pt>
                      <c:pt idx="1669">
                        <c:v>2019</c:v>
                      </c:pt>
                      <c:pt idx="1670">
                        <c:v>2020</c:v>
                      </c:pt>
                      <c:pt idx="1671">
                        <c:v>2021</c:v>
                      </c:pt>
                      <c:pt idx="1672">
                        <c:v>2022</c:v>
                      </c:pt>
                      <c:pt idx="1673">
                        <c:v>2023</c:v>
                      </c:pt>
                      <c:pt idx="1674">
                        <c:v>2024</c:v>
                      </c:pt>
                      <c:pt idx="1675">
                        <c:v>2025</c:v>
                      </c:pt>
                      <c:pt idx="1676">
                        <c:v>2026</c:v>
                      </c:pt>
                      <c:pt idx="1677">
                        <c:v>2027</c:v>
                      </c:pt>
                      <c:pt idx="1678">
                        <c:v>2028</c:v>
                      </c:pt>
                      <c:pt idx="1679">
                        <c:v>2029</c:v>
                      </c:pt>
                      <c:pt idx="1680">
                        <c:v>2030</c:v>
                      </c:pt>
                      <c:pt idx="1681">
                        <c:v>2031</c:v>
                      </c:pt>
                      <c:pt idx="1682">
                        <c:v>2032</c:v>
                      </c:pt>
                      <c:pt idx="1683">
                        <c:v>2033</c:v>
                      </c:pt>
                      <c:pt idx="1684">
                        <c:v>2034</c:v>
                      </c:pt>
                      <c:pt idx="1685">
                        <c:v>2035</c:v>
                      </c:pt>
                      <c:pt idx="1686">
                        <c:v>2036</c:v>
                      </c:pt>
                      <c:pt idx="1687">
                        <c:v>2037</c:v>
                      </c:pt>
                      <c:pt idx="1688">
                        <c:v>2038</c:v>
                      </c:pt>
                      <c:pt idx="1689">
                        <c:v>2039</c:v>
                      </c:pt>
                      <c:pt idx="1690">
                        <c:v>2040</c:v>
                      </c:pt>
                      <c:pt idx="1691">
                        <c:v>2041</c:v>
                      </c:pt>
                      <c:pt idx="1692">
                        <c:v>2042</c:v>
                      </c:pt>
                      <c:pt idx="1693">
                        <c:v>2043</c:v>
                      </c:pt>
                      <c:pt idx="1694">
                        <c:v>2044</c:v>
                      </c:pt>
                      <c:pt idx="1695">
                        <c:v>2045</c:v>
                      </c:pt>
                      <c:pt idx="1696">
                        <c:v>2046</c:v>
                      </c:pt>
                      <c:pt idx="1697">
                        <c:v>2047</c:v>
                      </c:pt>
                      <c:pt idx="1698">
                        <c:v>2048</c:v>
                      </c:pt>
                      <c:pt idx="1699">
                        <c:v>2049</c:v>
                      </c:pt>
                      <c:pt idx="1700">
                        <c:v>2050</c:v>
                      </c:pt>
                      <c:pt idx="1701">
                        <c:v>2051</c:v>
                      </c:pt>
                      <c:pt idx="1702">
                        <c:v>2052</c:v>
                      </c:pt>
                      <c:pt idx="1703">
                        <c:v>2053</c:v>
                      </c:pt>
                      <c:pt idx="1704">
                        <c:v>2054</c:v>
                      </c:pt>
                      <c:pt idx="1705">
                        <c:v>2055</c:v>
                      </c:pt>
                      <c:pt idx="1706">
                        <c:v>2056</c:v>
                      </c:pt>
                      <c:pt idx="1707">
                        <c:v>2057</c:v>
                      </c:pt>
                      <c:pt idx="1708">
                        <c:v>2058</c:v>
                      </c:pt>
                      <c:pt idx="1709">
                        <c:v>2059</c:v>
                      </c:pt>
                      <c:pt idx="1710">
                        <c:v>2060</c:v>
                      </c:pt>
                      <c:pt idx="1711">
                        <c:v>2061</c:v>
                      </c:pt>
                      <c:pt idx="1712">
                        <c:v>2062</c:v>
                      </c:pt>
                      <c:pt idx="1713">
                        <c:v>2063</c:v>
                      </c:pt>
                      <c:pt idx="1714">
                        <c:v>2064</c:v>
                      </c:pt>
                      <c:pt idx="1715">
                        <c:v>2065</c:v>
                      </c:pt>
                      <c:pt idx="1716">
                        <c:v>2066</c:v>
                      </c:pt>
                      <c:pt idx="1717">
                        <c:v>2067</c:v>
                      </c:pt>
                      <c:pt idx="1718">
                        <c:v>2068</c:v>
                      </c:pt>
                      <c:pt idx="1719">
                        <c:v>2069</c:v>
                      </c:pt>
                      <c:pt idx="1720">
                        <c:v>2070</c:v>
                      </c:pt>
                      <c:pt idx="1721">
                        <c:v>2071</c:v>
                      </c:pt>
                      <c:pt idx="1722">
                        <c:v>2072</c:v>
                      </c:pt>
                      <c:pt idx="1723">
                        <c:v>2073</c:v>
                      </c:pt>
                      <c:pt idx="1724">
                        <c:v>2074</c:v>
                      </c:pt>
                      <c:pt idx="1725">
                        <c:v>2075</c:v>
                      </c:pt>
                      <c:pt idx="1726">
                        <c:v>2076</c:v>
                      </c:pt>
                      <c:pt idx="1727">
                        <c:v>2077</c:v>
                      </c:pt>
                      <c:pt idx="1728">
                        <c:v>2078</c:v>
                      </c:pt>
                      <c:pt idx="1729">
                        <c:v>2079</c:v>
                      </c:pt>
                      <c:pt idx="1730">
                        <c:v>2080</c:v>
                      </c:pt>
                      <c:pt idx="1731">
                        <c:v>2081</c:v>
                      </c:pt>
                      <c:pt idx="1732">
                        <c:v>2082</c:v>
                      </c:pt>
                      <c:pt idx="1733">
                        <c:v>2083</c:v>
                      </c:pt>
                      <c:pt idx="1734">
                        <c:v>2084</c:v>
                      </c:pt>
                      <c:pt idx="1735">
                        <c:v>2085</c:v>
                      </c:pt>
                      <c:pt idx="1736">
                        <c:v>2086</c:v>
                      </c:pt>
                      <c:pt idx="1737">
                        <c:v>2087</c:v>
                      </c:pt>
                      <c:pt idx="1738">
                        <c:v>2088</c:v>
                      </c:pt>
                      <c:pt idx="1739">
                        <c:v>2089</c:v>
                      </c:pt>
                      <c:pt idx="1740">
                        <c:v>2090</c:v>
                      </c:pt>
                      <c:pt idx="1741">
                        <c:v>2091</c:v>
                      </c:pt>
                      <c:pt idx="1742">
                        <c:v>2092</c:v>
                      </c:pt>
                      <c:pt idx="1743">
                        <c:v>2093</c:v>
                      </c:pt>
                      <c:pt idx="1744">
                        <c:v>2094</c:v>
                      </c:pt>
                      <c:pt idx="1745">
                        <c:v>2095</c:v>
                      </c:pt>
                      <c:pt idx="1746">
                        <c:v>2096</c:v>
                      </c:pt>
                      <c:pt idx="1747">
                        <c:v>2097</c:v>
                      </c:pt>
                      <c:pt idx="1748">
                        <c:v>2098</c:v>
                      </c:pt>
                      <c:pt idx="1749">
                        <c:v>2099</c:v>
                      </c:pt>
                      <c:pt idx="1750">
                        <c:v>2100</c:v>
                      </c:pt>
                      <c:pt idx="1751">
                        <c:v>2101</c:v>
                      </c:pt>
                      <c:pt idx="1752">
                        <c:v>2102</c:v>
                      </c:pt>
                      <c:pt idx="1753">
                        <c:v>2103</c:v>
                      </c:pt>
                      <c:pt idx="1754">
                        <c:v>2104</c:v>
                      </c:pt>
                      <c:pt idx="1755">
                        <c:v>2105</c:v>
                      </c:pt>
                      <c:pt idx="1756">
                        <c:v>2106</c:v>
                      </c:pt>
                      <c:pt idx="1757">
                        <c:v>2107</c:v>
                      </c:pt>
                      <c:pt idx="1758">
                        <c:v>2108</c:v>
                      </c:pt>
                      <c:pt idx="1759">
                        <c:v>2109</c:v>
                      </c:pt>
                      <c:pt idx="1760">
                        <c:v>2110</c:v>
                      </c:pt>
                      <c:pt idx="1761">
                        <c:v>2111</c:v>
                      </c:pt>
                      <c:pt idx="1762">
                        <c:v>2112</c:v>
                      </c:pt>
                      <c:pt idx="1763">
                        <c:v>2113</c:v>
                      </c:pt>
                      <c:pt idx="1764">
                        <c:v>2114</c:v>
                      </c:pt>
                      <c:pt idx="1765">
                        <c:v>2115</c:v>
                      </c:pt>
                      <c:pt idx="1766">
                        <c:v>2116</c:v>
                      </c:pt>
                      <c:pt idx="1767">
                        <c:v>2117</c:v>
                      </c:pt>
                      <c:pt idx="1768">
                        <c:v>2118</c:v>
                      </c:pt>
                      <c:pt idx="1769">
                        <c:v>2119</c:v>
                      </c:pt>
                      <c:pt idx="1770">
                        <c:v>2120</c:v>
                      </c:pt>
                      <c:pt idx="1771">
                        <c:v>2121</c:v>
                      </c:pt>
                      <c:pt idx="1772">
                        <c:v>2122</c:v>
                      </c:pt>
                      <c:pt idx="1773">
                        <c:v>2123</c:v>
                      </c:pt>
                      <c:pt idx="1774">
                        <c:v>2124</c:v>
                      </c:pt>
                      <c:pt idx="1775">
                        <c:v>2125</c:v>
                      </c:pt>
                      <c:pt idx="1776">
                        <c:v>2126</c:v>
                      </c:pt>
                      <c:pt idx="1777">
                        <c:v>2127</c:v>
                      </c:pt>
                      <c:pt idx="1778">
                        <c:v>2128</c:v>
                      </c:pt>
                      <c:pt idx="1779">
                        <c:v>2129</c:v>
                      </c:pt>
                      <c:pt idx="1780">
                        <c:v>2130</c:v>
                      </c:pt>
                      <c:pt idx="1781">
                        <c:v>2131</c:v>
                      </c:pt>
                      <c:pt idx="1782">
                        <c:v>2132</c:v>
                      </c:pt>
                      <c:pt idx="1783">
                        <c:v>2133</c:v>
                      </c:pt>
                      <c:pt idx="1784">
                        <c:v>2134</c:v>
                      </c:pt>
                      <c:pt idx="1785">
                        <c:v>2135</c:v>
                      </c:pt>
                      <c:pt idx="1786">
                        <c:v>2136</c:v>
                      </c:pt>
                      <c:pt idx="1787">
                        <c:v>2137</c:v>
                      </c:pt>
                      <c:pt idx="1788">
                        <c:v>2138</c:v>
                      </c:pt>
                      <c:pt idx="1789">
                        <c:v>2139</c:v>
                      </c:pt>
                      <c:pt idx="1790">
                        <c:v>2140</c:v>
                      </c:pt>
                      <c:pt idx="1791">
                        <c:v>2141</c:v>
                      </c:pt>
                      <c:pt idx="1792">
                        <c:v>2142</c:v>
                      </c:pt>
                      <c:pt idx="1793">
                        <c:v>2143</c:v>
                      </c:pt>
                      <c:pt idx="1794">
                        <c:v>2144</c:v>
                      </c:pt>
                      <c:pt idx="1795">
                        <c:v>2145</c:v>
                      </c:pt>
                      <c:pt idx="1796">
                        <c:v>2146</c:v>
                      </c:pt>
                      <c:pt idx="1797">
                        <c:v>2147</c:v>
                      </c:pt>
                      <c:pt idx="1798">
                        <c:v>2148</c:v>
                      </c:pt>
                      <c:pt idx="1799">
                        <c:v>2149</c:v>
                      </c:pt>
                      <c:pt idx="1800">
                        <c:v>2150</c:v>
                      </c:pt>
                      <c:pt idx="1801">
                        <c:v>2151</c:v>
                      </c:pt>
                      <c:pt idx="1802">
                        <c:v>2152</c:v>
                      </c:pt>
                      <c:pt idx="1803">
                        <c:v>2153</c:v>
                      </c:pt>
                      <c:pt idx="1804">
                        <c:v>2154</c:v>
                      </c:pt>
                      <c:pt idx="1805">
                        <c:v>2155</c:v>
                      </c:pt>
                      <c:pt idx="1806">
                        <c:v>2156</c:v>
                      </c:pt>
                      <c:pt idx="1807">
                        <c:v>2157</c:v>
                      </c:pt>
                      <c:pt idx="1808">
                        <c:v>2158</c:v>
                      </c:pt>
                      <c:pt idx="1809">
                        <c:v>2159</c:v>
                      </c:pt>
                      <c:pt idx="1810">
                        <c:v>2160</c:v>
                      </c:pt>
                      <c:pt idx="1811">
                        <c:v>2161</c:v>
                      </c:pt>
                      <c:pt idx="1812">
                        <c:v>2162</c:v>
                      </c:pt>
                      <c:pt idx="1813">
                        <c:v>2163</c:v>
                      </c:pt>
                      <c:pt idx="1814">
                        <c:v>2164</c:v>
                      </c:pt>
                      <c:pt idx="1815">
                        <c:v>2165</c:v>
                      </c:pt>
                      <c:pt idx="1816">
                        <c:v>2166</c:v>
                      </c:pt>
                      <c:pt idx="1817">
                        <c:v>2167</c:v>
                      </c:pt>
                      <c:pt idx="1818">
                        <c:v>2168</c:v>
                      </c:pt>
                      <c:pt idx="1819">
                        <c:v>2169</c:v>
                      </c:pt>
                      <c:pt idx="1820">
                        <c:v>2170</c:v>
                      </c:pt>
                      <c:pt idx="1821">
                        <c:v>2171</c:v>
                      </c:pt>
                      <c:pt idx="1822">
                        <c:v>2172</c:v>
                      </c:pt>
                      <c:pt idx="1823">
                        <c:v>2173</c:v>
                      </c:pt>
                      <c:pt idx="1824">
                        <c:v>2174</c:v>
                      </c:pt>
                      <c:pt idx="1825">
                        <c:v>2175</c:v>
                      </c:pt>
                      <c:pt idx="1826">
                        <c:v>2176</c:v>
                      </c:pt>
                      <c:pt idx="1827">
                        <c:v>2177</c:v>
                      </c:pt>
                      <c:pt idx="1828">
                        <c:v>2178</c:v>
                      </c:pt>
                      <c:pt idx="1829">
                        <c:v>2179</c:v>
                      </c:pt>
                      <c:pt idx="1830">
                        <c:v>2180</c:v>
                      </c:pt>
                      <c:pt idx="1831">
                        <c:v>2181</c:v>
                      </c:pt>
                      <c:pt idx="1832">
                        <c:v>2182</c:v>
                      </c:pt>
                      <c:pt idx="1833">
                        <c:v>2183</c:v>
                      </c:pt>
                      <c:pt idx="1834">
                        <c:v>2184</c:v>
                      </c:pt>
                      <c:pt idx="1835">
                        <c:v>2185</c:v>
                      </c:pt>
                      <c:pt idx="1836">
                        <c:v>2186</c:v>
                      </c:pt>
                      <c:pt idx="1837">
                        <c:v>2187</c:v>
                      </c:pt>
                      <c:pt idx="1838">
                        <c:v>2188</c:v>
                      </c:pt>
                      <c:pt idx="1839">
                        <c:v>2189</c:v>
                      </c:pt>
                      <c:pt idx="1840">
                        <c:v>2190</c:v>
                      </c:pt>
                      <c:pt idx="1841">
                        <c:v>2191</c:v>
                      </c:pt>
                      <c:pt idx="1842">
                        <c:v>2192</c:v>
                      </c:pt>
                      <c:pt idx="1843">
                        <c:v>2193</c:v>
                      </c:pt>
                      <c:pt idx="1844">
                        <c:v>2194</c:v>
                      </c:pt>
                      <c:pt idx="1845">
                        <c:v>2195</c:v>
                      </c:pt>
                      <c:pt idx="1846">
                        <c:v>2196</c:v>
                      </c:pt>
                      <c:pt idx="1847">
                        <c:v>2197</c:v>
                      </c:pt>
                      <c:pt idx="1848">
                        <c:v>2198</c:v>
                      </c:pt>
                      <c:pt idx="1849">
                        <c:v>2199</c:v>
                      </c:pt>
                      <c:pt idx="1850">
                        <c:v>2200</c:v>
                      </c:pt>
                      <c:pt idx="1851">
                        <c:v>2201</c:v>
                      </c:pt>
                      <c:pt idx="1852">
                        <c:v>2202</c:v>
                      </c:pt>
                      <c:pt idx="1853">
                        <c:v>2203</c:v>
                      </c:pt>
                      <c:pt idx="1854">
                        <c:v>2204</c:v>
                      </c:pt>
                      <c:pt idx="1855">
                        <c:v>2205</c:v>
                      </c:pt>
                      <c:pt idx="1856">
                        <c:v>2206</c:v>
                      </c:pt>
                      <c:pt idx="1857">
                        <c:v>2207</c:v>
                      </c:pt>
                      <c:pt idx="1858">
                        <c:v>2208</c:v>
                      </c:pt>
                      <c:pt idx="1859">
                        <c:v>2209</c:v>
                      </c:pt>
                      <c:pt idx="1860">
                        <c:v>2210</c:v>
                      </c:pt>
                      <c:pt idx="1861">
                        <c:v>2211</c:v>
                      </c:pt>
                      <c:pt idx="1862">
                        <c:v>2212</c:v>
                      </c:pt>
                      <c:pt idx="1863">
                        <c:v>2213</c:v>
                      </c:pt>
                      <c:pt idx="1864">
                        <c:v>2214</c:v>
                      </c:pt>
                      <c:pt idx="1865">
                        <c:v>2215</c:v>
                      </c:pt>
                      <c:pt idx="1866">
                        <c:v>2216</c:v>
                      </c:pt>
                      <c:pt idx="1867">
                        <c:v>2217</c:v>
                      </c:pt>
                      <c:pt idx="1868">
                        <c:v>2218</c:v>
                      </c:pt>
                      <c:pt idx="1869">
                        <c:v>2219</c:v>
                      </c:pt>
                      <c:pt idx="1870">
                        <c:v>2220</c:v>
                      </c:pt>
                      <c:pt idx="1871">
                        <c:v>2221</c:v>
                      </c:pt>
                      <c:pt idx="1872">
                        <c:v>2222</c:v>
                      </c:pt>
                      <c:pt idx="1873">
                        <c:v>2223</c:v>
                      </c:pt>
                      <c:pt idx="1874">
                        <c:v>2224</c:v>
                      </c:pt>
                      <c:pt idx="1875">
                        <c:v>2225</c:v>
                      </c:pt>
                      <c:pt idx="1876">
                        <c:v>2226</c:v>
                      </c:pt>
                      <c:pt idx="1877">
                        <c:v>2227</c:v>
                      </c:pt>
                      <c:pt idx="1878">
                        <c:v>2228</c:v>
                      </c:pt>
                      <c:pt idx="1879">
                        <c:v>2229</c:v>
                      </c:pt>
                      <c:pt idx="1880">
                        <c:v>2230</c:v>
                      </c:pt>
                      <c:pt idx="1881">
                        <c:v>2231</c:v>
                      </c:pt>
                      <c:pt idx="1882">
                        <c:v>2232</c:v>
                      </c:pt>
                      <c:pt idx="1883">
                        <c:v>2233</c:v>
                      </c:pt>
                      <c:pt idx="1884">
                        <c:v>2234</c:v>
                      </c:pt>
                      <c:pt idx="1885">
                        <c:v>2235</c:v>
                      </c:pt>
                      <c:pt idx="1886">
                        <c:v>2236</c:v>
                      </c:pt>
                      <c:pt idx="1887">
                        <c:v>2237</c:v>
                      </c:pt>
                      <c:pt idx="1888">
                        <c:v>2238</c:v>
                      </c:pt>
                      <c:pt idx="1889">
                        <c:v>2239</c:v>
                      </c:pt>
                      <c:pt idx="1890">
                        <c:v>2240</c:v>
                      </c:pt>
                      <c:pt idx="1891">
                        <c:v>2241</c:v>
                      </c:pt>
                      <c:pt idx="1892">
                        <c:v>2242</c:v>
                      </c:pt>
                      <c:pt idx="1893">
                        <c:v>2243</c:v>
                      </c:pt>
                      <c:pt idx="1894">
                        <c:v>2244</c:v>
                      </c:pt>
                      <c:pt idx="1895">
                        <c:v>2245</c:v>
                      </c:pt>
                      <c:pt idx="1896">
                        <c:v>2246</c:v>
                      </c:pt>
                      <c:pt idx="1897">
                        <c:v>2247</c:v>
                      </c:pt>
                      <c:pt idx="1898">
                        <c:v>2248</c:v>
                      </c:pt>
                      <c:pt idx="1899">
                        <c:v>2249</c:v>
                      </c:pt>
                      <c:pt idx="1900">
                        <c:v>2250</c:v>
                      </c:pt>
                      <c:pt idx="1901">
                        <c:v>2251</c:v>
                      </c:pt>
                      <c:pt idx="1902">
                        <c:v>2252</c:v>
                      </c:pt>
                      <c:pt idx="1903">
                        <c:v>2253</c:v>
                      </c:pt>
                      <c:pt idx="1904">
                        <c:v>2254</c:v>
                      </c:pt>
                      <c:pt idx="1905">
                        <c:v>2255</c:v>
                      </c:pt>
                      <c:pt idx="1906">
                        <c:v>2256</c:v>
                      </c:pt>
                      <c:pt idx="1907">
                        <c:v>2257</c:v>
                      </c:pt>
                      <c:pt idx="1908">
                        <c:v>2258</c:v>
                      </c:pt>
                      <c:pt idx="1909">
                        <c:v>2259</c:v>
                      </c:pt>
                      <c:pt idx="1910">
                        <c:v>2260</c:v>
                      </c:pt>
                      <c:pt idx="1911">
                        <c:v>2261</c:v>
                      </c:pt>
                      <c:pt idx="1912">
                        <c:v>2262</c:v>
                      </c:pt>
                      <c:pt idx="1913">
                        <c:v>2263</c:v>
                      </c:pt>
                      <c:pt idx="1914">
                        <c:v>2264</c:v>
                      </c:pt>
                      <c:pt idx="1915">
                        <c:v>2265</c:v>
                      </c:pt>
                      <c:pt idx="1916">
                        <c:v>2266</c:v>
                      </c:pt>
                      <c:pt idx="1917">
                        <c:v>2267</c:v>
                      </c:pt>
                      <c:pt idx="1918">
                        <c:v>2268</c:v>
                      </c:pt>
                      <c:pt idx="1919">
                        <c:v>2269</c:v>
                      </c:pt>
                      <c:pt idx="1920">
                        <c:v>2270</c:v>
                      </c:pt>
                      <c:pt idx="1921">
                        <c:v>2271</c:v>
                      </c:pt>
                      <c:pt idx="1922">
                        <c:v>2272</c:v>
                      </c:pt>
                      <c:pt idx="1923">
                        <c:v>2273</c:v>
                      </c:pt>
                      <c:pt idx="1924">
                        <c:v>2274</c:v>
                      </c:pt>
                      <c:pt idx="1925">
                        <c:v>2275</c:v>
                      </c:pt>
                      <c:pt idx="1926">
                        <c:v>2276</c:v>
                      </c:pt>
                      <c:pt idx="1927">
                        <c:v>2277</c:v>
                      </c:pt>
                      <c:pt idx="1928">
                        <c:v>2278</c:v>
                      </c:pt>
                      <c:pt idx="1929">
                        <c:v>2279</c:v>
                      </c:pt>
                      <c:pt idx="1930">
                        <c:v>2280</c:v>
                      </c:pt>
                      <c:pt idx="1931">
                        <c:v>2281</c:v>
                      </c:pt>
                      <c:pt idx="1932">
                        <c:v>2282</c:v>
                      </c:pt>
                      <c:pt idx="1933">
                        <c:v>2283</c:v>
                      </c:pt>
                      <c:pt idx="1934">
                        <c:v>2284</c:v>
                      </c:pt>
                      <c:pt idx="1935">
                        <c:v>2285</c:v>
                      </c:pt>
                      <c:pt idx="1936">
                        <c:v>2286</c:v>
                      </c:pt>
                      <c:pt idx="1937">
                        <c:v>2287</c:v>
                      </c:pt>
                      <c:pt idx="1938">
                        <c:v>2288</c:v>
                      </c:pt>
                      <c:pt idx="1939">
                        <c:v>2289</c:v>
                      </c:pt>
                      <c:pt idx="1940">
                        <c:v>2290</c:v>
                      </c:pt>
                      <c:pt idx="1941">
                        <c:v>2291</c:v>
                      </c:pt>
                      <c:pt idx="1942">
                        <c:v>2292</c:v>
                      </c:pt>
                      <c:pt idx="1943">
                        <c:v>2293</c:v>
                      </c:pt>
                      <c:pt idx="1944">
                        <c:v>2294</c:v>
                      </c:pt>
                      <c:pt idx="1945">
                        <c:v>2295</c:v>
                      </c:pt>
                      <c:pt idx="1946">
                        <c:v>2296</c:v>
                      </c:pt>
                      <c:pt idx="1947">
                        <c:v>2297</c:v>
                      </c:pt>
                      <c:pt idx="1948">
                        <c:v>2298</c:v>
                      </c:pt>
                      <c:pt idx="1949">
                        <c:v>2299</c:v>
                      </c:pt>
                      <c:pt idx="1950">
                        <c:v>2300</c:v>
                      </c:pt>
                      <c:pt idx="1951">
                        <c:v>2301</c:v>
                      </c:pt>
                      <c:pt idx="1952">
                        <c:v>2302</c:v>
                      </c:pt>
                      <c:pt idx="1953">
                        <c:v>2303</c:v>
                      </c:pt>
                      <c:pt idx="1954">
                        <c:v>2304</c:v>
                      </c:pt>
                      <c:pt idx="1955">
                        <c:v>2305</c:v>
                      </c:pt>
                      <c:pt idx="1956">
                        <c:v>2306</c:v>
                      </c:pt>
                      <c:pt idx="1957">
                        <c:v>2307</c:v>
                      </c:pt>
                      <c:pt idx="1958">
                        <c:v>2308</c:v>
                      </c:pt>
                      <c:pt idx="1959">
                        <c:v>2309</c:v>
                      </c:pt>
                      <c:pt idx="1960">
                        <c:v>2310</c:v>
                      </c:pt>
                      <c:pt idx="1961">
                        <c:v>2311</c:v>
                      </c:pt>
                      <c:pt idx="1962">
                        <c:v>2312</c:v>
                      </c:pt>
                      <c:pt idx="1963">
                        <c:v>2313</c:v>
                      </c:pt>
                      <c:pt idx="1964">
                        <c:v>2314</c:v>
                      </c:pt>
                      <c:pt idx="1965">
                        <c:v>2315</c:v>
                      </c:pt>
                      <c:pt idx="1966">
                        <c:v>2316</c:v>
                      </c:pt>
                      <c:pt idx="1967">
                        <c:v>2317</c:v>
                      </c:pt>
                      <c:pt idx="1968">
                        <c:v>2318</c:v>
                      </c:pt>
                      <c:pt idx="1969">
                        <c:v>2319</c:v>
                      </c:pt>
                      <c:pt idx="1970">
                        <c:v>2320</c:v>
                      </c:pt>
                      <c:pt idx="1971">
                        <c:v>2321</c:v>
                      </c:pt>
                      <c:pt idx="1972">
                        <c:v>2322</c:v>
                      </c:pt>
                      <c:pt idx="1973">
                        <c:v>2323</c:v>
                      </c:pt>
                      <c:pt idx="1974">
                        <c:v>2324</c:v>
                      </c:pt>
                      <c:pt idx="1975">
                        <c:v>2325</c:v>
                      </c:pt>
                      <c:pt idx="1976">
                        <c:v>2326</c:v>
                      </c:pt>
                      <c:pt idx="1977">
                        <c:v>2327</c:v>
                      </c:pt>
                      <c:pt idx="1978">
                        <c:v>2328</c:v>
                      </c:pt>
                      <c:pt idx="1979">
                        <c:v>2329</c:v>
                      </c:pt>
                      <c:pt idx="1980">
                        <c:v>2330</c:v>
                      </c:pt>
                      <c:pt idx="1981">
                        <c:v>2331</c:v>
                      </c:pt>
                      <c:pt idx="1982">
                        <c:v>2332</c:v>
                      </c:pt>
                      <c:pt idx="1983">
                        <c:v>2333</c:v>
                      </c:pt>
                      <c:pt idx="1984">
                        <c:v>2334</c:v>
                      </c:pt>
                      <c:pt idx="1985">
                        <c:v>2335</c:v>
                      </c:pt>
                      <c:pt idx="1986">
                        <c:v>2336</c:v>
                      </c:pt>
                      <c:pt idx="1987">
                        <c:v>2337</c:v>
                      </c:pt>
                      <c:pt idx="1988">
                        <c:v>2338</c:v>
                      </c:pt>
                      <c:pt idx="1989">
                        <c:v>2339</c:v>
                      </c:pt>
                      <c:pt idx="1990">
                        <c:v>2340</c:v>
                      </c:pt>
                      <c:pt idx="1991">
                        <c:v>2341</c:v>
                      </c:pt>
                      <c:pt idx="1992">
                        <c:v>2342</c:v>
                      </c:pt>
                      <c:pt idx="1993">
                        <c:v>2343</c:v>
                      </c:pt>
                      <c:pt idx="1994">
                        <c:v>2344</c:v>
                      </c:pt>
                      <c:pt idx="1995">
                        <c:v>2345</c:v>
                      </c:pt>
                      <c:pt idx="1996">
                        <c:v>2346</c:v>
                      </c:pt>
                      <c:pt idx="1997">
                        <c:v>2347</c:v>
                      </c:pt>
                      <c:pt idx="1998">
                        <c:v>2348</c:v>
                      </c:pt>
                      <c:pt idx="1999">
                        <c:v>2349</c:v>
                      </c:pt>
                      <c:pt idx="2000">
                        <c:v>2350</c:v>
                      </c:pt>
                      <c:pt idx="2001">
                        <c:v>2351</c:v>
                      </c:pt>
                      <c:pt idx="2002">
                        <c:v>2352</c:v>
                      </c:pt>
                      <c:pt idx="2003">
                        <c:v>2353</c:v>
                      </c:pt>
                      <c:pt idx="2004">
                        <c:v>2354</c:v>
                      </c:pt>
                      <c:pt idx="2005">
                        <c:v>2355</c:v>
                      </c:pt>
                      <c:pt idx="2006">
                        <c:v>2356</c:v>
                      </c:pt>
                      <c:pt idx="2007">
                        <c:v>2357</c:v>
                      </c:pt>
                      <c:pt idx="2008">
                        <c:v>2358</c:v>
                      </c:pt>
                      <c:pt idx="2009">
                        <c:v>2359</c:v>
                      </c:pt>
                      <c:pt idx="2010">
                        <c:v>2360</c:v>
                      </c:pt>
                      <c:pt idx="2011">
                        <c:v>2361</c:v>
                      </c:pt>
                      <c:pt idx="2012">
                        <c:v>2362</c:v>
                      </c:pt>
                      <c:pt idx="2013">
                        <c:v>2363</c:v>
                      </c:pt>
                      <c:pt idx="2014">
                        <c:v>2364</c:v>
                      </c:pt>
                      <c:pt idx="2015">
                        <c:v>2365</c:v>
                      </c:pt>
                      <c:pt idx="2016">
                        <c:v>2366</c:v>
                      </c:pt>
                      <c:pt idx="2017">
                        <c:v>2367</c:v>
                      </c:pt>
                      <c:pt idx="2018">
                        <c:v>2368</c:v>
                      </c:pt>
                      <c:pt idx="2019">
                        <c:v>2369</c:v>
                      </c:pt>
                      <c:pt idx="2020">
                        <c:v>2370</c:v>
                      </c:pt>
                      <c:pt idx="2021">
                        <c:v>2371</c:v>
                      </c:pt>
                      <c:pt idx="2022">
                        <c:v>2372</c:v>
                      </c:pt>
                      <c:pt idx="2023">
                        <c:v>2373</c:v>
                      </c:pt>
                      <c:pt idx="2024">
                        <c:v>2374</c:v>
                      </c:pt>
                      <c:pt idx="2025">
                        <c:v>2375</c:v>
                      </c:pt>
                      <c:pt idx="2026">
                        <c:v>2376</c:v>
                      </c:pt>
                      <c:pt idx="2027">
                        <c:v>2377</c:v>
                      </c:pt>
                      <c:pt idx="2028">
                        <c:v>2378</c:v>
                      </c:pt>
                      <c:pt idx="2029">
                        <c:v>2379</c:v>
                      </c:pt>
                      <c:pt idx="2030">
                        <c:v>2380</c:v>
                      </c:pt>
                      <c:pt idx="2031">
                        <c:v>2381</c:v>
                      </c:pt>
                      <c:pt idx="2032">
                        <c:v>2382</c:v>
                      </c:pt>
                      <c:pt idx="2033">
                        <c:v>2383</c:v>
                      </c:pt>
                      <c:pt idx="2034">
                        <c:v>2384</c:v>
                      </c:pt>
                      <c:pt idx="2035">
                        <c:v>2385</c:v>
                      </c:pt>
                      <c:pt idx="2036">
                        <c:v>2386</c:v>
                      </c:pt>
                      <c:pt idx="2037">
                        <c:v>2387</c:v>
                      </c:pt>
                      <c:pt idx="2038">
                        <c:v>2388</c:v>
                      </c:pt>
                      <c:pt idx="2039">
                        <c:v>2389</c:v>
                      </c:pt>
                      <c:pt idx="2040">
                        <c:v>2390</c:v>
                      </c:pt>
                      <c:pt idx="2041">
                        <c:v>2391</c:v>
                      </c:pt>
                      <c:pt idx="2042">
                        <c:v>2392</c:v>
                      </c:pt>
                      <c:pt idx="2043">
                        <c:v>2393</c:v>
                      </c:pt>
                      <c:pt idx="2044">
                        <c:v>2394</c:v>
                      </c:pt>
                      <c:pt idx="2045">
                        <c:v>2395</c:v>
                      </c:pt>
                      <c:pt idx="2046">
                        <c:v>2396</c:v>
                      </c:pt>
                      <c:pt idx="2047">
                        <c:v>2397</c:v>
                      </c:pt>
                      <c:pt idx="2048">
                        <c:v>2398</c:v>
                      </c:pt>
                      <c:pt idx="2049">
                        <c:v>2399</c:v>
                      </c:pt>
                      <c:pt idx="2050">
                        <c:v>2400</c:v>
                      </c:pt>
                      <c:pt idx="2051">
                        <c:v>2401</c:v>
                      </c:pt>
                      <c:pt idx="2052">
                        <c:v>2402</c:v>
                      </c:pt>
                      <c:pt idx="2053">
                        <c:v>2403</c:v>
                      </c:pt>
                      <c:pt idx="2054">
                        <c:v>2404</c:v>
                      </c:pt>
                      <c:pt idx="2055">
                        <c:v>2405</c:v>
                      </c:pt>
                      <c:pt idx="2056">
                        <c:v>2406</c:v>
                      </c:pt>
                      <c:pt idx="2057">
                        <c:v>2407</c:v>
                      </c:pt>
                      <c:pt idx="2058">
                        <c:v>2408</c:v>
                      </c:pt>
                      <c:pt idx="2059">
                        <c:v>2409</c:v>
                      </c:pt>
                      <c:pt idx="2060">
                        <c:v>2410</c:v>
                      </c:pt>
                      <c:pt idx="2061">
                        <c:v>2411</c:v>
                      </c:pt>
                      <c:pt idx="2062">
                        <c:v>2412</c:v>
                      </c:pt>
                      <c:pt idx="2063">
                        <c:v>2413</c:v>
                      </c:pt>
                      <c:pt idx="2064">
                        <c:v>2414</c:v>
                      </c:pt>
                      <c:pt idx="2065">
                        <c:v>2415</c:v>
                      </c:pt>
                      <c:pt idx="2066">
                        <c:v>2416</c:v>
                      </c:pt>
                      <c:pt idx="2067">
                        <c:v>2417</c:v>
                      </c:pt>
                      <c:pt idx="2068">
                        <c:v>2418</c:v>
                      </c:pt>
                      <c:pt idx="2069">
                        <c:v>2419</c:v>
                      </c:pt>
                      <c:pt idx="2070">
                        <c:v>2420</c:v>
                      </c:pt>
                      <c:pt idx="2071">
                        <c:v>2421</c:v>
                      </c:pt>
                      <c:pt idx="2072">
                        <c:v>2422</c:v>
                      </c:pt>
                      <c:pt idx="2073">
                        <c:v>2423</c:v>
                      </c:pt>
                      <c:pt idx="2074">
                        <c:v>2424</c:v>
                      </c:pt>
                      <c:pt idx="2075">
                        <c:v>2425</c:v>
                      </c:pt>
                      <c:pt idx="2076">
                        <c:v>2426</c:v>
                      </c:pt>
                      <c:pt idx="2077">
                        <c:v>2427</c:v>
                      </c:pt>
                      <c:pt idx="2078">
                        <c:v>2428</c:v>
                      </c:pt>
                      <c:pt idx="2079">
                        <c:v>2429</c:v>
                      </c:pt>
                      <c:pt idx="2080">
                        <c:v>2430</c:v>
                      </c:pt>
                      <c:pt idx="2081">
                        <c:v>2431</c:v>
                      </c:pt>
                      <c:pt idx="2082">
                        <c:v>2432</c:v>
                      </c:pt>
                      <c:pt idx="2083">
                        <c:v>2433</c:v>
                      </c:pt>
                      <c:pt idx="2084">
                        <c:v>2434</c:v>
                      </c:pt>
                      <c:pt idx="2085">
                        <c:v>2435</c:v>
                      </c:pt>
                      <c:pt idx="2086">
                        <c:v>2436</c:v>
                      </c:pt>
                      <c:pt idx="2087">
                        <c:v>2437</c:v>
                      </c:pt>
                      <c:pt idx="2088">
                        <c:v>2438</c:v>
                      </c:pt>
                      <c:pt idx="2089">
                        <c:v>2439</c:v>
                      </c:pt>
                      <c:pt idx="2090">
                        <c:v>2440</c:v>
                      </c:pt>
                      <c:pt idx="2091">
                        <c:v>2441</c:v>
                      </c:pt>
                      <c:pt idx="2092">
                        <c:v>2442</c:v>
                      </c:pt>
                      <c:pt idx="2093">
                        <c:v>2443</c:v>
                      </c:pt>
                      <c:pt idx="2094">
                        <c:v>2444</c:v>
                      </c:pt>
                      <c:pt idx="2095">
                        <c:v>2445</c:v>
                      </c:pt>
                      <c:pt idx="2096">
                        <c:v>2446</c:v>
                      </c:pt>
                      <c:pt idx="2097">
                        <c:v>2447</c:v>
                      </c:pt>
                      <c:pt idx="2098">
                        <c:v>2448</c:v>
                      </c:pt>
                      <c:pt idx="2099">
                        <c:v>2449</c:v>
                      </c:pt>
                      <c:pt idx="2100">
                        <c:v>2450</c:v>
                      </c:pt>
                      <c:pt idx="2101">
                        <c:v>2451</c:v>
                      </c:pt>
                      <c:pt idx="2102">
                        <c:v>2452</c:v>
                      </c:pt>
                      <c:pt idx="2103">
                        <c:v>2453</c:v>
                      </c:pt>
                      <c:pt idx="2104">
                        <c:v>2454</c:v>
                      </c:pt>
                      <c:pt idx="2105">
                        <c:v>2455</c:v>
                      </c:pt>
                      <c:pt idx="2106">
                        <c:v>2456</c:v>
                      </c:pt>
                      <c:pt idx="2107">
                        <c:v>2457</c:v>
                      </c:pt>
                      <c:pt idx="2108">
                        <c:v>2458</c:v>
                      </c:pt>
                      <c:pt idx="2109">
                        <c:v>2459</c:v>
                      </c:pt>
                      <c:pt idx="2110">
                        <c:v>2460</c:v>
                      </c:pt>
                      <c:pt idx="2111">
                        <c:v>2461</c:v>
                      </c:pt>
                      <c:pt idx="2112">
                        <c:v>2462</c:v>
                      </c:pt>
                      <c:pt idx="2113">
                        <c:v>2463</c:v>
                      </c:pt>
                      <c:pt idx="2114">
                        <c:v>2464</c:v>
                      </c:pt>
                      <c:pt idx="2115">
                        <c:v>2465</c:v>
                      </c:pt>
                      <c:pt idx="2116">
                        <c:v>2466</c:v>
                      </c:pt>
                      <c:pt idx="2117">
                        <c:v>2467</c:v>
                      </c:pt>
                      <c:pt idx="2118">
                        <c:v>2468</c:v>
                      </c:pt>
                      <c:pt idx="2119">
                        <c:v>2469</c:v>
                      </c:pt>
                      <c:pt idx="2120">
                        <c:v>2470</c:v>
                      </c:pt>
                      <c:pt idx="2121">
                        <c:v>2471</c:v>
                      </c:pt>
                      <c:pt idx="2122">
                        <c:v>2472</c:v>
                      </c:pt>
                      <c:pt idx="2123">
                        <c:v>2473</c:v>
                      </c:pt>
                      <c:pt idx="2124">
                        <c:v>2474</c:v>
                      </c:pt>
                      <c:pt idx="2125">
                        <c:v>2475</c:v>
                      </c:pt>
                      <c:pt idx="2126">
                        <c:v>2476</c:v>
                      </c:pt>
                      <c:pt idx="2127">
                        <c:v>2477</c:v>
                      </c:pt>
                      <c:pt idx="2128">
                        <c:v>2478</c:v>
                      </c:pt>
                      <c:pt idx="2129">
                        <c:v>2479</c:v>
                      </c:pt>
                      <c:pt idx="2130">
                        <c:v>2480</c:v>
                      </c:pt>
                      <c:pt idx="2131">
                        <c:v>2481</c:v>
                      </c:pt>
                      <c:pt idx="2132">
                        <c:v>2482</c:v>
                      </c:pt>
                      <c:pt idx="2133">
                        <c:v>2483</c:v>
                      </c:pt>
                      <c:pt idx="2134">
                        <c:v>2484</c:v>
                      </c:pt>
                      <c:pt idx="2135">
                        <c:v>2485</c:v>
                      </c:pt>
                      <c:pt idx="2136">
                        <c:v>2486</c:v>
                      </c:pt>
                      <c:pt idx="2137">
                        <c:v>2487</c:v>
                      </c:pt>
                      <c:pt idx="2138">
                        <c:v>2488</c:v>
                      </c:pt>
                      <c:pt idx="2139">
                        <c:v>2489</c:v>
                      </c:pt>
                      <c:pt idx="2140">
                        <c:v>2490</c:v>
                      </c:pt>
                      <c:pt idx="2141">
                        <c:v>2491</c:v>
                      </c:pt>
                      <c:pt idx="2142">
                        <c:v>2492</c:v>
                      </c:pt>
                      <c:pt idx="2143">
                        <c:v>2493</c:v>
                      </c:pt>
                      <c:pt idx="2144">
                        <c:v>2494</c:v>
                      </c:pt>
                      <c:pt idx="2145">
                        <c:v>2495</c:v>
                      </c:pt>
                      <c:pt idx="2146">
                        <c:v>2496</c:v>
                      </c:pt>
                      <c:pt idx="2147">
                        <c:v>2497</c:v>
                      </c:pt>
                      <c:pt idx="2148">
                        <c:v>2498</c:v>
                      </c:pt>
                      <c:pt idx="2149">
                        <c:v>2499</c:v>
                      </c:pt>
                      <c:pt idx="2150">
                        <c:v>2500</c:v>
                      </c:pt>
                    </c:numCache>
                  </c:numRef>
                </c:xVal>
                <c:yVal>
                  <c:numRef>
                    <c:extLst xmlns:c15="http://schemas.microsoft.com/office/drawing/2012/chart">
                      <c:ext xmlns:c15="http://schemas.microsoft.com/office/drawing/2012/chart" uri="{02D57815-91ED-43cb-92C2-25804820EDAC}">
                        <c15:formulaRef>
                          <c15:sqref>Reflectance_Data!$AC$4:$AC$2154</c15:sqref>
                        </c15:formulaRef>
                      </c:ext>
                    </c:extLst>
                    <c:numCache>
                      <c:formatCode>0.00E+00</c:formatCode>
                      <c:ptCount val="2151"/>
                      <c:pt idx="0">
                        <c:v>8.1055939197540297E-2</c:v>
                      </c:pt>
                      <c:pt idx="1">
                        <c:v>7.8362800180912004E-2</c:v>
                      </c:pt>
                      <c:pt idx="2">
                        <c:v>6.3709087669849396E-2</c:v>
                      </c:pt>
                      <c:pt idx="3">
                        <c:v>4.7230407595634502E-2</c:v>
                      </c:pt>
                      <c:pt idx="4" formatCode="General">
                        <c:v>4.5928049832582502E-2</c:v>
                      </c:pt>
                      <c:pt idx="5" formatCode="General">
                        <c:v>6.1208434402942699E-2</c:v>
                      </c:pt>
                      <c:pt idx="6">
                        <c:v>6.8326890468597398E-2</c:v>
                      </c:pt>
                      <c:pt idx="7">
                        <c:v>5.8765962719917297E-2</c:v>
                      </c:pt>
                      <c:pt idx="8">
                        <c:v>5.8807667344808599E-2</c:v>
                      </c:pt>
                      <c:pt idx="9">
                        <c:v>5.6887559592723798E-2</c:v>
                      </c:pt>
                      <c:pt idx="10">
                        <c:v>5.6528929620981203E-2</c:v>
                      </c:pt>
                      <c:pt idx="11">
                        <c:v>6.04756325483322E-2</c:v>
                      </c:pt>
                      <c:pt idx="12" formatCode="General">
                        <c:v>5.2473746240139001E-2</c:v>
                      </c:pt>
                      <c:pt idx="13">
                        <c:v>5.3235754370689399E-2</c:v>
                      </c:pt>
                      <c:pt idx="14">
                        <c:v>5.9840939939022099E-2</c:v>
                      </c:pt>
                      <c:pt idx="15">
                        <c:v>5.6970648467540699E-2</c:v>
                      </c:pt>
                      <c:pt idx="16">
                        <c:v>4.4765319675207103E-2</c:v>
                      </c:pt>
                      <c:pt idx="17">
                        <c:v>4.4688306748867E-2</c:v>
                      </c:pt>
                      <c:pt idx="18">
                        <c:v>5.4961845278739901E-2</c:v>
                      </c:pt>
                      <c:pt idx="19">
                        <c:v>4.75930981338024E-2</c:v>
                      </c:pt>
                      <c:pt idx="20">
                        <c:v>4.4164240360260003E-2</c:v>
                      </c:pt>
                      <c:pt idx="21">
                        <c:v>4.83917593955994E-2</c:v>
                      </c:pt>
                      <c:pt idx="22">
                        <c:v>5.5504828691482502E-2</c:v>
                      </c:pt>
                      <c:pt idx="23">
                        <c:v>4.9208652228117003E-2</c:v>
                      </c:pt>
                      <c:pt idx="24">
                        <c:v>5.1635388284921598E-2</c:v>
                      </c:pt>
                      <c:pt idx="25">
                        <c:v>5.1288492977619199E-2</c:v>
                      </c:pt>
                      <c:pt idx="26" formatCode="General">
                        <c:v>3.4272857010364498E-2</c:v>
                      </c:pt>
                      <c:pt idx="27">
                        <c:v>3.4184768795967102E-2</c:v>
                      </c:pt>
                      <c:pt idx="28">
                        <c:v>4.2683631181716898E-2</c:v>
                      </c:pt>
                      <c:pt idx="29">
                        <c:v>4.9440227448940298E-2</c:v>
                      </c:pt>
                      <c:pt idx="30">
                        <c:v>4.6278957277536399E-2</c:v>
                      </c:pt>
                      <c:pt idx="31">
                        <c:v>4.2091496288776398E-2</c:v>
                      </c:pt>
                      <c:pt idx="32" formatCode="General">
                        <c:v>4.3580807745456702E-2</c:v>
                      </c:pt>
                      <c:pt idx="33">
                        <c:v>4.9782741814851802E-2</c:v>
                      </c:pt>
                      <c:pt idx="34">
                        <c:v>4.9914430826902403E-2</c:v>
                      </c:pt>
                      <c:pt idx="35">
                        <c:v>4.1898574680089999E-2</c:v>
                      </c:pt>
                      <c:pt idx="36">
                        <c:v>4.0852691978216199E-2</c:v>
                      </c:pt>
                      <c:pt idx="37">
                        <c:v>5.3185526281595202E-2</c:v>
                      </c:pt>
                      <c:pt idx="38">
                        <c:v>4.6659946441650398E-2</c:v>
                      </c:pt>
                      <c:pt idx="39">
                        <c:v>4.6486549079418203E-2</c:v>
                      </c:pt>
                      <c:pt idx="40">
                        <c:v>4.9909062683582299E-2</c:v>
                      </c:pt>
                      <c:pt idx="41">
                        <c:v>4.3922547250986099E-2</c:v>
                      </c:pt>
                      <c:pt idx="42">
                        <c:v>4.3109450489282601E-2</c:v>
                      </c:pt>
                      <c:pt idx="43">
                        <c:v>4.1862670332193402E-2</c:v>
                      </c:pt>
                      <c:pt idx="44">
                        <c:v>3.9811715483665501E-2</c:v>
                      </c:pt>
                      <c:pt idx="45">
                        <c:v>4.2889952659606899E-2</c:v>
                      </c:pt>
                      <c:pt idx="46">
                        <c:v>4.2746528983116198E-2</c:v>
                      </c:pt>
                      <c:pt idx="47">
                        <c:v>4.0144603699445697E-2</c:v>
                      </c:pt>
                      <c:pt idx="48">
                        <c:v>3.8333337754011203E-2</c:v>
                      </c:pt>
                      <c:pt idx="49">
                        <c:v>4.3375484645366703E-2</c:v>
                      </c:pt>
                      <c:pt idx="50">
                        <c:v>4.0127109736204099E-2</c:v>
                      </c:pt>
                      <c:pt idx="51">
                        <c:v>3.52957583963871E-2</c:v>
                      </c:pt>
                      <c:pt idx="52">
                        <c:v>3.8873609155416503E-2</c:v>
                      </c:pt>
                      <c:pt idx="53">
                        <c:v>4.1070442646741902E-2</c:v>
                      </c:pt>
                      <c:pt idx="54">
                        <c:v>3.9929188787937199E-2</c:v>
                      </c:pt>
                      <c:pt idx="55">
                        <c:v>3.7678007036447497E-2</c:v>
                      </c:pt>
                      <c:pt idx="56">
                        <c:v>3.8702443242073101E-2</c:v>
                      </c:pt>
                      <c:pt idx="57">
                        <c:v>3.8854487240314498E-2</c:v>
                      </c:pt>
                      <c:pt idx="58">
                        <c:v>3.7123158574104302E-2</c:v>
                      </c:pt>
                      <c:pt idx="59" formatCode="General">
                        <c:v>3.4606579691171598E-2</c:v>
                      </c:pt>
                      <c:pt idx="60">
                        <c:v>3.4944728016853298E-2</c:v>
                      </c:pt>
                      <c:pt idx="61">
                        <c:v>3.6000020802020999E-2</c:v>
                      </c:pt>
                      <c:pt idx="62">
                        <c:v>3.5441190004348803E-2</c:v>
                      </c:pt>
                      <c:pt idx="63">
                        <c:v>3.2873924821615198E-2</c:v>
                      </c:pt>
                      <c:pt idx="64" formatCode="General">
                        <c:v>3.4514889121055603E-2</c:v>
                      </c:pt>
                      <c:pt idx="65">
                        <c:v>3.53302024304867E-2</c:v>
                      </c:pt>
                      <c:pt idx="66">
                        <c:v>3.4916106611490298E-2</c:v>
                      </c:pt>
                      <c:pt idx="67">
                        <c:v>3.5424400120973601E-2</c:v>
                      </c:pt>
                      <c:pt idx="68">
                        <c:v>3.5345617681741701E-2</c:v>
                      </c:pt>
                      <c:pt idx="69">
                        <c:v>3.55256423354149E-2</c:v>
                      </c:pt>
                      <c:pt idx="70">
                        <c:v>3.5983540117740603E-2</c:v>
                      </c:pt>
                      <c:pt idx="71">
                        <c:v>3.5430509597063099E-2</c:v>
                      </c:pt>
                      <c:pt idx="72">
                        <c:v>3.4265883266925798E-2</c:v>
                      </c:pt>
                      <c:pt idx="73">
                        <c:v>3.3613122999668101E-2</c:v>
                      </c:pt>
                      <c:pt idx="74" formatCode="General">
                        <c:v>3.40151824057102E-2</c:v>
                      </c:pt>
                      <c:pt idx="75">
                        <c:v>3.3990181982517201E-2</c:v>
                      </c:pt>
                      <c:pt idx="76">
                        <c:v>3.3575452864170102E-2</c:v>
                      </c:pt>
                      <c:pt idx="77">
                        <c:v>3.3712565898895298E-2</c:v>
                      </c:pt>
                      <c:pt idx="78">
                        <c:v>3.5107903182506603E-2</c:v>
                      </c:pt>
                      <c:pt idx="79">
                        <c:v>3.3406879752874402E-2</c:v>
                      </c:pt>
                      <c:pt idx="80">
                        <c:v>3.2247338443994501E-2</c:v>
                      </c:pt>
                      <c:pt idx="81">
                        <c:v>3.3091325312852901E-2</c:v>
                      </c:pt>
                      <c:pt idx="82" formatCode="General">
                        <c:v>3.4060999751091003E-2</c:v>
                      </c:pt>
                      <c:pt idx="83">
                        <c:v>3.3820599317550701E-2</c:v>
                      </c:pt>
                      <c:pt idx="84">
                        <c:v>3.3169239759445197E-2</c:v>
                      </c:pt>
                      <c:pt idx="85">
                        <c:v>3.3005699515342699E-2</c:v>
                      </c:pt>
                      <c:pt idx="86">
                        <c:v>3.3039454370737097E-2</c:v>
                      </c:pt>
                      <c:pt idx="87">
                        <c:v>3.29845324158669E-2</c:v>
                      </c:pt>
                      <c:pt idx="88">
                        <c:v>3.2936908304691301E-2</c:v>
                      </c:pt>
                      <c:pt idx="89">
                        <c:v>3.31284590065479E-2</c:v>
                      </c:pt>
                      <c:pt idx="90">
                        <c:v>3.3478628844022799E-2</c:v>
                      </c:pt>
                      <c:pt idx="91">
                        <c:v>3.28822731971741E-2</c:v>
                      </c:pt>
                      <c:pt idx="92">
                        <c:v>3.1979024410247803E-2</c:v>
                      </c:pt>
                      <c:pt idx="93">
                        <c:v>3.3317394554615E-2</c:v>
                      </c:pt>
                      <c:pt idx="94">
                        <c:v>3.32984104752541E-2</c:v>
                      </c:pt>
                      <c:pt idx="95" formatCode="General">
                        <c:v>3.2842706888914101E-2</c:v>
                      </c:pt>
                      <c:pt idx="96" formatCode="General">
                        <c:v>3.3092252910137197E-2</c:v>
                      </c:pt>
                      <c:pt idx="97">
                        <c:v>3.3097181469202E-2</c:v>
                      </c:pt>
                      <c:pt idx="98">
                        <c:v>3.2631661742925602E-2</c:v>
                      </c:pt>
                      <c:pt idx="99">
                        <c:v>3.20258103311062E-2</c:v>
                      </c:pt>
                      <c:pt idx="100">
                        <c:v>3.1908057630062103E-2</c:v>
                      </c:pt>
                      <c:pt idx="101">
                        <c:v>3.2894521951675401E-2</c:v>
                      </c:pt>
                      <c:pt idx="102">
                        <c:v>3.2991085201501798E-2</c:v>
                      </c:pt>
                      <c:pt idx="103">
                        <c:v>3.2152906060218797E-2</c:v>
                      </c:pt>
                      <c:pt idx="104">
                        <c:v>3.2734058797359501E-2</c:v>
                      </c:pt>
                      <c:pt idx="105">
                        <c:v>3.1957287341356298E-2</c:v>
                      </c:pt>
                      <c:pt idx="106">
                        <c:v>3.1604319810867303E-2</c:v>
                      </c:pt>
                      <c:pt idx="107">
                        <c:v>3.2862223684787799E-2</c:v>
                      </c:pt>
                      <c:pt idx="108">
                        <c:v>3.2445963472127901E-2</c:v>
                      </c:pt>
                      <c:pt idx="109">
                        <c:v>3.2268889248371103E-2</c:v>
                      </c:pt>
                      <c:pt idx="110">
                        <c:v>3.2732184976339299E-2</c:v>
                      </c:pt>
                      <c:pt idx="111" formatCode="General">
                        <c:v>3.3282186836004299E-2</c:v>
                      </c:pt>
                      <c:pt idx="112">
                        <c:v>3.2134428620338398E-2</c:v>
                      </c:pt>
                      <c:pt idx="113">
                        <c:v>3.16935740411282E-2</c:v>
                      </c:pt>
                      <c:pt idx="114">
                        <c:v>3.2507874071598102E-2</c:v>
                      </c:pt>
                      <c:pt idx="115">
                        <c:v>3.2457947731018101E-2</c:v>
                      </c:pt>
                      <c:pt idx="116">
                        <c:v>3.2316498458385502E-2</c:v>
                      </c:pt>
                      <c:pt idx="117">
                        <c:v>3.23683023452759E-2</c:v>
                      </c:pt>
                      <c:pt idx="118">
                        <c:v>3.25954705476761E-2</c:v>
                      </c:pt>
                      <c:pt idx="119">
                        <c:v>3.2351650297641803E-2</c:v>
                      </c:pt>
                      <c:pt idx="120">
                        <c:v>3.2086662948131603E-2</c:v>
                      </c:pt>
                      <c:pt idx="121">
                        <c:v>3.1997423619031899E-2</c:v>
                      </c:pt>
                      <c:pt idx="122">
                        <c:v>3.2103225588798502E-2</c:v>
                      </c:pt>
                      <c:pt idx="123">
                        <c:v>3.2268002629280097E-2</c:v>
                      </c:pt>
                      <c:pt idx="124">
                        <c:v>3.1956721097230897E-2</c:v>
                      </c:pt>
                      <c:pt idx="125">
                        <c:v>3.1475804746150998E-2</c:v>
                      </c:pt>
                      <c:pt idx="126">
                        <c:v>3.2242357730865499E-2</c:v>
                      </c:pt>
                      <c:pt idx="127">
                        <c:v>3.1815148890018498E-2</c:v>
                      </c:pt>
                      <c:pt idx="128">
                        <c:v>3.1439214944839498E-2</c:v>
                      </c:pt>
                      <c:pt idx="129">
                        <c:v>3.2282400876283597E-2</c:v>
                      </c:pt>
                      <c:pt idx="130">
                        <c:v>3.2256241887807797E-2</c:v>
                      </c:pt>
                      <c:pt idx="131">
                        <c:v>3.19173522293568E-2</c:v>
                      </c:pt>
                      <c:pt idx="132">
                        <c:v>3.1610049307346302E-2</c:v>
                      </c:pt>
                      <c:pt idx="133">
                        <c:v>3.1533606350421899E-2</c:v>
                      </c:pt>
                      <c:pt idx="134">
                        <c:v>3.1715650111436802E-2</c:v>
                      </c:pt>
                      <c:pt idx="135">
                        <c:v>3.1818296760320698E-2</c:v>
                      </c:pt>
                      <c:pt idx="136">
                        <c:v>3.1624168157577501E-2</c:v>
                      </c:pt>
                      <c:pt idx="137">
                        <c:v>3.1124414876103401E-2</c:v>
                      </c:pt>
                      <c:pt idx="138">
                        <c:v>3.1246768310666102E-2</c:v>
                      </c:pt>
                      <c:pt idx="139">
                        <c:v>3.1755119562148999E-2</c:v>
                      </c:pt>
                      <c:pt idx="140">
                        <c:v>3.21137458086014E-2</c:v>
                      </c:pt>
                      <c:pt idx="141">
                        <c:v>3.2063793390989297E-2</c:v>
                      </c:pt>
                      <c:pt idx="142">
                        <c:v>3.1848762184381499E-2</c:v>
                      </c:pt>
                      <c:pt idx="143">
                        <c:v>3.1711257994174999E-2</c:v>
                      </c:pt>
                      <c:pt idx="144">
                        <c:v>3.1812768429517697E-2</c:v>
                      </c:pt>
                      <c:pt idx="145">
                        <c:v>3.1522486358880997E-2</c:v>
                      </c:pt>
                      <c:pt idx="146">
                        <c:v>3.16780060529709E-2</c:v>
                      </c:pt>
                      <c:pt idx="147" formatCode="General">
                        <c:v>3.2356839627027498E-2</c:v>
                      </c:pt>
                      <c:pt idx="148">
                        <c:v>3.20121794939041E-2</c:v>
                      </c:pt>
                      <c:pt idx="149">
                        <c:v>3.1432982534170199E-2</c:v>
                      </c:pt>
                      <c:pt idx="150">
                        <c:v>3.1397864222526599E-2</c:v>
                      </c:pt>
                      <c:pt idx="151">
                        <c:v>3.22571136057377E-2</c:v>
                      </c:pt>
                      <c:pt idx="152">
                        <c:v>3.2570596784353298E-2</c:v>
                      </c:pt>
                      <c:pt idx="153">
                        <c:v>3.2770492136478403E-2</c:v>
                      </c:pt>
                      <c:pt idx="154" formatCode="General">
                        <c:v>3.2922953367233297E-2</c:v>
                      </c:pt>
                      <c:pt idx="155">
                        <c:v>3.2796137034893001E-2</c:v>
                      </c:pt>
                      <c:pt idx="156">
                        <c:v>3.3065222203731502E-2</c:v>
                      </c:pt>
                      <c:pt idx="157">
                        <c:v>3.3574141561985002E-2</c:v>
                      </c:pt>
                      <c:pt idx="158">
                        <c:v>3.4015111625194598E-2</c:v>
                      </c:pt>
                      <c:pt idx="159">
                        <c:v>3.4015137702226597E-2</c:v>
                      </c:pt>
                      <c:pt idx="160" formatCode="General">
                        <c:v>3.4287706017494202E-2</c:v>
                      </c:pt>
                      <c:pt idx="161">
                        <c:v>3.4910801798105198E-2</c:v>
                      </c:pt>
                      <c:pt idx="162">
                        <c:v>3.5642202943563503E-2</c:v>
                      </c:pt>
                      <c:pt idx="163">
                        <c:v>3.5915128886699697E-2</c:v>
                      </c:pt>
                      <c:pt idx="164">
                        <c:v>3.6601826548576397E-2</c:v>
                      </c:pt>
                      <c:pt idx="165">
                        <c:v>3.77476140856743E-2</c:v>
                      </c:pt>
                      <c:pt idx="166">
                        <c:v>3.8521971553564099E-2</c:v>
                      </c:pt>
                      <c:pt idx="167">
                        <c:v>3.9044991135597201E-2</c:v>
                      </c:pt>
                      <c:pt idx="168">
                        <c:v>3.9938591420650503E-2</c:v>
                      </c:pt>
                      <c:pt idx="169">
                        <c:v>4.1454438120126703E-2</c:v>
                      </c:pt>
                      <c:pt idx="170" formatCode="General">
                        <c:v>4.2645379900932298E-2</c:v>
                      </c:pt>
                      <c:pt idx="171">
                        <c:v>4.41422909498215E-2</c:v>
                      </c:pt>
                      <c:pt idx="172" formatCode="General">
                        <c:v>4.5559108257293701E-2</c:v>
                      </c:pt>
                      <c:pt idx="173">
                        <c:v>4.6307768672704697E-2</c:v>
                      </c:pt>
                      <c:pt idx="174">
                        <c:v>4.7828432172536899E-2</c:v>
                      </c:pt>
                      <c:pt idx="175">
                        <c:v>4.9490924924611997E-2</c:v>
                      </c:pt>
                      <c:pt idx="176">
                        <c:v>5.08921965956688E-2</c:v>
                      </c:pt>
                      <c:pt idx="177">
                        <c:v>5.2153211086988401E-2</c:v>
                      </c:pt>
                      <c:pt idx="178">
                        <c:v>5.33543303608894E-2</c:v>
                      </c:pt>
                      <c:pt idx="179">
                        <c:v>5.4613005369901699E-2</c:v>
                      </c:pt>
                      <c:pt idx="180">
                        <c:v>5.5998522788286202E-2</c:v>
                      </c:pt>
                      <c:pt idx="181">
                        <c:v>5.7473074644804001E-2</c:v>
                      </c:pt>
                      <c:pt idx="182">
                        <c:v>5.8658096939325298E-2</c:v>
                      </c:pt>
                      <c:pt idx="183">
                        <c:v>5.9513766318559598E-2</c:v>
                      </c:pt>
                      <c:pt idx="184">
                        <c:v>6.0226410627365098E-2</c:v>
                      </c:pt>
                      <c:pt idx="185">
                        <c:v>6.08441829681396E-2</c:v>
                      </c:pt>
                      <c:pt idx="186">
                        <c:v>6.1629712581634501E-2</c:v>
                      </c:pt>
                      <c:pt idx="187">
                        <c:v>6.2457207590341603E-2</c:v>
                      </c:pt>
                      <c:pt idx="188">
                        <c:v>6.2526486814022106E-2</c:v>
                      </c:pt>
                      <c:pt idx="189">
                        <c:v>6.2819011509418501E-2</c:v>
                      </c:pt>
                      <c:pt idx="190">
                        <c:v>6.3328549265861497E-2</c:v>
                      </c:pt>
                      <c:pt idx="191">
                        <c:v>6.3739150762557997E-2</c:v>
                      </c:pt>
                      <c:pt idx="192">
                        <c:v>6.3768476247787503E-2</c:v>
                      </c:pt>
                      <c:pt idx="193">
                        <c:v>6.3964851200580597E-2</c:v>
                      </c:pt>
                      <c:pt idx="194">
                        <c:v>6.4356476068496704E-2</c:v>
                      </c:pt>
                      <c:pt idx="195">
                        <c:v>6.4531661570072202E-2</c:v>
                      </c:pt>
                      <c:pt idx="196">
                        <c:v>6.4428865909576402E-2</c:v>
                      </c:pt>
                      <c:pt idx="197" formatCode="General">
                        <c:v>6.4401969313621493E-2</c:v>
                      </c:pt>
                      <c:pt idx="198" formatCode="General">
                        <c:v>6.4645014703273801E-2</c:v>
                      </c:pt>
                      <c:pt idx="199" formatCode="General">
                        <c:v>6.4873442053794902E-2</c:v>
                      </c:pt>
                      <c:pt idx="200" formatCode="General">
                        <c:v>6.4889222383499104E-2</c:v>
                      </c:pt>
                      <c:pt idx="201" formatCode="General">
                        <c:v>6.4823918044567094E-2</c:v>
                      </c:pt>
                      <c:pt idx="202" formatCode="General">
                        <c:v>6.4889580011367798E-2</c:v>
                      </c:pt>
                      <c:pt idx="203" formatCode="General">
                        <c:v>6.4803957939147894E-2</c:v>
                      </c:pt>
                      <c:pt idx="204" formatCode="General">
                        <c:v>6.4734213054180104E-2</c:v>
                      </c:pt>
                      <c:pt idx="205" formatCode="General">
                        <c:v>6.4564935863017994E-2</c:v>
                      </c:pt>
                      <c:pt idx="206" formatCode="General">
                        <c:v>6.3855245709419306E-2</c:v>
                      </c:pt>
                      <c:pt idx="207" formatCode="General">
                        <c:v>6.3552141189575195E-2</c:v>
                      </c:pt>
                      <c:pt idx="208" formatCode="General">
                        <c:v>6.3160374760627705E-2</c:v>
                      </c:pt>
                      <c:pt idx="209">
                        <c:v>6.2237121164798702E-2</c:v>
                      </c:pt>
                      <c:pt idx="210">
                        <c:v>6.15311712026596E-2</c:v>
                      </c:pt>
                      <c:pt idx="211">
                        <c:v>6.0562197118997602E-2</c:v>
                      </c:pt>
                      <c:pt idx="212">
                        <c:v>5.9533044695854201E-2</c:v>
                      </c:pt>
                      <c:pt idx="213">
                        <c:v>5.8899741619825398E-2</c:v>
                      </c:pt>
                      <c:pt idx="214">
                        <c:v>5.7746134698391002E-2</c:v>
                      </c:pt>
                      <c:pt idx="215">
                        <c:v>5.65602630376816E-2</c:v>
                      </c:pt>
                      <c:pt idx="216">
                        <c:v>5.5586025118827799E-2</c:v>
                      </c:pt>
                      <c:pt idx="217">
                        <c:v>5.4451249539852101E-2</c:v>
                      </c:pt>
                      <c:pt idx="218">
                        <c:v>5.3157374262809802E-2</c:v>
                      </c:pt>
                      <c:pt idx="219">
                        <c:v>5.1955718547105803E-2</c:v>
                      </c:pt>
                      <c:pt idx="220">
                        <c:v>5.1030028611421599E-2</c:v>
                      </c:pt>
                      <c:pt idx="221">
                        <c:v>4.9943104386329699E-2</c:v>
                      </c:pt>
                      <c:pt idx="222">
                        <c:v>4.89864759147167E-2</c:v>
                      </c:pt>
                      <c:pt idx="223">
                        <c:v>4.8186343163251898E-2</c:v>
                      </c:pt>
                      <c:pt idx="224">
                        <c:v>4.7355215996503802E-2</c:v>
                      </c:pt>
                      <c:pt idx="225">
                        <c:v>4.6527355909347499E-2</c:v>
                      </c:pt>
                      <c:pt idx="226">
                        <c:v>4.5734748244285597E-2</c:v>
                      </c:pt>
                      <c:pt idx="227">
                        <c:v>4.50334623456001E-2</c:v>
                      </c:pt>
                      <c:pt idx="228">
                        <c:v>4.4548045843839597E-2</c:v>
                      </c:pt>
                      <c:pt idx="229" formatCode="General">
                        <c:v>4.3862156569957698E-2</c:v>
                      </c:pt>
                      <c:pt idx="230" formatCode="General">
                        <c:v>4.3156698346138E-2</c:v>
                      </c:pt>
                      <c:pt idx="231">
                        <c:v>4.2748495936393703E-2</c:v>
                      </c:pt>
                      <c:pt idx="232">
                        <c:v>4.2405374348163598E-2</c:v>
                      </c:pt>
                      <c:pt idx="233">
                        <c:v>4.18888181447983E-2</c:v>
                      </c:pt>
                      <c:pt idx="234">
                        <c:v>4.1283782571554198E-2</c:v>
                      </c:pt>
                      <c:pt idx="235">
                        <c:v>4.09776158630848E-2</c:v>
                      </c:pt>
                      <c:pt idx="236">
                        <c:v>4.0572140365838998E-2</c:v>
                      </c:pt>
                      <c:pt idx="237">
                        <c:v>4.02597934007645E-2</c:v>
                      </c:pt>
                      <c:pt idx="238">
                        <c:v>4.01263572275639E-2</c:v>
                      </c:pt>
                      <c:pt idx="239">
                        <c:v>3.9616335183382E-2</c:v>
                      </c:pt>
                      <c:pt idx="240">
                        <c:v>3.9382990449666998E-2</c:v>
                      </c:pt>
                      <c:pt idx="241">
                        <c:v>3.9271760731935501E-2</c:v>
                      </c:pt>
                      <c:pt idx="242">
                        <c:v>3.8817770779132801E-2</c:v>
                      </c:pt>
                      <c:pt idx="243">
                        <c:v>3.8509041070938103E-2</c:v>
                      </c:pt>
                      <c:pt idx="244">
                        <c:v>3.8366906344890601E-2</c:v>
                      </c:pt>
                      <c:pt idx="245">
                        <c:v>3.8290906697511701E-2</c:v>
                      </c:pt>
                      <c:pt idx="246">
                        <c:v>3.80827225744724E-2</c:v>
                      </c:pt>
                      <c:pt idx="247">
                        <c:v>3.7933420389890699E-2</c:v>
                      </c:pt>
                      <c:pt idx="248">
                        <c:v>3.7786424160003697E-2</c:v>
                      </c:pt>
                      <c:pt idx="249" formatCode="General">
                        <c:v>3.7580005824565901E-2</c:v>
                      </c:pt>
                      <c:pt idx="250">
                        <c:v>3.7488065659999799E-2</c:v>
                      </c:pt>
                      <c:pt idx="251">
                        <c:v>3.7255536764860202E-2</c:v>
                      </c:pt>
                      <c:pt idx="252">
                        <c:v>3.7018708884715999E-2</c:v>
                      </c:pt>
                      <c:pt idx="253">
                        <c:v>3.7110105156898499E-2</c:v>
                      </c:pt>
                      <c:pt idx="254">
                        <c:v>3.6849055439233801E-2</c:v>
                      </c:pt>
                      <c:pt idx="255" formatCode="General">
                        <c:v>3.6531113088130999E-2</c:v>
                      </c:pt>
                      <c:pt idx="256">
                        <c:v>3.6382101476192502E-2</c:v>
                      </c:pt>
                      <c:pt idx="257">
                        <c:v>3.6255337297916398E-2</c:v>
                      </c:pt>
                      <c:pt idx="258">
                        <c:v>3.59444618225098E-2</c:v>
                      </c:pt>
                      <c:pt idx="259">
                        <c:v>3.56175042688847E-2</c:v>
                      </c:pt>
                      <c:pt idx="260">
                        <c:v>3.5496182739734698E-2</c:v>
                      </c:pt>
                      <c:pt idx="261">
                        <c:v>3.53686958551407E-2</c:v>
                      </c:pt>
                      <c:pt idx="262">
                        <c:v>3.5071432590484598E-2</c:v>
                      </c:pt>
                      <c:pt idx="263">
                        <c:v>3.4718479961156803E-2</c:v>
                      </c:pt>
                      <c:pt idx="264">
                        <c:v>3.4647736698389102E-2</c:v>
                      </c:pt>
                      <c:pt idx="265">
                        <c:v>3.4479495137929903E-2</c:v>
                      </c:pt>
                      <c:pt idx="266">
                        <c:v>3.4187700599431999E-2</c:v>
                      </c:pt>
                      <c:pt idx="267">
                        <c:v>3.38655337691307E-2</c:v>
                      </c:pt>
                      <c:pt idx="268">
                        <c:v>3.3735964447259903E-2</c:v>
                      </c:pt>
                      <c:pt idx="269" formatCode="General">
                        <c:v>3.35155837237835E-2</c:v>
                      </c:pt>
                      <c:pt idx="270">
                        <c:v>3.3329699188470799E-2</c:v>
                      </c:pt>
                      <c:pt idx="271">
                        <c:v>3.3386137336492497E-2</c:v>
                      </c:pt>
                      <c:pt idx="272">
                        <c:v>3.31914648413658E-2</c:v>
                      </c:pt>
                      <c:pt idx="273" formatCode="General">
                        <c:v>3.3112853765487699E-2</c:v>
                      </c:pt>
                      <c:pt idx="274" formatCode="General">
                        <c:v>3.3186640590429299E-2</c:v>
                      </c:pt>
                      <c:pt idx="275">
                        <c:v>3.2994143664836897E-2</c:v>
                      </c:pt>
                      <c:pt idx="276">
                        <c:v>3.2974720001220703E-2</c:v>
                      </c:pt>
                      <c:pt idx="277">
                        <c:v>3.3076059073209797E-2</c:v>
                      </c:pt>
                      <c:pt idx="278">
                        <c:v>3.3133767545223201E-2</c:v>
                      </c:pt>
                      <c:pt idx="279">
                        <c:v>3.2998058944940602E-2</c:v>
                      </c:pt>
                      <c:pt idx="280">
                        <c:v>3.2913025468587903E-2</c:v>
                      </c:pt>
                      <c:pt idx="281">
                        <c:v>3.2925780862569802E-2</c:v>
                      </c:pt>
                      <c:pt idx="282">
                        <c:v>3.2949164509773303E-2</c:v>
                      </c:pt>
                      <c:pt idx="283">
                        <c:v>3.2826956361532197E-2</c:v>
                      </c:pt>
                      <c:pt idx="284">
                        <c:v>3.26912254095078E-2</c:v>
                      </c:pt>
                      <c:pt idx="285" formatCode="General">
                        <c:v>3.2618384808301898E-2</c:v>
                      </c:pt>
                      <c:pt idx="286">
                        <c:v>3.2553851604461698E-2</c:v>
                      </c:pt>
                      <c:pt idx="287">
                        <c:v>3.2379914075136199E-2</c:v>
                      </c:pt>
                      <c:pt idx="288">
                        <c:v>3.2125767320394502E-2</c:v>
                      </c:pt>
                      <c:pt idx="289" formatCode="General">
                        <c:v>3.1872775405645398E-2</c:v>
                      </c:pt>
                      <c:pt idx="290">
                        <c:v>3.1708672642707797E-2</c:v>
                      </c:pt>
                      <c:pt idx="291">
                        <c:v>3.1518317759036997E-2</c:v>
                      </c:pt>
                      <c:pt idx="292">
                        <c:v>3.1296625733375501E-2</c:v>
                      </c:pt>
                      <c:pt idx="293">
                        <c:v>3.1116273254156099E-2</c:v>
                      </c:pt>
                      <c:pt idx="294">
                        <c:v>3.0933409929275499E-2</c:v>
                      </c:pt>
                      <c:pt idx="295">
                        <c:v>3.0741440132260298E-2</c:v>
                      </c:pt>
                      <c:pt idx="296">
                        <c:v>3.0565081164240799E-2</c:v>
                      </c:pt>
                      <c:pt idx="297">
                        <c:v>3.0478052794933298E-2</c:v>
                      </c:pt>
                      <c:pt idx="298">
                        <c:v>3.0439892783761E-2</c:v>
                      </c:pt>
                      <c:pt idx="299">
                        <c:v>3.0382445082068402E-2</c:v>
                      </c:pt>
                      <c:pt idx="300">
                        <c:v>3.0275572091341001E-2</c:v>
                      </c:pt>
                      <c:pt idx="301">
                        <c:v>3.0316544696688701E-2</c:v>
                      </c:pt>
                      <c:pt idx="302">
                        <c:v>3.0327225103974301E-2</c:v>
                      </c:pt>
                      <c:pt idx="303">
                        <c:v>3.0320158228278202E-2</c:v>
                      </c:pt>
                      <c:pt idx="304" formatCode="General">
                        <c:v>3.04635781794786E-2</c:v>
                      </c:pt>
                      <c:pt idx="305">
                        <c:v>3.0384950339794201E-2</c:v>
                      </c:pt>
                      <c:pt idx="306">
                        <c:v>3.0330156907439201E-2</c:v>
                      </c:pt>
                      <c:pt idx="307">
                        <c:v>3.0449818819761301E-2</c:v>
                      </c:pt>
                      <c:pt idx="308">
                        <c:v>3.0432209372520402E-2</c:v>
                      </c:pt>
                      <c:pt idx="309">
                        <c:v>3.0461210757494001E-2</c:v>
                      </c:pt>
                      <c:pt idx="310">
                        <c:v>3.0514506623148901E-2</c:v>
                      </c:pt>
                      <c:pt idx="311">
                        <c:v>3.0526971444487599E-2</c:v>
                      </c:pt>
                      <c:pt idx="312">
                        <c:v>3.0647693201899501E-2</c:v>
                      </c:pt>
                      <c:pt idx="313">
                        <c:v>3.0726533383130999E-2</c:v>
                      </c:pt>
                      <c:pt idx="314">
                        <c:v>3.07357870042324E-2</c:v>
                      </c:pt>
                      <c:pt idx="315">
                        <c:v>3.0792484059929799E-2</c:v>
                      </c:pt>
                      <c:pt idx="316">
                        <c:v>3.0945084989070899E-2</c:v>
                      </c:pt>
                      <c:pt idx="317">
                        <c:v>3.1209612265229201E-2</c:v>
                      </c:pt>
                      <c:pt idx="318">
                        <c:v>3.1542491167783702E-2</c:v>
                      </c:pt>
                      <c:pt idx="319">
                        <c:v>3.1787209212779999E-2</c:v>
                      </c:pt>
                      <c:pt idx="320">
                        <c:v>3.19648087024689E-2</c:v>
                      </c:pt>
                      <c:pt idx="321">
                        <c:v>3.2210607081651701E-2</c:v>
                      </c:pt>
                      <c:pt idx="322">
                        <c:v>3.2656181603670099E-2</c:v>
                      </c:pt>
                      <c:pt idx="323">
                        <c:v>3.3026583492755897E-2</c:v>
                      </c:pt>
                      <c:pt idx="324">
                        <c:v>3.3439900726079899E-2</c:v>
                      </c:pt>
                      <c:pt idx="325">
                        <c:v>3.3907957375049598E-2</c:v>
                      </c:pt>
                      <c:pt idx="326">
                        <c:v>3.4290902316570303E-2</c:v>
                      </c:pt>
                      <c:pt idx="327" formatCode="General">
                        <c:v>3.4857895225286498E-2</c:v>
                      </c:pt>
                      <c:pt idx="328">
                        <c:v>3.54641079902649E-2</c:v>
                      </c:pt>
                      <c:pt idx="329">
                        <c:v>3.59645150601864E-2</c:v>
                      </c:pt>
                      <c:pt idx="330">
                        <c:v>3.6476213485002497E-2</c:v>
                      </c:pt>
                      <c:pt idx="331">
                        <c:v>3.7087742239236797E-2</c:v>
                      </c:pt>
                      <c:pt idx="332">
                        <c:v>3.7745907902717597E-2</c:v>
                      </c:pt>
                      <c:pt idx="333" formatCode="General">
                        <c:v>3.8311865180730799E-2</c:v>
                      </c:pt>
                      <c:pt idx="334">
                        <c:v>3.8634747266769402E-2</c:v>
                      </c:pt>
                      <c:pt idx="335">
                        <c:v>3.8891613483428997E-2</c:v>
                      </c:pt>
                      <c:pt idx="336" formatCode="General">
                        <c:v>3.92095670104027E-2</c:v>
                      </c:pt>
                      <c:pt idx="337">
                        <c:v>3.9606966078281403E-2</c:v>
                      </c:pt>
                      <c:pt idx="338">
                        <c:v>3.9915859699249302E-2</c:v>
                      </c:pt>
                      <c:pt idx="339">
                        <c:v>4.0304556488990798E-2</c:v>
                      </c:pt>
                      <c:pt idx="340" formatCode="General">
                        <c:v>4.0922544896602603E-2</c:v>
                      </c:pt>
                      <c:pt idx="341">
                        <c:v>4.1575353592634201E-2</c:v>
                      </c:pt>
                      <c:pt idx="342">
                        <c:v>4.2656045407056802E-2</c:v>
                      </c:pt>
                      <c:pt idx="343">
                        <c:v>4.4211316853761701E-2</c:v>
                      </c:pt>
                      <c:pt idx="344">
                        <c:v>4.6133335679769502E-2</c:v>
                      </c:pt>
                      <c:pt idx="345">
                        <c:v>4.8650994896888698E-2</c:v>
                      </c:pt>
                      <c:pt idx="346">
                        <c:v>5.1870707422494902E-2</c:v>
                      </c:pt>
                      <c:pt idx="347">
                        <c:v>5.5808506906032597E-2</c:v>
                      </c:pt>
                      <c:pt idx="348" formatCode="General">
                        <c:v>6.0382131487131098E-2</c:v>
                      </c:pt>
                      <c:pt idx="349" formatCode="General">
                        <c:v>6.5556459128856701E-2</c:v>
                      </c:pt>
                      <c:pt idx="350" formatCode="General">
                        <c:v>7.1478433907031999E-2</c:v>
                      </c:pt>
                      <c:pt idx="351" formatCode="General">
                        <c:v>7.8166358172893496E-2</c:v>
                      </c:pt>
                      <c:pt idx="352" formatCode="General">
                        <c:v>8.5193037986755399E-2</c:v>
                      </c:pt>
                      <c:pt idx="353" formatCode="General">
                        <c:v>9.2631019651889801E-2</c:v>
                      </c:pt>
                      <c:pt idx="354" formatCode="General">
                        <c:v>0.100450754165649</c:v>
                      </c:pt>
                      <c:pt idx="355" formatCode="General">
                        <c:v>0.108566924929619</c:v>
                      </c:pt>
                      <c:pt idx="356" formatCode="General">
                        <c:v>0.116806663572788</c:v>
                      </c:pt>
                      <c:pt idx="357" formatCode="General">
                        <c:v>0.12516064941883101</c:v>
                      </c:pt>
                      <c:pt idx="358" formatCode="General">
                        <c:v>0.133656710386276</c:v>
                      </c:pt>
                      <c:pt idx="359" formatCode="General">
                        <c:v>0.14232176542282099</c:v>
                      </c:pt>
                      <c:pt idx="360" formatCode="General">
                        <c:v>0.15116152167320299</c:v>
                      </c:pt>
                      <c:pt idx="361" formatCode="General">
                        <c:v>0.16006216406822199</c:v>
                      </c:pt>
                      <c:pt idx="362" formatCode="General">
                        <c:v>0.1689862459898</c:v>
                      </c:pt>
                      <c:pt idx="363" formatCode="General">
                        <c:v>0.178180247545242</c:v>
                      </c:pt>
                      <c:pt idx="364" formatCode="General">
                        <c:v>0.187454789876938</c:v>
                      </c:pt>
                      <c:pt idx="365" formatCode="General">
                        <c:v>0.19681175053119701</c:v>
                      </c:pt>
                      <c:pt idx="366" formatCode="General">
                        <c:v>0.20634526014328</c:v>
                      </c:pt>
                      <c:pt idx="367" formatCode="General">
                        <c:v>0.216058790683746</c:v>
                      </c:pt>
                      <c:pt idx="368" formatCode="General">
                        <c:v>0.225831374526024</c:v>
                      </c:pt>
                      <c:pt idx="369" formatCode="General">
                        <c:v>0.235692769289017</c:v>
                      </c:pt>
                      <c:pt idx="370" formatCode="General">
                        <c:v>0.24583330750465399</c:v>
                      </c:pt>
                      <c:pt idx="371" formatCode="General">
                        <c:v>0.25613504648208602</c:v>
                      </c:pt>
                      <c:pt idx="372" formatCode="General">
                        <c:v>0.266564190387726</c:v>
                      </c:pt>
                      <c:pt idx="373" formatCode="General">
                        <c:v>0.27708557248115501</c:v>
                      </c:pt>
                      <c:pt idx="374" formatCode="General">
                        <c:v>0.287656009197235</c:v>
                      </c:pt>
                      <c:pt idx="375" formatCode="General">
                        <c:v>0.298348128795624</c:v>
                      </c:pt>
                      <c:pt idx="376" formatCode="General">
                        <c:v>0.30913785099983199</c:v>
                      </c:pt>
                      <c:pt idx="377" formatCode="General">
                        <c:v>0.31998333334922802</c:v>
                      </c:pt>
                      <c:pt idx="378" formatCode="General">
                        <c:v>0.33083105087280301</c:v>
                      </c:pt>
                      <c:pt idx="379" formatCode="General">
                        <c:v>0.34168297052383401</c:v>
                      </c:pt>
                      <c:pt idx="380" formatCode="General">
                        <c:v>0.35254716873168901</c:v>
                      </c:pt>
                      <c:pt idx="381" formatCode="General">
                        <c:v>0.36336922645568798</c:v>
                      </c:pt>
                      <c:pt idx="382" formatCode="General">
                        <c:v>0.374033123254776</c:v>
                      </c:pt>
                      <c:pt idx="383" formatCode="General">
                        <c:v>0.38463783264160201</c:v>
                      </c:pt>
                      <c:pt idx="384" formatCode="General">
                        <c:v>0.39519962668418901</c:v>
                      </c:pt>
                      <c:pt idx="385" formatCode="General">
                        <c:v>0.40549159049987799</c:v>
                      </c:pt>
                      <c:pt idx="386" formatCode="General">
                        <c:v>0.41567963361740101</c:v>
                      </c:pt>
                      <c:pt idx="387" formatCode="General">
                        <c:v>0.42572960257530201</c:v>
                      </c:pt>
                      <c:pt idx="388" formatCode="General">
                        <c:v>0.43553739786148099</c:v>
                      </c:pt>
                      <c:pt idx="389" formatCode="General">
                        <c:v>0.44503289461135898</c:v>
                      </c:pt>
                      <c:pt idx="390" formatCode="General">
                        <c:v>0.45423442125320401</c:v>
                      </c:pt>
                      <c:pt idx="391" formatCode="General">
                        <c:v>0.46315595507621798</c:v>
                      </c:pt>
                      <c:pt idx="392" formatCode="General">
                        <c:v>0.471778213977814</c:v>
                      </c:pt>
                      <c:pt idx="393" formatCode="General">
                        <c:v>0.48000389337539701</c:v>
                      </c:pt>
                      <c:pt idx="394" formatCode="General">
                        <c:v>0.48787155747413602</c:v>
                      </c:pt>
                      <c:pt idx="395" formatCode="General">
                        <c:v>0.49540194869041398</c:v>
                      </c:pt>
                      <c:pt idx="396" formatCode="General">
                        <c:v>0.50251251459121704</c:v>
                      </c:pt>
                      <c:pt idx="397" formatCode="General">
                        <c:v>0.50927370786666903</c:v>
                      </c:pt>
                      <c:pt idx="398" formatCode="General">
                        <c:v>0.51564413309097301</c:v>
                      </c:pt>
                      <c:pt idx="399" formatCode="General">
                        <c:v>0.52157485485076904</c:v>
                      </c:pt>
                      <c:pt idx="400" formatCode="General">
                        <c:v>0.52712690830230702</c:v>
                      </c:pt>
                      <c:pt idx="401" formatCode="General">
                        <c:v>0.53231883049011197</c:v>
                      </c:pt>
                      <c:pt idx="402" formatCode="General">
                        <c:v>0.53713053464889504</c:v>
                      </c:pt>
                      <c:pt idx="403" formatCode="General">
                        <c:v>0.54153555631637595</c:v>
                      </c:pt>
                      <c:pt idx="404" formatCode="General">
                        <c:v>0.54566395282745395</c:v>
                      </c:pt>
                      <c:pt idx="405" formatCode="General">
                        <c:v>0.54955697059631303</c:v>
                      </c:pt>
                      <c:pt idx="406" formatCode="General">
                        <c:v>0.55316042900085405</c:v>
                      </c:pt>
                      <c:pt idx="407" formatCode="General">
                        <c:v>0.55630230903625499</c:v>
                      </c:pt>
                      <c:pt idx="408" formatCode="General">
                        <c:v>0.55928546190261796</c:v>
                      </c:pt>
                      <c:pt idx="409" formatCode="General">
                        <c:v>0.56204009056091297</c:v>
                      </c:pt>
                      <c:pt idx="410" formatCode="General">
                        <c:v>0.56446373462677002</c:v>
                      </c:pt>
                      <c:pt idx="411" formatCode="General">
                        <c:v>0.56663709878921498</c:v>
                      </c:pt>
                      <c:pt idx="412" formatCode="General">
                        <c:v>0.56863701343536399</c:v>
                      </c:pt>
                      <c:pt idx="413" formatCode="General">
                        <c:v>0.57045841217041005</c:v>
                      </c:pt>
                      <c:pt idx="414" formatCode="General">
                        <c:v>0.57206004858017001</c:v>
                      </c:pt>
                      <c:pt idx="415" formatCode="General">
                        <c:v>0.57345604896545399</c:v>
                      </c:pt>
                      <c:pt idx="416" formatCode="General">
                        <c:v>0.57473486661911</c:v>
                      </c:pt>
                      <c:pt idx="417" formatCode="General">
                        <c:v>0.57587128877639804</c:v>
                      </c:pt>
                      <c:pt idx="418" formatCode="General">
                        <c:v>0.57674002647399902</c:v>
                      </c:pt>
                      <c:pt idx="419" formatCode="General">
                        <c:v>0.57757186889648404</c:v>
                      </c:pt>
                      <c:pt idx="420" formatCode="General">
                        <c:v>0.57837498188018799</c:v>
                      </c:pt>
                      <c:pt idx="421" formatCode="General">
                        <c:v>0.57908374071121205</c:v>
                      </c:pt>
                      <c:pt idx="422" formatCode="General">
                        <c:v>0.57956635951995905</c:v>
                      </c:pt>
                      <c:pt idx="423" formatCode="General">
                        <c:v>0.58000230789184604</c:v>
                      </c:pt>
                      <c:pt idx="424" formatCode="General">
                        <c:v>0.58039242029190097</c:v>
                      </c:pt>
                      <c:pt idx="425" formatCode="General">
                        <c:v>0.58071327209472701</c:v>
                      </c:pt>
                      <c:pt idx="426" formatCode="General">
                        <c:v>0.581115663051605</c:v>
                      </c:pt>
                      <c:pt idx="427" formatCode="General">
                        <c:v>0.58139127492904696</c:v>
                      </c:pt>
                      <c:pt idx="428" formatCode="General">
                        <c:v>0.581556916236877</c:v>
                      </c:pt>
                      <c:pt idx="429" formatCode="General">
                        <c:v>0.58176732063293501</c:v>
                      </c:pt>
                      <c:pt idx="430" formatCode="General">
                        <c:v>0.58193624019622803</c:v>
                      </c:pt>
                      <c:pt idx="431" formatCode="General">
                        <c:v>0.58207124471664395</c:v>
                      </c:pt>
                      <c:pt idx="432" formatCode="General">
                        <c:v>0.58220678567886397</c:v>
                      </c:pt>
                      <c:pt idx="433" formatCode="General">
                        <c:v>0.58239340782165505</c:v>
                      </c:pt>
                      <c:pt idx="434" formatCode="General">
                        <c:v>0.58247745037078902</c:v>
                      </c:pt>
                      <c:pt idx="435" formatCode="General">
                        <c:v>0.58255457878112804</c:v>
                      </c:pt>
                      <c:pt idx="436" formatCode="General">
                        <c:v>0.58267802000045799</c:v>
                      </c:pt>
                      <c:pt idx="437" formatCode="General">
                        <c:v>0.58263224363327004</c:v>
                      </c:pt>
                      <c:pt idx="438" formatCode="General">
                        <c:v>0.58273786306381203</c:v>
                      </c:pt>
                      <c:pt idx="439" formatCode="General">
                        <c:v>0.58289587497711204</c:v>
                      </c:pt>
                      <c:pt idx="440" formatCode="General">
                        <c:v>0.58290988206863403</c:v>
                      </c:pt>
                      <c:pt idx="441" formatCode="General">
                        <c:v>0.58294439315795898</c:v>
                      </c:pt>
                      <c:pt idx="442" formatCode="General">
                        <c:v>0.58297926187515303</c:v>
                      </c:pt>
                      <c:pt idx="443" formatCode="General">
                        <c:v>0.58301550149917603</c:v>
                      </c:pt>
                      <c:pt idx="444" formatCode="General">
                        <c:v>0.58306801319122303</c:v>
                      </c:pt>
                      <c:pt idx="445" formatCode="General">
                        <c:v>0.58308804035186801</c:v>
                      </c:pt>
                      <c:pt idx="446" formatCode="General">
                        <c:v>0.58317464590072599</c:v>
                      </c:pt>
                      <c:pt idx="447" formatCode="General">
                        <c:v>0.58328866958618197</c:v>
                      </c:pt>
                      <c:pt idx="448" formatCode="General">
                        <c:v>0.58319151401519798</c:v>
                      </c:pt>
                      <c:pt idx="449" formatCode="General">
                        <c:v>0.58317542076110795</c:v>
                      </c:pt>
                      <c:pt idx="450" formatCode="General">
                        <c:v>0.58321183919906605</c:v>
                      </c:pt>
                      <c:pt idx="451" formatCode="General">
                        <c:v>0.58322280645370495</c:v>
                      </c:pt>
                      <c:pt idx="452" formatCode="General">
                        <c:v>0.58320456743240401</c:v>
                      </c:pt>
                      <c:pt idx="453" formatCode="General">
                        <c:v>0.58318042755126998</c:v>
                      </c:pt>
                      <c:pt idx="454" formatCode="General">
                        <c:v>0.58315151929855302</c:v>
                      </c:pt>
                      <c:pt idx="455" formatCode="General">
                        <c:v>0.58311504125595104</c:v>
                      </c:pt>
                      <c:pt idx="456" formatCode="General">
                        <c:v>0.58309757709503196</c:v>
                      </c:pt>
                      <c:pt idx="457" formatCode="General">
                        <c:v>0.583032727241516</c:v>
                      </c:pt>
                      <c:pt idx="458" formatCode="General">
                        <c:v>0.58294939994812001</c:v>
                      </c:pt>
                      <c:pt idx="459" formatCode="General">
                        <c:v>0.58292353153228804</c:v>
                      </c:pt>
                      <c:pt idx="460" formatCode="General">
                        <c:v>0.58279836177825906</c:v>
                      </c:pt>
                      <c:pt idx="461" formatCode="General">
                        <c:v>0.58272010087966897</c:v>
                      </c:pt>
                      <c:pt idx="462" formatCode="General">
                        <c:v>0.58271771669387795</c:v>
                      </c:pt>
                      <c:pt idx="463" formatCode="General">
                        <c:v>0.58263903856277499</c:v>
                      </c:pt>
                      <c:pt idx="464" formatCode="General">
                        <c:v>0.58253699541091897</c:v>
                      </c:pt>
                      <c:pt idx="465" formatCode="General">
                        <c:v>0.58246785402297996</c:v>
                      </c:pt>
                      <c:pt idx="466" formatCode="General">
                        <c:v>0.58243256807327304</c:v>
                      </c:pt>
                      <c:pt idx="467" formatCode="General">
                        <c:v>0.58230376243591297</c:v>
                      </c:pt>
                      <c:pt idx="468" formatCode="General">
                        <c:v>0.58223879337310802</c:v>
                      </c:pt>
                      <c:pt idx="469" formatCode="General">
                        <c:v>0.58222299814224199</c:v>
                      </c:pt>
                      <c:pt idx="470" formatCode="General">
                        <c:v>0.58217173814773604</c:v>
                      </c:pt>
                      <c:pt idx="471" formatCode="General">
                        <c:v>0.58196222782134999</c:v>
                      </c:pt>
                      <c:pt idx="472" formatCode="General">
                        <c:v>0.581828713417053</c:v>
                      </c:pt>
                      <c:pt idx="473" formatCode="General">
                        <c:v>0.58178919553756703</c:v>
                      </c:pt>
                      <c:pt idx="474" formatCode="General">
                        <c:v>0.58173769712448098</c:v>
                      </c:pt>
                      <c:pt idx="475" formatCode="General">
                        <c:v>0.58167248964309703</c:v>
                      </c:pt>
                      <c:pt idx="476" formatCode="General">
                        <c:v>0.58155024051666304</c:v>
                      </c:pt>
                      <c:pt idx="477" formatCode="General">
                        <c:v>0.58140367269516002</c:v>
                      </c:pt>
                      <c:pt idx="478" formatCode="General">
                        <c:v>0.58132505416870095</c:v>
                      </c:pt>
                      <c:pt idx="479" formatCode="General">
                        <c:v>0.58123111724853505</c:v>
                      </c:pt>
                      <c:pt idx="480" formatCode="General">
                        <c:v>0.58104175329208396</c:v>
                      </c:pt>
                      <c:pt idx="481" formatCode="General">
                        <c:v>0.58080822229385398</c:v>
                      </c:pt>
                      <c:pt idx="482" formatCode="General">
                        <c:v>0.58076661825180098</c:v>
                      </c:pt>
                      <c:pt idx="483" formatCode="General">
                        <c:v>0.58072847127914395</c:v>
                      </c:pt>
                      <c:pt idx="484" formatCode="General">
                        <c:v>0.58063471317291304</c:v>
                      </c:pt>
                      <c:pt idx="485" formatCode="General">
                        <c:v>0.58052504062652599</c:v>
                      </c:pt>
                      <c:pt idx="486" formatCode="General">
                        <c:v>0.58061879873275801</c:v>
                      </c:pt>
                      <c:pt idx="487" formatCode="General">
                        <c:v>0.58061981201171897</c:v>
                      </c:pt>
                      <c:pt idx="488" formatCode="General">
                        <c:v>0.58053565025329601</c:v>
                      </c:pt>
                      <c:pt idx="489" formatCode="General">
                        <c:v>0.58047527074813798</c:v>
                      </c:pt>
                      <c:pt idx="490" formatCode="General">
                        <c:v>0.58045911788940396</c:v>
                      </c:pt>
                      <c:pt idx="491" formatCode="General">
                        <c:v>0.58051955699920699</c:v>
                      </c:pt>
                      <c:pt idx="492" formatCode="General">
                        <c:v>0.58053177595138605</c:v>
                      </c:pt>
                      <c:pt idx="493" formatCode="General">
                        <c:v>0.58036220073699996</c:v>
                      </c:pt>
                      <c:pt idx="494" formatCode="General">
                        <c:v>0.58041512966155995</c:v>
                      </c:pt>
                      <c:pt idx="495" formatCode="General">
                        <c:v>0.58046358823776201</c:v>
                      </c:pt>
                      <c:pt idx="496" formatCode="General">
                        <c:v>0.58039569854736295</c:v>
                      </c:pt>
                      <c:pt idx="497" formatCode="General">
                        <c:v>0.58027011156082198</c:v>
                      </c:pt>
                      <c:pt idx="498" formatCode="General">
                        <c:v>0.580255687236786</c:v>
                      </c:pt>
                      <c:pt idx="499" formatCode="General">
                        <c:v>0.58026999235153198</c:v>
                      </c:pt>
                      <c:pt idx="500" formatCode="General">
                        <c:v>0.58026140928268399</c:v>
                      </c:pt>
                      <c:pt idx="501" formatCode="General">
                        <c:v>0.58027523756027199</c:v>
                      </c:pt>
                      <c:pt idx="502" formatCode="General">
                        <c:v>0.58025938272476196</c:v>
                      </c:pt>
                      <c:pt idx="503" formatCode="General">
                        <c:v>0.58027917146682695</c:v>
                      </c:pt>
                      <c:pt idx="504" formatCode="General">
                        <c:v>0.58030736446380604</c:v>
                      </c:pt>
                      <c:pt idx="505" formatCode="General">
                        <c:v>0.58006465435028098</c:v>
                      </c:pt>
                      <c:pt idx="506" formatCode="General">
                        <c:v>0.58000177145004295</c:v>
                      </c:pt>
                      <c:pt idx="507" formatCode="General">
                        <c:v>0.580078065395355</c:v>
                      </c:pt>
                      <c:pt idx="508" formatCode="General">
                        <c:v>0.5801140666008</c:v>
                      </c:pt>
                      <c:pt idx="509" formatCode="General">
                        <c:v>0.58000952005386397</c:v>
                      </c:pt>
                      <c:pt idx="510" formatCode="General">
                        <c:v>0.57995665073394798</c:v>
                      </c:pt>
                      <c:pt idx="511" formatCode="General">
                        <c:v>0.57991808652877797</c:v>
                      </c:pt>
                      <c:pt idx="512" formatCode="General">
                        <c:v>0.57980483770370495</c:v>
                      </c:pt>
                      <c:pt idx="513" formatCode="General">
                        <c:v>0.579783916473389</c:v>
                      </c:pt>
                      <c:pt idx="514" formatCode="General">
                        <c:v>0.57979452610015902</c:v>
                      </c:pt>
                      <c:pt idx="515" formatCode="General">
                        <c:v>0.57977545261383101</c:v>
                      </c:pt>
                      <c:pt idx="516" formatCode="General">
                        <c:v>0.57969611883163497</c:v>
                      </c:pt>
                      <c:pt idx="517" formatCode="General">
                        <c:v>0.57968318462371804</c:v>
                      </c:pt>
                      <c:pt idx="518" formatCode="General">
                        <c:v>0.57963907718658403</c:v>
                      </c:pt>
                      <c:pt idx="519" formatCode="General">
                        <c:v>0.57957082986831698</c:v>
                      </c:pt>
                      <c:pt idx="520" formatCode="General">
                        <c:v>0.57958000898361195</c:v>
                      </c:pt>
                      <c:pt idx="521" formatCode="General">
                        <c:v>0.57958167791366599</c:v>
                      </c:pt>
                      <c:pt idx="522" formatCode="General">
                        <c:v>0.57947152853012096</c:v>
                      </c:pt>
                      <c:pt idx="523" formatCode="General">
                        <c:v>0.579323410987854</c:v>
                      </c:pt>
                      <c:pt idx="524" formatCode="General">
                        <c:v>0.579401314258575</c:v>
                      </c:pt>
                      <c:pt idx="525" formatCode="General">
                        <c:v>0.57936853170394897</c:v>
                      </c:pt>
                      <c:pt idx="526" formatCode="General">
                        <c:v>0.57928782701492298</c:v>
                      </c:pt>
                      <c:pt idx="527" formatCode="General">
                        <c:v>0.57926428318023704</c:v>
                      </c:pt>
                      <c:pt idx="528" formatCode="General">
                        <c:v>0.57933759689331099</c:v>
                      </c:pt>
                      <c:pt idx="529" formatCode="General">
                        <c:v>0.57919293642044101</c:v>
                      </c:pt>
                      <c:pt idx="530" formatCode="General">
                        <c:v>0.57905381917953502</c:v>
                      </c:pt>
                      <c:pt idx="531" formatCode="General">
                        <c:v>0.57909148931503296</c:v>
                      </c:pt>
                      <c:pt idx="532" formatCode="General">
                        <c:v>0.57902681827545199</c:v>
                      </c:pt>
                      <c:pt idx="533" formatCode="General">
                        <c:v>0.57902139425277699</c:v>
                      </c:pt>
                      <c:pt idx="534" formatCode="General">
                        <c:v>0.57897800207138095</c:v>
                      </c:pt>
                      <c:pt idx="535" formatCode="General">
                        <c:v>0.57882851362228405</c:v>
                      </c:pt>
                      <c:pt idx="536" formatCode="General">
                        <c:v>0.57884258031845104</c:v>
                      </c:pt>
                      <c:pt idx="537" formatCode="General">
                        <c:v>0.57882302999496504</c:v>
                      </c:pt>
                      <c:pt idx="538" formatCode="General">
                        <c:v>0.57871973514556896</c:v>
                      </c:pt>
                      <c:pt idx="539" formatCode="General">
                        <c:v>0.57858377695083596</c:v>
                      </c:pt>
                      <c:pt idx="540" formatCode="General">
                        <c:v>0.57861173152923595</c:v>
                      </c:pt>
                      <c:pt idx="541" formatCode="General">
                        <c:v>0.57851803302764904</c:v>
                      </c:pt>
                      <c:pt idx="542" formatCode="General">
                        <c:v>0.57839620113372803</c:v>
                      </c:pt>
                      <c:pt idx="543" formatCode="General">
                        <c:v>0.57843667268753096</c:v>
                      </c:pt>
                      <c:pt idx="544" formatCode="General">
                        <c:v>0.57819861173629805</c:v>
                      </c:pt>
                      <c:pt idx="545" formatCode="General">
                        <c:v>0.57800775766372703</c:v>
                      </c:pt>
                      <c:pt idx="546" formatCode="General">
                        <c:v>0.57793581485748302</c:v>
                      </c:pt>
                      <c:pt idx="547" formatCode="General">
                        <c:v>0.57786852121353105</c:v>
                      </c:pt>
                      <c:pt idx="548" formatCode="General">
                        <c:v>0.57786560058593806</c:v>
                      </c:pt>
                      <c:pt idx="549" formatCode="General">
                        <c:v>0.57785284519195601</c:v>
                      </c:pt>
                      <c:pt idx="550" formatCode="General">
                        <c:v>0.577814400196075</c:v>
                      </c:pt>
                      <c:pt idx="551" formatCode="General">
                        <c:v>0.57776814699172996</c:v>
                      </c:pt>
                      <c:pt idx="552" formatCode="General">
                        <c:v>0.57749342918395996</c:v>
                      </c:pt>
                      <c:pt idx="553" formatCode="General">
                        <c:v>0.57739591598510698</c:v>
                      </c:pt>
                      <c:pt idx="554" formatCode="General">
                        <c:v>0.57743489742279097</c:v>
                      </c:pt>
                      <c:pt idx="555" formatCode="General">
                        <c:v>0.57713192701339699</c:v>
                      </c:pt>
                      <c:pt idx="556" formatCode="General">
                        <c:v>0.57699984312057495</c:v>
                      </c:pt>
                      <c:pt idx="557" formatCode="General">
                        <c:v>0.57688397169113204</c:v>
                      </c:pt>
                      <c:pt idx="558" formatCode="General">
                        <c:v>0.57675194740295399</c:v>
                      </c:pt>
                      <c:pt idx="559" formatCode="General">
                        <c:v>0.57678967714309703</c:v>
                      </c:pt>
                      <c:pt idx="560" formatCode="General">
                        <c:v>0.57659429311752297</c:v>
                      </c:pt>
                      <c:pt idx="561" formatCode="General">
                        <c:v>0.57637548446655296</c:v>
                      </c:pt>
                      <c:pt idx="562" formatCode="General">
                        <c:v>0.57627099752426103</c:v>
                      </c:pt>
                      <c:pt idx="563" formatCode="General">
                        <c:v>0.57616221904754605</c:v>
                      </c:pt>
                      <c:pt idx="564" formatCode="General">
                        <c:v>0.57590669393539395</c:v>
                      </c:pt>
                      <c:pt idx="565" formatCode="General">
                        <c:v>0.57570707798004195</c:v>
                      </c:pt>
                      <c:pt idx="566" formatCode="General">
                        <c:v>0.57560890913009599</c:v>
                      </c:pt>
                      <c:pt idx="567" formatCode="General">
                        <c:v>0.57531332969665505</c:v>
                      </c:pt>
                      <c:pt idx="568" formatCode="General">
                        <c:v>0.57507121562957797</c:v>
                      </c:pt>
                      <c:pt idx="569" formatCode="General">
                        <c:v>0.57486355304717995</c:v>
                      </c:pt>
                      <c:pt idx="570" formatCode="General">
                        <c:v>0.57464617490768399</c:v>
                      </c:pt>
                      <c:pt idx="571" formatCode="General">
                        <c:v>0.57443815469741799</c:v>
                      </c:pt>
                      <c:pt idx="572" formatCode="General">
                        <c:v>0.57403248548507702</c:v>
                      </c:pt>
                      <c:pt idx="573" formatCode="General">
                        <c:v>0.57362318038940396</c:v>
                      </c:pt>
                      <c:pt idx="574" formatCode="General">
                        <c:v>0.57331550121307395</c:v>
                      </c:pt>
                      <c:pt idx="575" formatCode="General">
                        <c:v>0.57283860445022605</c:v>
                      </c:pt>
                      <c:pt idx="576" formatCode="General">
                        <c:v>0.57259541749954201</c:v>
                      </c:pt>
                      <c:pt idx="577" formatCode="General">
                        <c:v>0.57228982448577903</c:v>
                      </c:pt>
                      <c:pt idx="578" formatCode="General">
                        <c:v>0.57166182994842496</c:v>
                      </c:pt>
                      <c:pt idx="579" formatCode="General">
                        <c:v>0.57093292474746704</c:v>
                      </c:pt>
                      <c:pt idx="580" formatCode="General">
                        <c:v>0.57045847177505504</c:v>
                      </c:pt>
                      <c:pt idx="581" formatCode="General">
                        <c:v>0.57001048326492298</c:v>
                      </c:pt>
                      <c:pt idx="582" formatCode="General">
                        <c:v>0.56939846277236905</c:v>
                      </c:pt>
                      <c:pt idx="583" formatCode="General">
                        <c:v>0.56894588470458995</c:v>
                      </c:pt>
                      <c:pt idx="584" formatCode="General">
                        <c:v>0.56830900907516502</c:v>
                      </c:pt>
                      <c:pt idx="585" formatCode="General">
                        <c:v>0.56760215759277299</c:v>
                      </c:pt>
                      <c:pt idx="586" formatCode="General">
                        <c:v>0.56697940826416005</c:v>
                      </c:pt>
                      <c:pt idx="587" formatCode="General">
                        <c:v>0.56635844707489003</c:v>
                      </c:pt>
                      <c:pt idx="588" formatCode="General">
                        <c:v>0.56562632322311401</c:v>
                      </c:pt>
                      <c:pt idx="589" formatCode="General">
                        <c:v>0.564860999584198</c:v>
                      </c:pt>
                      <c:pt idx="590" formatCode="General">
                        <c:v>0.56411719322204601</c:v>
                      </c:pt>
                      <c:pt idx="591" formatCode="General">
                        <c:v>0.56323319673538197</c:v>
                      </c:pt>
                      <c:pt idx="592" formatCode="General">
                        <c:v>0.56238287687301602</c:v>
                      </c:pt>
                      <c:pt idx="593" formatCode="General">
                        <c:v>0.56149309873580899</c:v>
                      </c:pt>
                      <c:pt idx="594" formatCode="General">
                        <c:v>0.56047272682189897</c:v>
                      </c:pt>
                      <c:pt idx="595" formatCode="General">
                        <c:v>0.55937653779983498</c:v>
                      </c:pt>
                      <c:pt idx="596" formatCode="General">
                        <c:v>0.55839461088180498</c:v>
                      </c:pt>
                      <c:pt idx="597" formatCode="General">
                        <c:v>0.557361841201782</c:v>
                      </c:pt>
                      <c:pt idx="598" formatCode="General">
                        <c:v>0.55611121654510498</c:v>
                      </c:pt>
                      <c:pt idx="599" formatCode="General">
                        <c:v>0.55473542213439897</c:v>
                      </c:pt>
                      <c:pt idx="600" formatCode="General">
                        <c:v>0.55334806442260698</c:v>
                      </c:pt>
                      <c:pt idx="601" formatCode="General">
                        <c:v>0.55198377370834395</c:v>
                      </c:pt>
                      <c:pt idx="602" formatCode="General">
                        <c:v>0.55057567358017001</c:v>
                      </c:pt>
                      <c:pt idx="603" formatCode="General">
                        <c:v>0.54890197515487704</c:v>
                      </c:pt>
                      <c:pt idx="604" formatCode="General">
                        <c:v>0.547551870346069</c:v>
                      </c:pt>
                      <c:pt idx="605" formatCode="General">
                        <c:v>0.546309053897858</c:v>
                      </c:pt>
                      <c:pt idx="606" formatCode="General">
                        <c:v>0.54491472244262695</c:v>
                      </c:pt>
                      <c:pt idx="607" formatCode="General">
                        <c:v>0.54354596138000499</c:v>
                      </c:pt>
                      <c:pt idx="608" formatCode="General">
                        <c:v>0.542494297027588</c:v>
                      </c:pt>
                      <c:pt idx="609" formatCode="General">
                        <c:v>0.54147315025329601</c:v>
                      </c:pt>
                      <c:pt idx="610" formatCode="General">
                        <c:v>0.54032665491104104</c:v>
                      </c:pt>
                      <c:pt idx="611" formatCode="General">
                        <c:v>0.53948622941970803</c:v>
                      </c:pt>
                      <c:pt idx="612" formatCode="General">
                        <c:v>0.538710117340088</c:v>
                      </c:pt>
                      <c:pt idx="613" formatCode="General">
                        <c:v>0.53821498155593905</c:v>
                      </c:pt>
                      <c:pt idx="614" formatCode="General">
                        <c:v>0.53801351785659801</c:v>
                      </c:pt>
                      <c:pt idx="615" formatCode="General">
                        <c:v>0.53759461641311601</c:v>
                      </c:pt>
                      <c:pt idx="616" formatCode="General">
                        <c:v>0.53693628311157204</c:v>
                      </c:pt>
                      <c:pt idx="617" formatCode="General">
                        <c:v>0.53662800788879395</c:v>
                      </c:pt>
                      <c:pt idx="618" formatCode="General">
                        <c:v>0.53667515516281095</c:v>
                      </c:pt>
                      <c:pt idx="619" formatCode="General">
                        <c:v>0.53603249788284302</c:v>
                      </c:pt>
                      <c:pt idx="620" formatCode="General">
                        <c:v>0.53575748205184903</c:v>
                      </c:pt>
                      <c:pt idx="621" formatCode="General">
                        <c:v>0.53594350814819303</c:v>
                      </c:pt>
                      <c:pt idx="622" formatCode="General">
                        <c:v>0.53616654872894298</c:v>
                      </c:pt>
                      <c:pt idx="623" formatCode="General">
                        <c:v>0.53571194410324097</c:v>
                      </c:pt>
                      <c:pt idx="624" formatCode="General">
                        <c:v>0.53564423322677601</c:v>
                      </c:pt>
                      <c:pt idx="625" formatCode="General">
                        <c:v>0.535633325576782</c:v>
                      </c:pt>
                      <c:pt idx="626" formatCode="General">
                        <c:v>0.53554850816726696</c:v>
                      </c:pt>
                      <c:pt idx="627" formatCode="General">
                        <c:v>0.53572571277618397</c:v>
                      </c:pt>
                      <c:pt idx="628" formatCode="General">
                        <c:v>0.53574854135513295</c:v>
                      </c:pt>
                      <c:pt idx="629" formatCode="General">
                        <c:v>0.53573626279830899</c:v>
                      </c:pt>
                      <c:pt idx="630" formatCode="General">
                        <c:v>0.53583240509033203</c:v>
                      </c:pt>
                      <c:pt idx="631" formatCode="General">
                        <c:v>0.53609180450439498</c:v>
                      </c:pt>
                      <c:pt idx="632" formatCode="General">
                        <c:v>0.53636533021926902</c:v>
                      </c:pt>
                      <c:pt idx="633" formatCode="General">
                        <c:v>0.53671222925186202</c:v>
                      </c:pt>
                      <c:pt idx="634" formatCode="General">
                        <c:v>0.53700566291809104</c:v>
                      </c:pt>
                      <c:pt idx="635" formatCode="General">
                        <c:v>0.53709071874618497</c:v>
                      </c:pt>
                      <c:pt idx="636" formatCode="General">
                        <c:v>0.53773170709609996</c:v>
                      </c:pt>
                      <c:pt idx="637" formatCode="General">
                        <c:v>0.53776615858078003</c:v>
                      </c:pt>
                      <c:pt idx="638" formatCode="General">
                        <c:v>0.53774988651275601</c:v>
                      </c:pt>
                      <c:pt idx="639" formatCode="General">
                        <c:v>0.53881633281707797</c:v>
                      </c:pt>
                      <c:pt idx="640" formatCode="General">
                        <c:v>0.53873610496520996</c:v>
                      </c:pt>
                      <c:pt idx="641" formatCode="General">
                        <c:v>0.538896024227142</c:v>
                      </c:pt>
                      <c:pt idx="642" formatCode="General">
                        <c:v>0.53955525159835804</c:v>
                      </c:pt>
                      <c:pt idx="643" formatCode="General">
                        <c:v>0.54027545452117898</c:v>
                      </c:pt>
                      <c:pt idx="644" formatCode="General">
                        <c:v>0.54076641798019398</c:v>
                      </c:pt>
                      <c:pt idx="645" formatCode="General">
                        <c:v>0.54100894927978505</c:v>
                      </c:pt>
                      <c:pt idx="646" formatCode="General">
                        <c:v>0.541279077529907</c:v>
                      </c:pt>
                      <c:pt idx="647" formatCode="General">
                        <c:v>0.54182952642440796</c:v>
                      </c:pt>
                      <c:pt idx="648" formatCode="General">
                        <c:v>0.54253482818603505</c:v>
                      </c:pt>
                      <c:pt idx="649" formatCode="General">
                        <c:v>0.542469501495361</c:v>
                      </c:pt>
                      <c:pt idx="650" formatCode="General">
                        <c:v>0.54285603761672996</c:v>
                      </c:pt>
                      <c:pt idx="651" formatCode="General">
                        <c:v>0.55704468488693204</c:v>
                      </c:pt>
                      <c:pt idx="652" formatCode="General">
                        <c:v>0.55760180950164795</c:v>
                      </c:pt>
                      <c:pt idx="653" formatCode="General">
                        <c:v>0.55841404199600198</c:v>
                      </c:pt>
                      <c:pt idx="654" formatCode="General">
                        <c:v>0.55909091234207198</c:v>
                      </c:pt>
                      <c:pt idx="655" formatCode="General">
                        <c:v>0.55965232849121105</c:v>
                      </c:pt>
                      <c:pt idx="656" formatCode="General">
                        <c:v>0.56027430295944203</c:v>
                      </c:pt>
                      <c:pt idx="657" formatCode="General">
                        <c:v>0.56077605485916104</c:v>
                      </c:pt>
                      <c:pt idx="658" formatCode="General">
                        <c:v>0.56128233671188399</c:v>
                      </c:pt>
                      <c:pt idx="659" formatCode="General">
                        <c:v>0.56187522411346402</c:v>
                      </c:pt>
                      <c:pt idx="660" formatCode="General">
                        <c:v>0.56253755092620905</c:v>
                      </c:pt>
                      <c:pt idx="661" formatCode="General">
                        <c:v>0.56317442655563399</c:v>
                      </c:pt>
                      <c:pt idx="662" formatCode="General">
                        <c:v>0.56369864940643299</c:v>
                      </c:pt>
                      <c:pt idx="663" formatCode="General">
                        <c:v>0.56427425146102905</c:v>
                      </c:pt>
                      <c:pt idx="664" formatCode="General">
                        <c:v>0.56484329700470004</c:v>
                      </c:pt>
                      <c:pt idx="665" formatCode="General">
                        <c:v>0.56539171934127797</c:v>
                      </c:pt>
                      <c:pt idx="666" formatCode="General">
                        <c:v>0.56598073244094804</c:v>
                      </c:pt>
                      <c:pt idx="667" formatCode="General">
                        <c:v>0.566572606563568</c:v>
                      </c:pt>
                      <c:pt idx="668" formatCode="General">
                        <c:v>0.56719100475311302</c:v>
                      </c:pt>
                      <c:pt idx="669" formatCode="General">
                        <c:v>0.56791412830352805</c:v>
                      </c:pt>
                      <c:pt idx="670" formatCode="General">
                        <c:v>0.56853640079498302</c:v>
                      </c:pt>
                      <c:pt idx="671" formatCode="General">
                        <c:v>0.56911772489547696</c:v>
                      </c:pt>
                      <c:pt idx="672" formatCode="General">
                        <c:v>0.56966346502304099</c:v>
                      </c:pt>
                      <c:pt idx="673" formatCode="General">
                        <c:v>0.57003313302993797</c:v>
                      </c:pt>
                      <c:pt idx="674" formatCode="General">
                        <c:v>0.57047367095947299</c:v>
                      </c:pt>
                      <c:pt idx="675" formatCode="General">
                        <c:v>0.57106226682662997</c:v>
                      </c:pt>
                      <c:pt idx="676" formatCode="General">
                        <c:v>0.57151573896408103</c:v>
                      </c:pt>
                      <c:pt idx="677" formatCode="General">
                        <c:v>0.57206547260284402</c:v>
                      </c:pt>
                      <c:pt idx="678" formatCode="General">
                        <c:v>0.57262688875198398</c:v>
                      </c:pt>
                      <c:pt idx="679" formatCode="General">
                        <c:v>0.57314312458038297</c:v>
                      </c:pt>
                      <c:pt idx="680" formatCode="General">
                        <c:v>0.57352614402770996</c:v>
                      </c:pt>
                      <c:pt idx="681" formatCode="General">
                        <c:v>0.57417547702789296</c:v>
                      </c:pt>
                      <c:pt idx="682" formatCode="General">
                        <c:v>0.57475364208221402</c:v>
                      </c:pt>
                      <c:pt idx="683" formatCode="General">
                        <c:v>0.57522714138030995</c:v>
                      </c:pt>
                      <c:pt idx="684" formatCode="General">
                        <c:v>0.57574898004531905</c:v>
                      </c:pt>
                      <c:pt idx="685" formatCode="General">
                        <c:v>0.576085865497589</c:v>
                      </c:pt>
                      <c:pt idx="686" formatCode="General">
                        <c:v>0.57651090621948198</c:v>
                      </c:pt>
                      <c:pt idx="687" formatCode="General">
                        <c:v>0.57694143056869496</c:v>
                      </c:pt>
                      <c:pt idx="688" formatCode="General">
                        <c:v>0.57725477218627896</c:v>
                      </c:pt>
                      <c:pt idx="689" formatCode="General">
                        <c:v>0.57764446735382102</c:v>
                      </c:pt>
                      <c:pt idx="690" formatCode="General">
                        <c:v>0.57790625095367398</c:v>
                      </c:pt>
                      <c:pt idx="691" formatCode="General">
                        <c:v>0.57815116643905595</c:v>
                      </c:pt>
                      <c:pt idx="692" formatCode="General">
                        <c:v>0.57848644256591797</c:v>
                      </c:pt>
                      <c:pt idx="693" formatCode="General">
                        <c:v>0.57881957292556796</c:v>
                      </c:pt>
                      <c:pt idx="694" formatCode="General">
                        <c:v>0.57914793491363503</c:v>
                      </c:pt>
                      <c:pt idx="695" formatCode="General">
                        <c:v>0.579517841339111</c:v>
                      </c:pt>
                      <c:pt idx="696" formatCode="General">
                        <c:v>0.57986384630203203</c:v>
                      </c:pt>
                      <c:pt idx="697" formatCode="General">
                        <c:v>0.58012670278549205</c:v>
                      </c:pt>
                      <c:pt idx="698" formatCode="General">
                        <c:v>0.58042877912521396</c:v>
                      </c:pt>
                      <c:pt idx="699" formatCode="General">
                        <c:v>0.58083462715148904</c:v>
                      </c:pt>
                      <c:pt idx="700" formatCode="General">
                        <c:v>0.58116918802261397</c:v>
                      </c:pt>
                      <c:pt idx="701" formatCode="General">
                        <c:v>0.58145886659622203</c:v>
                      </c:pt>
                      <c:pt idx="702" formatCode="General">
                        <c:v>0.58166706562042203</c:v>
                      </c:pt>
                      <c:pt idx="703" formatCode="General">
                        <c:v>0.58178675174713101</c:v>
                      </c:pt>
                      <c:pt idx="704" formatCode="General">
                        <c:v>0.58193612098693803</c:v>
                      </c:pt>
                      <c:pt idx="705" formatCode="General">
                        <c:v>0.58209902048110995</c:v>
                      </c:pt>
                      <c:pt idx="706" formatCode="General">
                        <c:v>0.58227187395095803</c:v>
                      </c:pt>
                      <c:pt idx="707" formatCode="General">
                        <c:v>0.582450091838837</c:v>
                      </c:pt>
                      <c:pt idx="708" formatCode="General">
                        <c:v>0.58263516426086404</c:v>
                      </c:pt>
                      <c:pt idx="709" formatCode="General">
                        <c:v>0.58285403251647905</c:v>
                      </c:pt>
                      <c:pt idx="710" formatCode="General">
                        <c:v>0.58303517103195202</c:v>
                      </c:pt>
                      <c:pt idx="711" formatCode="General">
                        <c:v>0.58304995298385598</c:v>
                      </c:pt>
                      <c:pt idx="712" formatCode="General">
                        <c:v>0.58310115337371804</c:v>
                      </c:pt>
                      <c:pt idx="713" formatCode="General">
                        <c:v>0.58307862281799305</c:v>
                      </c:pt>
                      <c:pt idx="714" formatCode="General">
                        <c:v>0.58305633068084695</c:v>
                      </c:pt>
                      <c:pt idx="715" formatCode="General">
                        <c:v>0.58324384689331099</c:v>
                      </c:pt>
                      <c:pt idx="716" formatCode="General">
                        <c:v>0.58336794376373302</c:v>
                      </c:pt>
                      <c:pt idx="717" formatCode="General">
                        <c:v>0.58338528871536299</c:v>
                      </c:pt>
                      <c:pt idx="718" formatCode="General">
                        <c:v>0.58336925506591797</c:v>
                      </c:pt>
                      <c:pt idx="719" formatCode="General">
                        <c:v>0.58335572481155396</c:v>
                      </c:pt>
                      <c:pt idx="720" formatCode="General">
                        <c:v>0.58340656757354703</c:v>
                      </c:pt>
                      <c:pt idx="721" formatCode="General">
                        <c:v>0.58336359262466397</c:v>
                      </c:pt>
                      <c:pt idx="722" formatCode="General">
                        <c:v>0.58321702480316195</c:v>
                      </c:pt>
                      <c:pt idx="723" formatCode="General">
                        <c:v>0.583224296569824</c:v>
                      </c:pt>
                      <c:pt idx="724" formatCode="General">
                        <c:v>0.58327823877334595</c:v>
                      </c:pt>
                      <c:pt idx="725" formatCode="General">
                        <c:v>0.58324855566024802</c:v>
                      </c:pt>
                      <c:pt idx="726" formatCode="General">
                        <c:v>0.58330667018890403</c:v>
                      </c:pt>
                      <c:pt idx="727" formatCode="General">
                        <c:v>0.58339011669158902</c:v>
                      </c:pt>
                      <c:pt idx="728" formatCode="General">
                        <c:v>0.58329880237579301</c:v>
                      </c:pt>
                      <c:pt idx="729" formatCode="General">
                        <c:v>0.58311724662780795</c:v>
                      </c:pt>
                      <c:pt idx="730" formatCode="General">
                        <c:v>0.58288538455963101</c:v>
                      </c:pt>
                      <c:pt idx="731" formatCode="General">
                        <c:v>0.58258831501007102</c:v>
                      </c:pt>
                      <c:pt idx="732" formatCode="General">
                        <c:v>0.582300245761871</c:v>
                      </c:pt>
                      <c:pt idx="733" formatCode="General">
                        <c:v>0.58199083805084195</c:v>
                      </c:pt>
                      <c:pt idx="734" formatCode="General">
                        <c:v>0.58180439472198497</c:v>
                      </c:pt>
                      <c:pt idx="735" formatCode="General">
                        <c:v>0.58177506923675504</c:v>
                      </c:pt>
                      <c:pt idx="736" formatCode="General">
                        <c:v>0.58157551288604703</c:v>
                      </c:pt>
                      <c:pt idx="737" formatCode="General">
                        <c:v>0.58131915330886796</c:v>
                      </c:pt>
                      <c:pt idx="738" formatCode="General">
                        <c:v>0.58108210563659701</c:v>
                      </c:pt>
                      <c:pt idx="739" formatCode="General">
                        <c:v>0.58081841468811002</c:v>
                      </c:pt>
                      <c:pt idx="740" formatCode="General">
                        <c:v>0.58036452531814597</c:v>
                      </c:pt>
                      <c:pt idx="741" formatCode="General">
                        <c:v>0.58004367351532005</c:v>
                      </c:pt>
                      <c:pt idx="742" formatCode="General">
                        <c:v>0.57981753349304199</c:v>
                      </c:pt>
                      <c:pt idx="743" formatCode="General">
                        <c:v>0.57954114675521895</c:v>
                      </c:pt>
                      <c:pt idx="744" formatCode="General">
                        <c:v>0.57927197217941295</c:v>
                      </c:pt>
                      <c:pt idx="745" formatCode="General">
                        <c:v>0.57899516820907604</c:v>
                      </c:pt>
                      <c:pt idx="746" formatCode="General">
                        <c:v>0.57858598232269298</c:v>
                      </c:pt>
                      <c:pt idx="747" formatCode="General">
                        <c:v>0.57815229892730702</c:v>
                      </c:pt>
                      <c:pt idx="748" formatCode="General">
                        <c:v>0.57778149843215898</c:v>
                      </c:pt>
                      <c:pt idx="749" formatCode="General">
                        <c:v>0.57740563154220603</c:v>
                      </c:pt>
                      <c:pt idx="750" formatCode="General">
                        <c:v>0.57709467411041304</c:v>
                      </c:pt>
                      <c:pt idx="751" formatCode="General">
                        <c:v>0.57668608427047696</c:v>
                      </c:pt>
                      <c:pt idx="752" formatCode="General">
                        <c:v>0.57617044448852495</c:v>
                      </c:pt>
                      <c:pt idx="753" formatCode="General">
                        <c:v>0.57571715116500899</c:v>
                      </c:pt>
                      <c:pt idx="754" formatCode="General">
                        <c:v>0.57527101039886497</c:v>
                      </c:pt>
                      <c:pt idx="755" formatCode="General">
                        <c:v>0.57475447654724099</c:v>
                      </c:pt>
                      <c:pt idx="756" formatCode="General">
                        <c:v>0.57430338859558105</c:v>
                      </c:pt>
                      <c:pt idx="757" formatCode="General">
                        <c:v>0.57391417026519798</c:v>
                      </c:pt>
                      <c:pt idx="758" formatCode="General">
                        <c:v>0.57348281145095803</c:v>
                      </c:pt>
                      <c:pt idx="759" formatCode="General">
                        <c:v>0.57310396432876598</c:v>
                      </c:pt>
                      <c:pt idx="760" formatCode="General">
                        <c:v>0.57273763418197599</c:v>
                      </c:pt>
                      <c:pt idx="761" formatCode="General">
                        <c:v>0.57237088680267301</c:v>
                      </c:pt>
                      <c:pt idx="762" formatCode="General">
                        <c:v>0.57190001010894798</c:v>
                      </c:pt>
                      <c:pt idx="763" formatCode="General">
                        <c:v>0.57134580612182595</c:v>
                      </c:pt>
                      <c:pt idx="764" formatCode="General">
                        <c:v>0.570811748504639</c:v>
                      </c:pt>
                      <c:pt idx="765" formatCode="General">
                        <c:v>0.57023578882217396</c:v>
                      </c:pt>
                      <c:pt idx="766" formatCode="General">
                        <c:v>0.56966638565063499</c:v>
                      </c:pt>
                      <c:pt idx="767" formatCode="General">
                        <c:v>0.56916892528533902</c:v>
                      </c:pt>
                      <c:pt idx="768" formatCode="General">
                        <c:v>0.56855416297912598</c:v>
                      </c:pt>
                      <c:pt idx="769" formatCode="General">
                        <c:v>0.56789833307266202</c:v>
                      </c:pt>
                      <c:pt idx="770" formatCode="General">
                        <c:v>0.56716156005859397</c:v>
                      </c:pt>
                      <c:pt idx="771" formatCode="General">
                        <c:v>0.56638211011886597</c:v>
                      </c:pt>
                      <c:pt idx="772" formatCode="General">
                        <c:v>0.56552976369857799</c:v>
                      </c:pt>
                      <c:pt idx="773" formatCode="General">
                        <c:v>0.56460732221603405</c:v>
                      </c:pt>
                      <c:pt idx="774" formatCode="General">
                        <c:v>0.563570976257324</c:v>
                      </c:pt>
                      <c:pt idx="775" formatCode="General">
                        <c:v>0.56240803003311202</c:v>
                      </c:pt>
                      <c:pt idx="776" formatCode="General">
                        <c:v>0.56117820739746105</c:v>
                      </c:pt>
                      <c:pt idx="777" formatCode="General">
                        <c:v>0.559794962406158</c:v>
                      </c:pt>
                      <c:pt idx="778" formatCode="General">
                        <c:v>0.55835437774658203</c:v>
                      </c:pt>
                      <c:pt idx="779" formatCode="General">
                        <c:v>0.55678039789199796</c:v>
                      </c:pt>
                      <c:pt idx="780" formatCode="General">
                        <c:v>0.554901123046875</c:v>
                      </c:pt>
                      <c:pt idx="781" formatCode="General">
                        <c:v>0.55290800333023105</c:v>
                      </c:pt>
                      <c:pt idx="782" formatCode="General">
                        <c:v>0.55075216293335005</c:v>
                      </c:pt>
                      <c:pt idx="783" formatCode="General">
                        <c:v>0.54844760894775402</c:v>
                      </c:pt>
                      <c:pt idx="784" formatCode="General">
                        <c:v>0.54597294330596902</c:v>
                      </c:pt>
                      <c:pt idx="785" formatCode="General">
                        <c:v>0.54343050718307495</c:v>
                      </c:pt>
                      <c:pt idx="786" formatCode="General">
                        <c:v>0.540804743766785</c:v>
                      </c:pt>
                      <c:pt idx="787" formatCode="General">
                        <c:v>0.53798997402191195</c:v>
                      </c:pt>
                      <c:pt idx="788" formatCode="General">
                        <c:v>0.53497433662414595</c:v>
                      </c:pt>
                      <c:pt idx="789" formatCode="General">
                        <c:v>0.53172504901885997</c:v>
                      </c:pt>
                      <c:pt idx="790" formatCode="General">
                        <c:v>0.52846229076385498</c:v>
                      </c:pt>
                      <c:pt idx="791" formatCode="General">
                        <c:v>0.52519172430038497</c:v>
                      </c:pt>
                      <c:pt idx="792" formatCode="General">
                        <c:v>0.52187150716781605</c:v>
                      </c:pt>
                      <c:pt idx="793" formatCode="General">
                        <c:v>0.51878297328948997</c:v>
                      </c:pt>
                      <c:pt idx="794" formatCode="General">
                        <c:v>0.515683352947235</c:v>
                      </c:pt>
                      <c:pt idx="795" formatCode="General">
                        <c:v>0.51248961687088002</c:v>
                      </c:pt>
                      <c:pt idx="796" formatCode="General">
                        <c:v>0.50944638252258301</c:v>
                      </c:pt>
                      <c:pt idx="797" formatCode="General">
                        <c:v>0.50643450021743797</c:v>
                      </c:pt>
                      <c:pt idx="798" formatCode="General">
                        <c:v>0.50361597537994396</c:v>
                      </c:pt>
                      <c:pt idx="799" formatCode="General">
                        <c:v>0.50085723400116</c:v>
                      </c:pt>
                      <c:pt idx="800" formatCode="General">
                        <c:v>0.498324304819107</c:v>
                      </c:pt>
                      <c:pt idx="801" formatCode="General">
                        <c:v>0.49593675136566201</c:v>
                      </c:pt>
                      <c:pt idx="802" formatCode="General">
                        <c:v>0.49382272362709001</c:v>
                      </c:pt>
                      <c:pt idx="803" formatCode="General">
                        <c:v>0.491903126239777</c:v>
                      </c:pt>
                      <c:pt idx="804" formatCode="General">
                        <c:v>0.49014544486999501</c:v>
                      </c:pt>
                      <c:pt idx="805" formatCode="General">
                        <c:v>0.48867437243461598</c:v>
                      </c:pt>
                      <c:pt idx="806" formatCode="General">
                        <c:v>0.48729485273361201</c:v>
                      </c:pt>
                      <c:pt idx="807" formatCode="General">
                        <c:v>0.48600634932518</c:v>
                      </c:pt>
                      <c:pt idx="808" formatCode="General">
                        <c:v>0.484807759523392</c:v>
                      </c:pt>
                      <c:pt idx="809" formatCode="General">
                        <c:v>0.483692497014999</c:v>
                      </c:pt>
                      <c:pt idx="810" formatCode="General">
                        <c:v>0.48278337717056302</c:v>
                      </c:pt>
                      <c:pt idx="811" formatCode="General">
                        <c:v>0.48202890157699602</c:v>
                      </c:pt>
                      <c:pt idx="812" formatCode="General">
                        <c:v>0.48137441277504001</c:v>
                      </c:pt>
                      <c:pt idx="813" formatCode="General">
                        <c:v>0.48077607154846203</c:v>
                      </c:pt>
                      <c:pt idx="814" formatCode="General">
                        <c:v>0.48029741644859297</c:v>
                      </c:pt>
                      <c:pt idx="815" formatCode="General">
                        <c:v>0.47983920574188199</c:v>
                      </c:pt>
                      <c:pt idx="816" formatCode="General">
                        <c:v>0.47942978143692</c:v>
                      </c:pt>
                      <c:pt idx="817" formatCode="General">
                        <c:v>0.47907951474189803</c:v>
                      </c:pt>
                      <c:pt idx="818" formatCode="General">
                        <c:v>0.47881847620010398</c:v>
                      </c:pt>
                      <c:pt idx="819" formatCode="General">
                        <c:v>0.47855958342552202</c:v>
                      </c:pt>
                      <c:pt idx="820" formatCode="General">
                        <c:v>0.47833549976348899</c:v>
                      </c:pt>
                      <c:pt idx="821" formatCode="General">
                        <c:v>0.47812962532043501</c:v>
                      </c:pt>
                      <c:pt idx="822" formatCode="General">
                        <c:v>0.47791033983230602</c:v>
                      </c:pt>
                      <c:pt idx="823" formatCode="General">
                        <c:v>0.47776147723197898</c:v>
                      </c:pt>
                      <c:pt idx="824" formatCode="General">
                        <c:v>0.477658361196518</c:v>
                      </c:pt>
                      <c:pt idx="825" formatCode="General">
                        <c:v>0.477489084005356</c:v>
                      </c:pt>
                      <c:pt idx="826" formatCode="General">
                        <c:v>0.47732228040695202</c:v>
                      </c:pt>
                      <c:pt idx="827" formatCode="General">
                        <c:v>0.47708642482757602</c:v>
                      </c:pt>
                      <c:pt idx="828" formatCode="General">
                        <c:v>0.47677871584892301</c:v>
                      </c:pt>
                      <c:pt idx="829" formatCode="General">
                        <c:v>0.47653380036354098</c:v>
                      </c:pt>
                      <c:pt idx="830" formatCode="General">
                        <c:v>0.47630962729454002</c:v>
                      </c:pt>
                      <c:pt idx="831" formatCode="General">
                        <c:v>0.47611978650093101</c:v>
                      </c:pt>
                      <c:pt idx="832" formatCode="General">
                        <c:v>0.47591835260391202</c:v>
                      </c:pt>
                      <c:pt idx="833" formatCode="General">
                        <c:v>0.47576257586479198</c:v>
                      </c:pt>
                      <c:pt idx="834" formatCode="General">
                        <c:v>0.47554460167884799</c:v>
                      </c:pt>
                      <c:pt idx="835" formatCode="General">
                        <c:v>0.47526320815086398</c:v>
                      </c:pt>
                      <c:pt idx="836" formatCode="General">
                        <c:v>0.475037902593613</c:v>
                      </c:pt>
                      <c:pt idx="837" formatCode="General">
                        <c:v>0.47481265664100603</c:v>
                      </c:pt>
                      <c:pt idx="838" formatCode="General">
                        <c:v>0.47460046410560602</c:v>
                      </c:pt>
                      <c:pt idx="839" formatCode="General">
                        <c:v>0.474404096603394</c:v>
                      </c:pt>
                      <c:pt idx="840" formatCode="General">
                        <c:v>0.47425341606140098</c:v>
                      </c:pt>
                      <c:pt idx="841" formatCode="General">
                        <c:v>0.47407558560371399</c:v>
                      </c:pt>
                      <c:pt idx="842" formatCode="General">
                        <c:v>0.473850697278976</c:v>
                      </c:pt>
                      <c:pt idx="843" formatCode="General">
                        <c:v>0.47373491525650002</c:v>
                      </c:pt>
                      <c:pt idx="844" formatCode="General">
                        <c:v>0.47365421056747398</c:v>
                      </c:pt>
                      <c:pt idx="845" formatCode="General">
                        <c:v>0.47358438372612</c:v>
                      </c:pt>
                      <c:pt idx="846" formatCode="General">
                        <c:v>0.47357225418090798</c:v>
                      </c:pt>
                      <c:pt idx="847" formatCode="General">
                        <c:v>0.47357383370399497</c:v>
                      </c:pt>
                      <c:pt idx="848" formatCode="General">
                        <c:v>0.47359076142311102</c:v>
                      </c:pt>
                      <c:pt idx="849" formatCode="General">
                        <c:v>0.47362223267555198</c:v>
                      </c:pt>
                      <c:pt idx="850" formatCode="General">
                        <c:v>0.47367426753044101</c:v>
                      </c:pt>
                      <c:pt idx="851" formatCode="General">
                        <c:v>0.47377127408981301</c:v>
                      </c:pt>
                      <c:pt idx="852" formatCode="General">
                        <c:v>0.47386884689331099</c:v>
                      </c:pt>
                      <c:pt idx="853" formatCode="General">
                        <c:v>0.47400346398353599</c:v>
                      </c:pt>
                      <c:pt idx="854" formatCode="General">
                        <c:v>0.47425764799117998</c:v>
                      </c:pt>
                      <c:pt idx="855" formatCode="General">
                        <c:v>0.47441980242729198</c:v>
                      </c:pt>
                      <c:pt idx="856" formatCode="General">
                        <c:v>0.47449523210525502</c:v>
                      </c:pt>
                      <c:pt idx="857" formatCode="General">
                        <c:v>0.47467231750488298</c:v>
                      </c:pt>
                      <c:pt idx="858" formatCode="General">
                        <c:v>0.47485676407813998</c:v>
                      </c:pt>
                      <c:pt idx="859" formatCode="General">
                        <c:v>0.47505781054496798</c:v>
                      </c:pt>
                      <c:pt idx="860" formatCode="General">
                        <c:v>0.47538810968398998</c:v>
                      </c:pt>
                      <c:pt idx="861" formatCode="General">
                        <c:v>0.47572508454322798</c:v>
                      </c:pt>
                      <c:pt idx="862" formatCode="General">
                        <c:v>0.47599887847900402</c:v>
                      </c:pt>
                      <c:pt idx="863" formatCode="General">
                        <c:v>0.476290583610535</c:v>
                      </c:pt>
                      <c:pt idx="864" formatCode="General">
                        <c:v>0.476610988378525</c:v>
                      </c:pt>
                      <c:pt idx="865" formatCode="General">
                        <c:v>0.47693738341331499</c:v>
                      </c:pt>
                      <c:pt idx="866" formatCode="General">
                        <c:v>0.477288097143173</c:v>
                      </c:pt>
                      <c:pt idx="867" formatCode="General">
                        <c:v>0.47768729925155601</c:v>
                      </c:pt>
                      <c:pt idx="868" formatCode="General">
                        <c:v>0.47805291414260898</c:v>
                      </c:pt>
                      <c:pt idx="869" formatCode="General">
                        <c:v>0.47839573025703402</c:v>
                      </c:pt>
                      <c:pt idx="870" formatCode="General">
                        <c:v>0.478747338056564</c:v>
                      </c:pt>
                      <c:pt idx="871" formatCode="General">
                        <c:v>0.47911596298217801</c:v>
                      </c:pt>
                      <c:pt idx="872" formatCode="General">
                        <c:v>0.479472637176514</c:v>
                      </c:pt>
                      <c:pt idx="873" formatCode="General">
                        <c:v>0.47980916500091603</c:v>
                      </c:pt>
                      <c:pt idx="874" formatCode="General">
                        <c:v>0.48018872737884499</c:v>
                      </c:pt>
                      <c:pt idx="875" formatCode="General">
                        <c:v>0.48055490851402299</c:v>
                      </c:pt>
                      <c:pt idx="876" formatCode="General">
                        <c:v>0.48096287250518799</c:v>
                      </c:pt>
                      <c:pt idx="877" formatCode="General">
                        <c:v>0.48145136237144498</c:v>
                      </c:pt>
                      <c:pt idx="878" formatCode="General">
                        <c:v>0.48188808560371399</c:v>
                      </c:pt>
                      <c:pt idx="879" formatCode="General">
                        <c:v>0.48234120011329701</c:v>
                      </c:pt>
                      <c:pt idx="880" formatCode="General">
                        <c:v>0.48274382948875399</c:v>
                      </c:pt>
                      <c:pt idx="881" formatCode="General">
                        <c:v>0.483061462640762</c:v>
                      </c:pt>
                      <c:pt idx="882" formatCode="General">
                        <c:v>0.48342248797416698</c:v>
                      </c:pt>
                      <c:pt idx="883" formatCode="General">
                        <c:v>0.48377320170402499</c:v>
                      </c:pt>
                      <c:pt idx="884" formatCode="General">
                        <c:v>0.484094679355621</c:v>
                      </c:pt>
                      <c:pt idx="885" formatCode="General">
                        <c:v>0.48447090387344399</c:v>
                      </c:pt>
                      <c:pt idx="886" formatCode="General">
                        <c:v>0.48488089442253102</c:v>
                      </c:pt>
                      <c:pt idx="887" formatCode="General">
                        <c:v>0.48526737093925498</c:v>
                      </c:pt>
                      <c:pt idx="888" formatCode="General">
                        <c:v>0.48569649457931502</c:v>
                      </c:pt>
                      <c:pt idx="889" formatCode="General">
                        <c:v>0.48605379462242099</c:v>
                      </c:pt>
                      <c:pt idx="890" formatCode="General">
                        <c:v>0.486362785100937</c:v>
                      </c:pt>
                      <c:pt idx="891" formatCode="General">
                        <c:v>0.486692875623703</c:v>
                      </c:pt>
                      <c:pt idx="892" formatCode="General">
                        <c:v>0.486975908279419</c:v>
                      </c:pt>
                      <c:pt idx="893" formatCode="General">
                        <c:v>0.48729458451271102</c:v>
                      </c:pt>
                      <c:pt idx="894" formatCode="General">
                        <c:v>0.48767429590225198</c:v>
                      </c:pt>
                      <c:pt idx="895" formatCode="General">
                        <c:v>0.48799443244934099</c:v>
                      </c:pt>
                      <c:pt idx="896" formatCode="General">
                        <c:v>0.488314568996429</c:v>
                      </c:pt>
                      <c:pt idx="897" formatCode="General">
                        <c:v>0.48858982324600198</c:v>
                      </c:pt>
                      <c:pt idx="898" formatCode="General">
                        <c:v>0.48878586292266801</c:v>
                      </c:pt>
                      <c:pt idx="899" formatCode="General">
                        <c:v>0.48898917436599698</c:v>
                      </c:pt>
                      <c:pt idx="900" formatCode="General">
                        <c:v>0.48922437429428101</c:v>
                      </c:pt>
                      <c:pt idx="901" formatCode="General">
                        <c:v>0.48954233527183499</c:v>
                      </c:pt>
                      <c:pt idx="902" formatCode="General">
                        <c:v>0.489822506904602</c:v>
                      </c:pt>
                      <c:pt idx="903" formatCode="General">
                        <c:v>0.49017280340194702</c:v>
                      </c:pt>
                      <c:pt idx="904" formatCode="General">
                        <c:v>0.49041640758514399</c:v>
                      </c:pt>
                      <c:pt idx="905" formatCode="General">
                        <c:v>0.49059417843818698</c:v>
                      </c:pt>
                      <c:pt idx="906" formatCode="General">
                        <c:v>0.49077329039573703</c:v>
                      </c:pt>
                      <c:pt idx="907" formatCode="General">
                        <c:v>0.49093371629714999</c:v>
                      </c:pt>
                      <c:pt idx="908" formatCode="General">
                        <c:v>0.49106335639953602</c:v>
                      </c:pt>
                      <c:pt idx="909" formatCode="General">
                        <c:v>0.49117037653923001</c:v>
                      </c:pt>
                      <c:pt idx="910" formatCode="General">
                        <c:v>0.49125936627388</c:v>
                      </c:pt>
                      <c:pt idx="911" formatCode="General">
                        <c:v>0.49131572246551503</c:v>
                      </c:pt>
                      <c:pt idx="912" formatCode="General">
                        <c:v>0.49136522412300099</c:v>
                      </c:pt>
                      <c:pt idx="913" formatCode="General">
                        <c:v>0.49139469861984297</c:v>
                      </c:pt>
                      <c:pt idx="914" formatCode="General">
                        <c:v>0.49141234159469599</c:v>
                      </c:pt>
                      <c:pt idx="915" formatCode="General">
                        <c:v>0.49143201112747198</c:v>
                      </c:pt>
                      <c:pt idx="916" formatCode="General">
                        <c:v>0.49140611290931702</c:v>
                      </c:pt>
                      <c:pt idx="917" formatCode="General">
                        <c:v>0.491339951753616</c:v>
                      </c:pt>
                      <c:pt idx="918" formatCode="General">
                        <c:v>0.49128603935241699</c:v>
                      </c:pt>
                      <c:pt idx="919" formatCode="General">
                        <c:v>0.49120232462883001</c:v>
                      </c:pt>
                      <c:pt idx="920" formatCode="General">
                        <c:v>0.491070806980133</c:v>
                      </c:pt>
                      <c:pt idx="921" formatCode="General">
                        <c:v>0.49094557762146002</c:v>
                      </c:pt>
                      <c:pt idx="922" formatCode="General">
                        <c:v>0.49079701304435702</c:v>
                      </c:pt>
                      <c:pt idx="923" formatCode="General">
                        <c:v>0.49060872197151201</c:v>
                      </c:pt>
                      <c:pt idx="924" formatCode="General">
                        <c:v>0.490400910377502</c:v>
                      </c:pt>
                      <c:pt idx="925" formatCode="General">
                        <c:v>0.49012565612793002</c:v>
                      </c:pt>
                      <c:pt idx="926" formatCode="General">
                        <c:v>0.48978060483932501</c:v>
                      </c:pt>
                      <c:pt idx="927" formatCode="General">
                        <c:v>0.48944875597953802</c:v>
                      </c:pt>
                      <c:pt idx="928" formatCode="General">
                        <c:v>0.48906949162483199</c:v>
                      </c:pt>
                      <c:pt idx="929" formatCode="General">
                        <c:v>0.48869833350181602</c:v>
                      </c:pt>
                      <c:pt idx="930" formatCode="General">
                        <c:v>0.48836606740951499</c:v>
                      </c:pt>
                      <c:pt idx="931" formatCode="General">
                        <c:v>0.487956523895264</c:v>
                      </c:pt>
                      <c:pt idx="932" formatCode="General">
                        <c:v>0.48749417066574102</c:v>
                      </c:pt>
                      <c:pt idx="933" formatCode="General">
                        <c:v>0.48700934648513799</c:v>
                      </c:pt>
                      <c:pt idx="934" formatCode="General">
                        <c:v>0.48648306727409402</c:v>
                      </c:pt>
                      <c:pt idx="935" formatCode="General">
                        <c:v>0.48592692613601701</c:v>
                      </c:pt>
                      <c:pt idx="936" formatCode="General">
                        <c:v>0.485370934009552</c:v>
                      </c:pt>
                      <c:pt idx="937" formatCode="General">
                        <c:v>0.484748125076294</c:v>
                      </c:pt>
                      <c:pt idx="938" formatCode="General">
                        <c:v>0.48405584692955</c:v>
                      </c:pt>
                      <c:pt idx="939" formatCode="General">
                        <c:v>0.48334214091300998</c:v>
                      </c:pt>
                      <c:pt idx="940" formatCode="General">
                        <c:v>0.48262083530425998</c:v>
                      </c:pt>
                      <c:pt idx="941" formatCode="General">
                        <c:v>0.48176363110542297</c:v>
                      </c:pt>
                      <c:pt idx="942" formatCode="General">
                        <c:v>0.48094618320465099</c:v>
                      </c:pt>
                      <c:pt idx="943" formatCode="General">
                        <c:v>0.48017105460166898</c:v>
                      </c:pt>
                      <c:pt idx="944" formatCode="General">
                        <c:v>0.47926065325737</c:v>
                      </c:pt>
                      <c:pt idx="945" formatCode="General">
                        <c:v>0.47830080986022899</c:v>
                      </c:pt>
                      <c:pt idx="946" formatCode="General">
                        <c:v>0.477300465106964</c:v>
                      </c:pt>
                      <c:pt idx="947" formatCode="General">
                        <c:v>0.47619849443435702</c:v>
                      </c:pt>
                      <c:pt idx="948" formatCode="General">
                        <c:v>0.47509187459945701</c:v>
                      </c:pt>
                      <c:pt idx="949" formatCode="General">
                        <c:v>0.47397509217262301</c:v>
                      </c:pt>
                      <c:pt idx="950" formatCode="General">
                        <c:v>0.47279202938079801</c:v>
                      </c:pt>
                      <c:pt idx="951" formatCode="General">
                        <c:v>0.47155499458312999</c:v>
                      </c:pt>
                      <c:pt idx="952" formatCode="General">
                        <c:v>0.47027936577796903</c:v>
                      </c:pt>
                      <c:pt idx="953" formatCode="General">
                        <c:v>0.46899655461311301</c:v>
                      </c:pt>
                      <c:pt idx="954" formatCode="General">
                        <c:v>0.46761456131935097</c:v>
                      </c:pt>
                      <c:pt idx="955" formatCode="General">
                        <c:v>0.46616339683532698</c:v>
                      </c:pt>
                      <c:pt idx="956" formatCode="General">
                        <c:v>0.464644074440002</c:v>
                      </c:pt>
                      <c:pt idx="957" formatCode="General">
                        <c:v>0.46300938725471502</c:v>
                      </c:pt>
                      <c:pt idx="958" formatCode="General">
                        <c:v>0.46137827634811401</c:v>
                      </c:pt>
                      <c:pt idx="959" formatCode="General">
                        <c:v>0.45973598957061801</c:v>
                      </c:pt>
                      <c:pt idx="960" formatCode="General">
                        <c:v>0.45802110433578502</c:v>
                      </c:pt>
                      <c:pt idx="961" formatCode="General">
                        <c:v>0.45629844069480902</c:v>
                      </c:pt>
                      <c:pt idx="962" formatCode="General">
                        <c:v>0.45449307560920699</c:v>
                      </c:pt>
                      <c:pt idx="963" formatCode="General">
                        <c:v>0.45260170102119401</c:v>
                      </c:pt>
                      <c:pt idx="964" formatCode="General">
                        <c:v>0.45066899061202997</c:v>
                      </c:pt>
                      <c:pt idx="965" formatCode="General">
                        <c:v>0.44873508810996998</c:v>
                      </c:pt>
                      <c:pt idx="966" formatCode="General">
                        <c:v>0.44661974906921398</c:v>
                      </c:pt>
                      <c:pt idx="967" formatCode="General">
                        <c:v>0.44452017545700101</c:v>
                      </c:pt>
                      <c:pt idx="968" formatCode="General">
                        <c:v>0.442375838756561</c:v>
                      </c:pt>
                      <c:pt idx="969" formatCode="General">
                        <c:v>0.440181285142899</c:v>
                      </c:pt>
                      <c:pt idx="970" formatCode="General">
                        <c:v>0.43793588876724199</c:v>
                      </c:pt>
                      <c:pt idx="971" formatCode="General">
                        <c:v>0.43570655584335299</c:v>
                      </c:pt>
                      <c:pt idx="972" formatCode="General">
                        <c:v>0.43346443772316001</c:v>
                      </c:pt>
                      <c:pt idx="973" formatCode="General">
                        <c:v>0.43115958571433999</c:v>
                      </c:pt>
                      <c:pt idx="974" formatCode="General">
                        <c:v>0.42886233329772899</c:v>
                      </c:pt>
                      <c:pt idx="975" formatCode="General">
                        <c:v>0.426476210355759</c:v>
                      </c:pt>
                      <c:pt idx="976" formatCode="General">
                        <c:v>0.42398154735565202</c:v>
                      </c:pt>
                      <c:pt idx="977" formatCode="General">
                        <c:v>0.42154088616371199</c:v>
                      </c:pt>
                      <c:pt idx="978" formatCode="General">
                        <c:v>0.41908666491508501</c:v>
                      </c:pt>
                      <c:pt idx="979" formatCode="General">
                        <c:v>0.41664618253707902</c:v>
                      </c:pt>
                      <c:pt idx="980" formatCode="General">
                        <c:v>0.41429442167282099</c:v>
                      </c:pt>
                      <c:pt idx="981" formatCode="General">
                        <c:v>0.41181480884552002</c:v>
                      </c:pt>
                      <c:pt idx="982" formatCode="General">
                        <c:v>0.409188091754913</c:v>
                      </c:pt>
                      <c:pt idx="983" formatCode="General">
                        <c:v>0.406698018312454</c:v>
                      </c:pt>
                      <c:pt idx="984" formatCode="General">
                        <c:v>0.40423491597175598</c:v>
                      </c:pt>
                      <c:pt idx="985" formatCode="General">
                        <c:v>0.40175491571426403</c:v>
                      </c:pt>
                      <c:pt idx="986" formatCode="General">
                        <c:v>0.39928340911865201</c:v>
                      </c:pt>
                      <c:pt idx="987" formatCode="General">
                        <c:v>0.39698070287704501</c:v>
                      </c:pt>
                      <c:pt idx="988" formatCode="General">
                        <c:v>0.39454293251037598</c:v>
                      </c:pt>
                      <c:pt idx="989" formatCode="General">
                        <c:v>0.39211091399192799</c:v>
                      </c:pt>
                      <c:pt idx="990" formatCode="General">
                        <c:v>0.38977223634719799</c:v>
                      </c:pt>
                      <c:pt idx="991" formatCode="General">
                        <c:v>0.38751414418220498</c:v>
                      </c:pt>
                      <c:pt idx="992" formatCode="General">
                        <c:v>0.38523775339126598</c:v>
                      </c:pt>
                      <c:pt idx="993" formatCode="General">
                        <c:v>0.38299307227134699</c:v>
                      </c:pt>
                      <c:pt idx="994" formatCode="General">
                        <c:v>0.38076585531234702</c:v>
                      </c:pt>
                      <c:pt idx="995" formatCode="General">
                        <c:v>0.37853059172630299</c:v>
                      </c:pt>
                      <c:pt idx="996" formatCode="General">
                        <c:v>0.37640133500099199</c:v>
                      </c:pt>
                      <c:pt idx="997" formatCode="General">
                        <c:v>0.37432903051376298</c:v>
                      </c:pt>
                      <c:pt idx="998" formatCode="General">
                        <c:v>0.372288167476654</c:v>
                      </c:pt>
                      <c:pt idx="999" formatCode="General">
                        <c:v>0.37033948302268999</c:v>
                      </c:pt>
                      <c:pt idx="1000" formatCode="General">
                        <c:v>0.368352711200714</c:v>
                      </c:pt>
                      <c:pt idx="1001" formatCode="General">
                        <c:v>0.36635643243789701</c:v>
                      </c:pt>
                      <c:pt idx="1002" formatCode="General">
                        <c:v>0.36441275477409402</c:v>
                      </c:pt>
                      <c:pt idx="1003" formatCode="General">
                        <c:v>0.36252015829086298</c:v>
                      </c:pt>
                      <c:pt idx="1004" formatCode="General">
                        <c:v>0.36060190200805697</c:v>
                      </c:pt>
                      <c:pt idx="1005" formatCode="General">
                        <c:v>0.35875052213668801</c:v>
                      </c:pt>
                      <c:pt idx="1006" formatCode="General">
                        <c:v>0.356807470321655</c:v>
                      </c:pt>
                      <c:pt idx="1007" formatCode="General">
                        <c:v>0.354805618524551</c:v>
                      </c:pt>
                      <c:pt idx="1008" formatCode="General">
                        <c:v>0.35279187560081499</c:v>
                      </c:pt>
                      <c:pt idx="1009" formatCode="General">
                        <c:v>0.35078677535057101</c:v>
                      </c:pt>
                      <c:pt idx="1010" formatCode="General">
                        <c:v>0.34868955612182601</c:v>
                      </c:pt>
                      <c:pt idx="1011" formatCode="General">
                        <c:v>0.34659397602081299</c:v>
                      </c:pt>
                      <c:pt idx="1012" formatCode="General">
                        <c:v>0.34438475966453602</c:v>
                      </c:pt>
                      <c:pt idx="1013" formatCode="General">
                        <c:v>0.34210386872291598</c:v>
                      </c:pt>
                      <c:pt idx="1014" formatCode="General">
                        <c:v>0.33973211050033603</c:v>
                      </c:pt>
                      <c:pt idx="1015" formatCode="General">
                        <c:v>0.33724331855773898</c:v>
                      </c:pt>
                      <c:pt idx="1016" formatCode="General">
                        <c:v>0.33454021811485302</c:v>
                      </c:pt>
                      <c:pt idx="1017" formatCode="General">
                        <c:v>0.33172258734703097</c:v>
                      </c:pt>
                      <c:pt idx="1018" formatCode="General">
                        <c:v>0.32876974344253501</c:v>
                      </c:pt>
                      <c:pt idx="1019" formatCode="General">
                        <c:v>0.32561686635017401</c:v>
                      </c:pt>
                      <c:pt idx="1020" formatCode="General">
                        <c:v>0.32235234975814803</c:v>
                      </c:pt>
                      <c:pt idx="1021" formatCode="General">
                        <c:v>0.31884691119193997</c:v>
                      </c:pt>
                      <c:pt idx="1022" formatCode="General">
                        <c:v>0.31517201662063599</c:v>
                      </c:pt>
                      <c:pt idx="1023" formatCode="General">
                        <c:v>0.31122678518295299</c:v>
                      </c:pt>
                      <c:pt idx="1024" formatCode="General">
                        <c:v>0.307081699371338</c:v>
                      </c:pt>
                      <c:pt idx="1025" formatCode="General">
                        <c:v>0.30268061161041299</c:v>
                      </c:pt>
                      <c:pt idx="1026" formatCode="General">
                        <c:v>0.298030495643616</c:v>
                      </c:pt>
                      <c:pt idx="1027" formatCode="General">
                        <c:v>0.29314166307449302</c:v>
                      </c:pt>
                      <c:pt idx="1028" formatCode="General">
                        <c:v>0.28801220655441301</c:v>
                      </c:pt>
                      <c:pt idx="1029" formatCode="General">
                        <c:v>0.28269338607788103</c:v>
                      </c:pt>
                      <c:pt idx="1030" formatCode="General">
                        <c:v>0.27714896202087402</c:v>
                      </c:pt>
                      <c:pt idx="1031" formatCode="General">
                        <c:v>0.27137789130210899</c:v>
                      </c:pt>
                      <c:pt idx="1032" formatCode="General">
                        <c:v>0.26530992984771701</c:v>
                      </c:pt>
                      <c:pt idx="1033" formatCode="General">
                        <c:v>0.25919499993324302</c:v>
                      </c:pt>
                      <c:pt idx="1034" formatCode="General">
                        <c:v>0.252868682146072</c:v>
                      </c:pt>
                      <c:pt idx="1035" formatCode="General">
                        <c:v>0.24646648764610299</c:v>
                      </c:pt>
                      <c:pt idx="1036" formatCode="General">
                        <c:v>0.23990531265735601</c:v>
                      </c:pt>
                      <c:pt idx="1037" formatCode="General">
                        <c:v>0.23340229690074901</c:v>
                      </c:pt>
                      <c:pt idx="1038" formatCode="General">
                        <c:v>0.22672919929027599</c:v>
                      </c:pt>
                      <c:pt idx="1039" formatCode="General">
                        <c:v>0.220167592167854</c:v>
                      </c:pt>
                      <c:pt idx="1040" formatCode="General">
                        <c:v>0.21355882287025499</c:v>
                      </c:pt>
                      <c:pt idx="1041" formatCode="General">
                        <c:v>0.20714113116264299</c:v>
                      </c:pt>
                      <c:pt idx="1042" formatCode="General">
                        <c:v>0.20078469812870001</c:v>
                      </c:pt>
                      <c:pt idx="1043" formatCode="General">
                        <c:v>0.19454702734947199</c:v>
                      </c:pt>
                      <c:pt idx="1044" formatCode="General">
                        <c:v>0.188490331172943</c:v>
                      </c:pt>
                      <c:pt idx="1045" formatCode="General">
                        <c:v>0.18255239725112901</c:v>
                      </c:pt>
                      <c:pt idx="1046" formatCode="General">
                        <c:v>0.17694281041622201</c:v>
                      </c:pt>
                      <c:pt idx="1047" formatCode="General">
                        <c:v>0.171487212181091</c:v>
                      </c:pt>
                      <c:pt idx="1048" formatCode="General">
                        <c:v>0.166301503777504</c:v>
                      </c:pt>
                      <c:pt idx="1049" formatCode="General">
                        <c:v>0.16138429939746901</c:v>
                      </c:pt>
                      <c:pt idx="1050" formatCode="General">
                        <c:v>0.15669442713260701</c:v>
                      </c:pt>
                      <c:pt idx="1051" formatCode="General">
                        <c:v>0.15216751396656</c:v>
                      </c:pt>
                      <c:pt idx="1052" formatCode="General">
                        <c:v>0.147951886057854</c:v>
                      </c:pt>
                      <c:pt idx="1053" formatCode="General">
                        <c:v>0.144027680158615</c:v>
                      </c:pt>
                      <c:pt idx="1054" formatCode="General">
                        <c:v>0.140343442559242</c:v>
                      </c:pt>
                      <c:pt idx="1055" formatCode="General">
                        <c:v>0.136921867728233</c:v>
                      </c:pt>
                      <c:pt idx="1056" formatCode="General">
                        <c:v>0.13368222117424</c:v>
                      </c:pt>
                      <c:pt idx="1057" formatCode="General">
                        <c:v>0.13069540262222301</c:v>
                      </c:pt>
                      <c:pt idx="1058" formatCode="General">
                        <c:v>0.12788681685924499</c:v>
                      </c:pt>
                      <c:pt idx="1059" formatCode="General">
                        <c:v>0.12526327371597301</c:v>
                      </c:pt>
                      <c:pt idx="1060" formatCode="General">
                        <c:v>0.12283477187156699</c:v>
                      </c:pt>
                      <c:pt idx="1061" formatCode="General">
                        <c:v>0.120658256113529</c:v>
                      </c:pt>
                      <c:pt idx="1062" formatCode="General">
                        <c:v>0.118594765663147</c:v>
                      </c:pt>
                      <c:pt idx="1063" formatCode="General">
                        <c:v>0.11670944839716001</c:v>
                      </c:pt>
                      <c:pt idx="1064" formatCode="General">
                        <c:v>0.114937491714954</c:v>
                      </c:pt>
                      <c:pt idx="1065" formatCode="General">
                        <c:v>0.113315157592297</c:v>
                      </c:pt>
                      <c:pt idx="1066" formatCode="General">
                        <c:v>0.111804209649563</c:v>
                      </c:pt>
                      <c:pt idx="1067" formatCode="General">
                        <c:v>0.110447719693184</c:v>
                      </c:pt>
                      <c:pt idx="1068" formatCode="General">
                        <c:v>0.109157539904118</c:v>
                      </c:pt>
                      <c:pt idx="1069" formatCode="General">
                        <c:v>0.10798942297697101</c:v>
                      </c:pt>
                      <c:pt idx="1070" formatCode="General">
                        <c:v>0.106886729598045</c:v>
                      </c:pt>
                      <c:pt idx="1071" formatCode="General">
                        <c:v>0.10586041212081899</c:v>
                      </c:pt>
                      <c:pt idx="1072" formatCode="General">
                        <c:v>0.104907974600792</c:v>
                      </c:pt>
                      <c:pt idx="1073" formatCode="General">
                        <c:v>0.104045532643795</c:v>
                      </c:pt>
                      <c:pt idx="1074" formatCode="General">
                        <c:v>0.103240668773651</c:v>
                      </c:pt>
                      <c:pt idx="1075" formatCode="General">
                        <c:v>0.102506794035435</c:v>
                      </c:pt>
                      <c:pt idx="1076" formatCode="General">
                        <c:v>0.101839520037174</c:v>
                      </c:pt>
                      <c:pt idx="1077" formatCode="General">
                        <c:v>0.101204253733158</c:v>
                      </c:pt>
                      <c:pt idx="1078" formatCode="General">
                        <c:v>0.100622743368149</c:v>
                      </c:pt>
                      <c:pt idx="1079" formatCode="General">
                        <c:v>0.100091338157654</c:v>
                      </c:pt>
                      <c:pt idx="1080" formatCode="General">
                        <c:v>9.9608510732650798E-2</c:v>
                      </c:pt>
                      <c:pt idx="1081" formatCode="General">
                        <c:v>9.9159628152847304E-2</c:v>
                      </c:pt>
                      <c:pt idx="1082" formatCode="General">
                        <c:v>9.8770551383495303E-2</c:v>
                      </c:pt>
                      <c:pt idx="1083" formatCode="General">
                        <c:v>9.8395928740501404E-2</c:v>
                      </c:pt>
                      <c:pt idx="1084" formatCode="General">
                        <c:v>9.8038338124752003E-2</c:v>
                      </c:pt>
                      <c:pt idx="1085" formatCode="General">
                        <c:v>9.7737982869148296E-2</c:v>
                      </c:pt>
                      <c:pt idx="1086" formatCode="General">
                        <c:v>9.7492150962352794E-2</c:v>
                      </c:pt>
                      <c:pt idx="1087" formatCode="General">
                        <c:v>9.7252793610096006E-2</c:v>
                      </c:pt>
                      <c:pt idx="1088" formatCode="General">
                        <c:v>9.7052387893199907E-2</c:v>
                      </c:pt>
                      <c:pt idx="1089" formatCode="General">
                        <c:v>9.68654900789261E-2</c:v>
                      </c:pt>
                      <c:pt idx="1090" formatCode="General">
                        <c:v>9.6689976751804393E-2</c:v>
                      </c:pt>
                      <c:pt idx="1091" formatCode="General">
                        <c:v>9.6544906497001606E-2</c:v>
                      </c:pt>
                      <c:pt idx="1092" formatCode="General">
                        <c:v>9.6429556608200101E-2</c:v>
                      </c:pt>
                      <c:pt idx="1093" formatCode="General">
                        <c:v>9.6334762871265397E-2</c:v>
                      </c:pt>
                      <c:pt idx="1094" formatCode="General">
                        <c:v>9.6261776983737904E-2</c:v>
                      </c:pt>
                      <c:pt idx="1095" formatCode="General">
                        <c:v>9.6211031079292297E-2</c:v>
                      </c:pt>
                      <c:pt idx="1096" formatCode="General">
                        <c:v>9.619140625E-2</c:v>
                      </c:pt>
                      <c:pt idx="1097" formatCode="General">
                        <c:v>9.6181854605674702E-2</c:v>
                      </c:pt>
                      <c:pt idx="1098" formatCode="General">
                        <c:v>9.6198081970214802E-2</c:v>
                      </c:pt>
                      <c:pt idx="1099" formatCode="General">
                        <c:v>9.6214398741722107E-2</c:v>
                      </c:pt>
                      <c:pt idx="1100" formatCode="General">
                        <c:v>9.6231415867805495E-2</c:v>
                      </c:pt>
                      <c:pt idx="1101" formatCode="General">
                        <c:v>9.6276856958866106E-2</c:v>
                      </c:pt>
                      <c:pt idx="1102" formatCode="General">
                        <c:v>9.6327334642410306E-2</c:v>
                      </c:pt>
                      <c:pt idx="1103" formatCode="General">
                        <c:v>9.6411436796188396E-2</c:v>
                      </c:pt>
                      <c:pt idx="1104" formatCode="General">
                        <c:v>9.6533097326755496E-2</c:v>
                      </c:pt>
                      <c:pt idx="1105" formatCode="General">
                        <c:v>9.6664987504482297E-2</c:v>
                      </c:pt>
                      <c:pt idx="1106" formatCode="General">
                        <c:v>9.6821956336498302E-2</c:v>
                      </c:pt>
                      <c:pt idx="1107" formatCode="General">
                        <c:v>9.69884619116783E-2</c:v>
                      </c:pt>
                      <c:pt idx="1108" formatCode="General">
                        <c:v>9.71350967884064E-2</c:v>
                      </c:pt>
                      <c:pt idx="1109" formatCode="General">
                        <c:v>9.73525270819664E-2</c:v>
                      </c:pt>
                      <c:pt idx="1110" formatCode="General">
                        <c:v>9.7605362534522996E-2</c:v>
                      </c:pt>
                      <c:pt idx="1111" formatCode="General">
                        <c:v>9.7897559404373197E-2</c:v>
                      </c:pt>
                      <c:pt idx="1112" formatCode="General">
                        <c:v>9.8253294825553894E-2</c:v>
                      </c:pt>
                      <c:pt idx="1113" formatCode="General">
                        <c:v>9.8644092679023701E-2</c:v>
                      </c:pt>
                      <c:pt idx="1114" formatCode="General">
                        <c:v>9.9045515060424805E-2</c:v>
                      </c:pt>
                      <c:pt idx="1115" formatCode="General">
                        <c:v>9.9459312856197399E-2</c:v>
                      </c:pt>
                      <c:pt idx="1116" formatCode="General">
                        <c:v>9.9938206374645205E-2</c:v>
                      </c:pt>
                      <c:pt idx="1117" formatCode="General">
                        <c:v>0.100448258221149</c:v>
                      </c:pt>
                      <c:pt idx="1118" formatCode="General">
                        <c:v>0.101017333567142</c:v>
                      </c:pt>
                      <c:pt idx="1119" formatCode="General">
                        <c:v>0.101665869355202</c:v>
                      </c:pt>
                      <c:pt idx="1120" formatCode="General">
                        <c:v>0.102281093597412</c:v>
                      </c:pt>
                      <c:pt idx="1121" formatCode="General">
                        <c:v>0.102902799844742</c:v>
                      </c:pt>
                      <c:pt idx="1122" formatCode="General">
                        <c:v>0.103588052093983</c:v>
                      </c:pt>
                      <c:pt idx="1123" formatCode="General">
                        <c:v>0.104294456541538</c:v>
                      </c:pt>
                      <c:pt idx="1124" formatCode="General">
                        <c:v>0.105027638375759</c:v>
                      </c:pt>
                      <c:pt idx="1125" formatCode="General">
                        <c:v>0.105827428400517</c:v>
                      </c:pt>
                      <c:pt idx="1126" formatCode="General">
                        <c:v>0.10661890357732801</c:v>
                      </c:pt>
                      <c:pt idx="1127" formatCode="General">
                        <c:v>0.10739379376173</c:v>
                      </c:pt>
                      <c:pt idx="1128" formatCode="General">
                        <c:v>0.10823018103838</c:v>
                      </c:pt>
                      <c:pt idx="1129" formatCode="General">
                        <c:v>0.109117671847343</c:v>
                      </c:pt>
                      <c:pt idx="1130" formatCode="General">
                        <c:v>0.11001031845808</c:v>
                      </c:pt>
                      <c:pt idx="1131" formatCode="General">
                        <c:v>0.11093989014625499</c:v>
                      </c:pt>
                      <c:pt idx="1132" formatCode="General">
                        <c:v>0.11186420917511</c:v>
                      </c:pt>
                      <c:pt idx="1133" formatCode="General">
                        <c:v>0.112789772450924</c:v>
                      </c:pt>
                      <c:pt idx="1134" formatCode="General">
                        <c:v>0.11374781280755999</c:v>
                      </c:pt>
                      <c:pt idx="1135" formatCode="General">
                        <c:v>0.114731118083</c:v>
                      </c:pt>
                      <c:pt idx="1136" formatCode="General">
                        <c:v>0.11570997536182399</c:v>
                      </c:pt>
                      <c:pt idx="1137" formatCode="General">
                        <c:v>0.116692706942558</c:v>
                      </c:pt>
                      <c:pt idx="1138" formatCode="General">
                        <c:v>0.117714263498783</c:v>
                      </c:pt>
                      <c:pt idx="1139" formatCode="General">
                        <c:v>0.118748098611832</c:v>
                      </c:pt>
                      <c:pt idx="1140" formatCode="General">
                        <c:v>0.119800172746181</c:v>
                      </c:pt>
                      <c:pt idx="1141" formatCode="General">
                        <c:v>0.120912492275238</c:v>
                      </c:pt>
                      <c:pt idx="1142" formatCode="General">
                        <c:v>0.121995076537132</c:v>
                      </c:pt>
                      <c:pt idx="1143" formatCode="General">
                        <c:v>0.12306053936481499</c:v>
                      </c:pt>
                      <c:pt idx="1144" formatCode="General">
                        <c:v>0.12414053082466101</c:v>
                      </c:pt>
                      <c:pt idx="1145" formatCode="General">
                        <c:v>0.125200569629669</c:v>
                      </c:pt>
                      <c:pt idx="1146" formatCode="General">
                        <c:v>0.12631107866764099</c:v>
                      </c:pt>
                      <c:pt idx="1147" formatCode="General">
                        <c:v>0.127456098794937</c:v>
                      </c:pt>
                      <c:pt idx="1148" formatCode="General">
                        <c:v>0.12860687077045399</c:v>
                      </c:pt>
                      <c:pt idx="1149" formatCode="General">
                        <c:v>0.129798069596291</c:v>
                      </c:pt>
                      <c:pt idx="1150" formatCode="General">
                        <c:v>0.13098254799842801</c:v>
                      </c:pt>
                      <c:pt idx="1151" formatCode="General">
                        <c:v>0.13218103349208801</c:v>
                      </c:pt>
                      <c:pt idx="1152" formatCode="General">
                        <c:v>0.13335856795310999</c:v>
                      </c:pt>
                      <c:pt idx="1153" formatCode="General">
                        <c:v>0.13449701666832001</c:v>
                      </c:pt>
                      <c:pt idx="1154" formatCode="General">
                        <c:v>0.13569110631942699</c:v>
                      </c:pt>
                      <c:pt idx="1155" formatCode="General">
                        <c:v>0.13690884411335</c:v>
                      </c:pt>
                      <c:pt idx="1156" formatCode="General">
                        <c:v>0.13812230527401001</c:v>
                      </c:pt>
                      <c:pt idx="1157" formatCode="General">
                        <c:v>0.139378637075424</c:v>
                      </c:pt>
                      <c:pt idx="1158" formatCode="General">
                        <c:v>0.14063151180744199</c:v>
                      </c:pt>
                      <c:pt idx="1159" formatCode="General">
                        <c:v>0.14189651608467099</c:v>
                      </c:pt>
                      <c:pt idx="1160" formatCode="General">
                        <c:v>0.14310839772224401</c:v>
                      </c:pt>
                      <c:pt idx="1161" formatCode="General">
                        <c:v>0.14434204995632199</c:v>
                      </c:pt>
                      <c:pt idx="1162" formatCode="General">
                        <c:v>0.14559336006641399</c:v>
                      </c:pt>
                      <c:pt idx="1163" formatCode="General">
                        <c:v>0.14685185253620101</c:v>
                      </c:pt>
                      <c:pt idx="1164" formatCode="General">
                        <c:v>0.14810249209404</c:v>
                      </c:pt>
                      <c:pt idx="1165" formatCode="General">
                        <c:v>0.14937025308609</c:v>
                      </c:pt>
                      <c:pt idx="1166" formatCode="General">
                        <c:v>0.15066647529602101</c:v>
                      </c:pt>
                      <c:pt idx="1167" formatCode="General">
                        <c:v>0.15194690227508501</c:v>
                      </c:pt>
                      <c:pt idx="1168" formatCode="General">
                        <c:v>0.15321944653987901</c:v>
                      </c:pt>
                      <c:pt idx="1169" formatCode="General">
                        <c:v>0.15449343621730799</c:v>
                      </c:pt>
                      <c:pt idx="1170" formatCode="General">
                        <c:v>0.15576830506324801</c:v>
                      </c:pt>
                      <c:pt idx="1171" formatCode="General">
                        <c:v>0.157057389616966</c:v>
                      </c:pt>
                      <c:pt idx="1172" formatCode="General">
                        <c:v>0.158356517553329</c:v>
                      </c:pt>
                      <c:pt idx="1173" formatCode="General">
                        <c:v>0.15963572263717701</c:v>
                      </c:pt>
                      <c:pt idx="1174" formatCode="General">
                        <c:v>0.160909399390221</c:v>
                      </c:pt>
                      <c:pt idx="1175" formatCode="General">
                        <c:v>0.162207961082458</c:v>
                      </c:pt>
                      <c:pt idx="1176" formatCode="General">
                        <c:v>0.16349536180496199</c:v>
                      </c:pt>
                      <c:pt idx="1177" formatCode="General">
                        <c:v>0.164799720048904</c:v>
                      </c:pt>
                      <c:pt idx="1178" formatCode="General">
                        <c:v>0.16614146530628199</c:v>
                      </c:pt>
                      <c:pt idx="1179" formatCode="General">
                        <c:v>0.16746479272842399</c:v>
                      </c:pt>
                      <c:pt idx="1180" formatCode="General">
                        <c:v>0.16879157721996299</c:v>
                      </c:pt>
                      <c:pt idx="1181" formatCode="General">
                        <c:v>0.17008732259273501</c:v>
                      </c:pt>
                      <c:pt idx="1182" formatCode="General">
                        <c:v>0.17136618494987499</c:v>
                      </c:pt>
                      <c:pt idx="1183" formatCode="General">
                        <c:v>0.172665670514107</c:v>
                      </c:pt>
                      <c:pt idx="1184" formatCode="General">
                        <c:v>0.173948794603348</c:v>
                      </c:pt>
                      <c:pt idx="1185" formatCode="General">
                        <c:v>0.17522959411144301</c:v>
                      </c:pt>
                      <c:pt idx="1186" formatCode="General">
                        <c:v>0.176533162593842</c:v>
                      </c:pt>
                      <c:pt idx="1187" formatCode="General">
                        <c:v>0.177818909287453</c:v>
                      </c:pt>
                      <c:pt idx="1188" formatCode="General">
                        <c:v>0.17907935380935699</c:v>
                      </c:pt>
                      <c:pt idx="1189" formatCode="General">
                        <c:v>0.18034961819648701</c:v>
                      </c:pt>
                      <c:pt idx="1190" formatCode="General">
                        <c:v>0.181621834635735</c:v>
                      </c:pt>
                      <c:pt idx="1191" formatCode="General">
                        <c:v>0.18290272355079701</c:v>
                      </c:pt>
                      <c:pt idx="1192" formatCode="General">
                        <c:v>0.18419201672077201</c:v>
                      </c:pt>
                      <c:pt idx="1193" formatCode="General">
                        <c:v>0.185453981161118</c:v>
                      </c:pt>
                      <c:pt idx="1194" formatCode="General">
                        <c:v>0.18671242892742199</c:v>
                      </c:pt>
                      <c:pt idx="1195" formatCode="General">
                        <c:v>0.187975019216537</c:v>
                      </c:pt>
                      <c:pt idx="1196" formatCode="General">
                        <c:v>0.189215913414955</c:v>
                      </c:pt>
                      <c:pt idx="1197" formatCode="General">
                        <c:v>0.19046421349048601</c:v>
                      </c:pt>
                      <c:pt idx="1198" formatCode="General">
                        <c:v>0.19173391163349199</c:v>
                      </c:pt>
                      <c:pt idx="1199" formatCode="General">
                        <c:v>0.192983388900757</c:v>
                      </c:pt>
                      <c:pt idx="1200" formatCode="General">
                        <c:v>0.19422113895416299</c:v>
                      </c:pt>
                      <c:pt idx="1201" formatCode="General">
                        <c:v>0.195443004369736</c:v>
                      </c:pt>
                      <c:pt idx="1202" formatCode="General">
                        <c:v>0.19663971662521401</c:v>
                      </c:pt>
                      <c:pt idx="1203" formatCode="General">
                        <c:v>0.197862073779106</c:v>
                      </c:pt>
                      <c:pt idx="1204" formatCode="General">
                        <c:v>0.199103698134422</c:v>
                      </c:pt>
                      <c:pt idx="1205" formatCode="General">
                        <c:v>0.20030467212200201</c:v>
                      </c:pt>
                      <c:pt idx="1206" formatCode="General">
                        <c:v>0.20149871706962599</c:v>
                      </c:pt>
                      <c:pt idx="1207" formatCode="General">
                        <c:v>0.20269213616848</c:v>
                      </c:pt>
                      <c:pt idx="1208" formatCode="General">
                        <c:v>0.20385065674781799</c:v>
                      </c:pt>
                      <c:pt idx="1209" formatCode="General">
                        <c:v>0.20500704646110501</c:v>
                      </c:pt>
                      <c:pt idx="1210" formatCode="General">
                        <c:v>0.206193506717682</c:v>
                      </c:pt>
                      <c:pt idx="1211" formatCode="General">
                        <c:v>0.207338467240334</c:v>
                      </c:pt>
                      <c:pt idx="1212" formatCode="General">
                        <c:v>0.20843549072742501</c:v>
                      </c:pt>
                      <c:pt idx="1213" formatCode="General">
                        <c:v>0.209547683596611</c:v>
                      </c:pt>
                      <c:pt idx="1214" formatCode="General">
                        <c:v>0.21063147485256201</c:v>
                      </c:pt>
                      <c:pt idx="1215" formatCode="General">
                        <c:v>0.21174462139606501</c:v>
                      </c:pt>
                      <c:pt idx="1216" formatCode="General">
                        <c:v>0.21289560198783899</c:v>
                      </c:pt>
                      <c:pt idx="1217" formatCode="General">
                        <c:v>0.21400825679302199</c:v>
                      </c:pt>
                      <c:pt idx="1218" formatCode="General">
                        <c:v>0.21513421833515201</c:v>
                      </c:pt>
                      <c:pt idx="1219" formatCode="General">
                        <c:v>0.21622341871261599</c:v>
                      </c:pt>
                      <c:pt idx="1220" formatCode="General">
                        <c:v>0.217252612113953</c:v>
                      </c:pt>
                      <c:pt idx="1221" formatCode="General">
                        <c:v>0.218304127454758</c:v>
                      </c:pt>
                      <c:pt idx="1222" formatCode="General">
                        <c:v>0.21936745941638899</c:v>
                      </c:pt>
                      <c:pt idx="1223" formatCode="General">
                        <c:v>0.22040282189846</c:v>
                      </c:pt>
                      <c:pt idx="1224" formatCode="General">
                        <c:v>0.22142477333545699</c:v>
                      </c:pt>
                      <c:pt idx="1225" formatCode="General">
                        <c:v>0.222439140081406</c:v>
                      </c:pt>
                      <c:pt idx="1226" formatCode="General">
                        <c:v>0.22341693937778501</c:v>
                      </c:pt>
                      <c:pt idx="1227" formatCode="General">
                        <c:v>0.224407434463501</c:v>
                      </c:pt>
                      <c:pt idx="1228" formatCode="General">
                        <c:v>0.22542460262775399</c:v>
                      </c:pt>
                      <c:pt idx="1229" formatCode="General">
                        <c:v>0.22641575336456299</c:v>
                      </c:pt>
                      <c:pt idx="1230" formatCode="General">
                        <c:v>0.22738550603389701</c:v>
                      </c:pt>
                      <c:pt idx="1231" formatCode="General">
                        <c:v>0.22835998237133001</c:v>
                      </c:pt>
                      <c:pt idx="1232" formatCode="General">
                        <c:v>0.22932460904121399</c:v>
                      </c:pt>
                      <c:pt idx="1233" formatCode="General">
                        <c:v>0.230273947119713</c:v>
                      </c:pt>
                      <c:pt idx="1234" formatCode="General">
                        <c:v>0.23120969533920299</c:v>
                      </c:pt>
                      <c:pt idx="1235" formatCode="General">
                        <c:v>0.23215718567371399</c:v>
                      </c:pt>
                      <c:pt idx="1236" formatCode="General">
                        <c:v>0.23308026790618899</c:v>
                      </c:pt>
                      <c:pt idx="1237" formatCode="General">
                        <c:v>0.23404522240161901</c:v>
                      </c:pt>
                      <c:pt idx="1238" formatCode="General">
                        <c:v>0.23499894142150901</c:v>
                      </c:pt>
                      <c:pt idx="1239" formatCode="General">
                        <c:v>0.23594357073307001</c:v>
                      </c:pt>
                      <c:pt idx="1240" formatCode="General">
                        <c:v>0.236886531114578</c:v>
                      </c:pt>
                      <c:pt idx="1241" formatCode="General">
                        <c:v>0.23779262602329301</c:v>
                      </c:pt>
                      <c:pt idx="1242" formatCode="General">
                        <c:v>0.23867119848728199</c:v>
                      </c:pt>
                      <c:pt idx="1243" formatCode="General">
                        <c:v>0.23953562974929801</c:v>
                      </c:pt>
                      <c:pt idx="1244" formatCode="General">
                        <c:v>0.24038453400134999</c:v>
                      </c:pt>
                      <c:pt idx="1245" formatCode="General">
                        <c:v>0.241218492388725</c:v>
                      </c:pt>
                      <c:pt idx="1246" formatCode="General">
                        <c:v>0.242050051689148</c:v>
                      </c:pt>
                      <c:pt idx="1247" formatCode="General">
                        <c:v>0.24292425811290699</c:v>
                      </c:pt>
                      <c:pt idx="1248" formatCode="General">
                        <c:v>0.243809133768082</c:v>
                      </c:pt>
                      <c:pt idx="1249" formatCode="General">
                        <c:v>0.24467037618160201</c:v>
                      </c:pt>
                      <c:pt idx="1250" formatCode="General">
                        <c:v>0.24552524089813199</c:v>
                      </c:pt>
                      <c:pt idx="1251" formatCode="General">
                        <c:v>0.24634775519370999</c:v>
                      </c:pt>
                      <c:pt idx="1252" formatCode="General">
                        <c:v>0.24715055525302901</c:v>
                      </c:pt>
                      <c:pt idx="1253" formatCode="General">
                        <c:v>0.24793086946010601</c:v>
                      </c:pt>
                      <c:pt idx="1254" formatCode="General">
                        <c:v>0.24867895245552099</c:v>
                      </c:pt>
                      <c:pt idx="1255" formatCode="General">
                        <c:v>0.24948710203170801</c:v>
                      </c:pt>
                      <c:pt idx="1256" formatCode="General">
                        <c:v>0.25027221441268899</c:v>
                      </c:pt>
                      <c:pt idx="1257" formatCode="General">
                        <c:v>0.25102022290229797</c:v>
                      </c:pt>
                      <c:pt idx="1258" formatCode="General">
                        <c:v>0.25186151266098</c:v>
                      </c:pt>
                      <c:pt idx="1259" formatCode="General">
                        <c:v>0.25263661146163902</c:v>
                      </c:pt>
                      <c:pt idx="1260" formatCode="General">
                        <c:v>0.25336876511573803</c:v>
                      </c:pt>
                      <c:pt idx="1261" formatCode="General">
                        <c:v>0.25416126847267201</c:v>
                      </c:pt>
                      <c:pt idx="1262" formatCode="General">
                        <c:v>0.25488656759262102</c:v>
                      </c:pt>
                      <c:pt idx="1263" formatCode="General">
                        <c:v>0.25559899210929898</c:v>
                      </c:pt>
                      <c:pt idx="1264" formatCode="General">
                        <c:v>0.25630220770835899</c:v>
                      </c:pt>
                      <c:pt idx="1265" formatCode="General">
                        <c:v>0.256948202848434</c:v>
                      </c:pt>
                      <c:pt idx="1266" formatCode="General">
                        <c:v>0.25764957070350603</c:v>
                      </c:pt>
                      <c:pt idx="1267" formatCode="General">
                        <c:v>0.25836622714996299</c:v>
                      </c:pt>
                      <c:pt idx="1268" formatCode="General">
                        <c:v>0.259029060602188</c:v>
                      </c:pt>
                      <c:pt idx="1269" formatCode="General">
                        <c:v>0.259717017412186</c:v>
                      </c:pt>
                      <c:pt idx="1270" formatCode="General">
                        <c:v>0.26036956906318698</c:v>
                      </c:pt>
                      <c:pt idx="1271" formatCode="General">
                        <c:v>0.26097026467323298</c:v>
                      </c:pt>
                      <c:pt idx="1272" formatCode="General">
                        <c:v>0.261630058288574</c:v>
                      </c:pt>
                      <c:pt idx="1273" formatCode="General">
                        <c:v>0.26229897141456598</c:v>
                      </c:pt>
                      <c:pt idx="1274" formatCode="General">
                        <c:v>0.262925684452057</c:v>
                      </c:pt>
                      <c:pt idx="1275" formatCode="General">
                        <c:v>0.26351723074913003</c:v>
                      </c:pt>
                      <c:pt idx="1276" formatCode="General">
                        <c:v>0.26408782601356501</c:v>
                      </c:pt>
                      <c:pt idx="1277" formatCode="General">
                        <c:v>0.26469209790229797</c:v>
                      </c:pt>
                      <c:pt idx="1278" formatCode="General">
                        <c:v>0.265300452709198</c:v>
                      </c:pt>
                      <c:pt idx="1279" formatCode="General">
                        <c:v>0.26591700315475503</c:v>
                      </c:pt>
                      <c:pt idx="1280" formatCode="General">
                        <c:v>0.26653814315795898</c:v>
                      </c:pt>
                      <c:pt idx="1281" formatCode="General">
                        <c:v>0.267077475786209</c:v>
                      </c:pt>
                      <c:pt idx="1282" formatCode="General">
                        <c:v>0.26762285828590399</c:v>
                      </c:pt>
                      <c:pt idx="1283" formatCode="General">
                        <c:v>0.26813372969627403</c:v>
                      </c:pt>
                      <c:pt idx="1284" formatCode="General">
                        <c:v>0.26857116818428001</c:v>
                      </c:pt>
                      <c:pt idx="1285" formatCode="General">
                        <c:v>0.26907655596733099</c:v>
                      </c:pt>
                      <c:pt idx="1286" formatCode="General">
                        <c:v>0.26955515146255499</c:v>
                      </c:pt>
                      <c:pt idx="1287" formatCode="General">
                        <c:v>0.270025104284287</c:v>
                      </c:pt>
                      <c:pt idx="1288" formatCode="General">
                        <c:v>0.27056661248207098</c:v>
                      </c:pt>
                      <c:pt idx="1289" formatCode="General">
                        <c:v>0.27106231451034501</c:v>
                      </c:pt>
                      <c:pt idx="1290" formatCode="General">
                        <c:v>0.27150908112525901</c:v>
                      </c:pt>
                      <c:pt idx="1291" formatCode="General">
                        <c:v>0.27194392681121798</c:v>
                      </c:pt>
                      <c:pt idx="1292" formatCode="General">
                        <c:v>0.27235409617424</c:v>
                      </c:pt>
                      <c:pt idx="1293" formatCode="General">
                        <c:v>0.272745251655579</c:v>
                      </c:pt>
                      <c:pt idx="1294" formatCode="General">
                        <c:v>0.27311572432518</c:v>
                      </c:pt>
                      <c:pt idx="1295" formatCode="General">
                        <c:v>0.27349221706390398</c:v>
                      </c:pt>
                      <c:pt idx="1296" formatCode="General">
                        <c:v>0.27384588122367898</c:v>
                      </c:pt>
                      <c:pt idx="1297" formatCode="General">
                        <c:v>0.274168491363525</c:v>
                      </c:pt>
                      <c:pt idx="1298" formatCode="General">
                        <c:v>0.27454048395156899</c:v>
                      </c:pt>
                      <c:pt idx="1299" formatCode="General">
                        <c:v>0.27490472793579102</c:v>
                      </c:pt>
                      <c:pt idx="1300" formatCode="General">
                        <c:v>0.27521783113479598</c:v>
                      </c:pt>
                      <c:pt idx="1301" formatCode="General">
                        <c:v>0.27555170655250499</c:v>
                      </c:pt>
                      <c:pt idx="1302" formatCode="General">
                        <c:v>0.27583068609237699</c:v>
                      </c:pt>
                      <c:pt idx="1303" formatCode="General">
                        <c:v>0.27603828907012901</c:v>
                      </c:pt>
                      <c:pt idx="1304" formatCode="General">
                        <c:v>0.27627876400947599</c:v>
                      </c:pt>
                      <c:pt idx="1305" formatCode="General">
                        <c:v>0.276507258415222</c:v>
                      </c:pt>
                      <c:pt idx="1306" formatCode="General">
                        <c:v>0.27674338221549999</c:v>
                      </c:pt>
                      <c:pt idx="1307" formatCode="General">
                        <c:v>0.27700051665306102</c:v>
                      </c:pt>
                      <c:pt idx="1308" formatCode="General">
                        <c:v>0.27720880508422902</c:v>
                      </c:pt>
                      <c:pt idx="1309" formatCode="General">
                        <c:v>0.27739870548248302</c:v>
                      </c:pt>
                      <c:pt idx="1310" formatCode="General">
                        <c:v>0.27755224704742398</c:v>
                      </c:pt>
                      <c:pt idx="1311" formatCode="General">
                        <c:v>0.27768656611442599</c:v>
                      </c:pt>
                      <c:pt idx="1312" formatCode="General">
                        <c:v>0.27781721949577298</c:v>
                      </c:pt>
                      <c:pt idx="1313" formatCode="General">
                        <c:v>0.27793833613395702</c:v>
                      </c:pt>
                      <c:pt idx="1314" formatCode="General">
                        <c:v>0.27806010842323298</c:v>
                      </c:pt>
                      <c:pt idx="1315" formatCode="General">
                        <c:v>0.27817520499229398</c:v>
                      </c:pt>
                      <c:pt idx="1316" formatCode="General">
                        <c:v>0.27833592891693099</c:v>
                      </c:pt>
                      <c:pt idx="1317" formatCode="General">
                        <c:v>0.27845391631126398</c:v>
                      </c:pt>
                      <c:pt idx="1318" formatCode="General">
                        <c:v>0.27850261330604598</c:v>
                      </c:pt>
                      <c:pt idx="1319" formatCode="General">
                        <c:v>0.27856466174125699</c:v>
                      </c:pt>
                      <c:pt idx="1320" formatCode="General">
                        <c:v>0.27858337759971602</c:v>
                      </c:pt>
                      <c:pt idx="1321" formatCode="General">
                        <c:v>0.27859139442443798</c:v>
                      </c:pt>
                      <c:pt idx="1322" formatCode="General">
                        <c:v>0.278640627861023</c:v>
                      </c:pt>
                      <c:pt idx="1323" formatCode="General">
                        <c:v>0.27864664793014499</c:v>
                      </c:pt>
                      <c:pt idx="1324" formatCode="General">
                        <c:v>0.278604656457901</c:v>
                      </c:pt>
                      <c:pt idx="1325" formatCode="General">
                        <c:v>0.27854394912719699</c:v>
                      </c:pt>
                      <c:pt idx="1326" formatCode="General">
                        <c:v>0.27846890687942499</c:v>
                      </c:pt>
                      <c:pt idx="1327" formatCode="General">
                        <c:v>0.27838215231895402</c:v>
                      </c:pt>
                      <c:pt idx="1328" formatCode="General">
                        <c:v>0.27828606963157698</c:v>
                      </c:pt>
                      <c:pt idx="1329" formatCode="General">
                        <c:v>0.27819228172302202</c:v>
                      </c:pt>
                      <c:pt idx="1330" formatCode="General">
                        <c:v>0.278049856424332</c:v>
                      </c:pt>
                      <c:pt idx="1331" formatCode="General">
                        <c:v>0.27790933847427401</c:v>
                      </c:pt>
                      <c:pt idx="1332" formatCode="General">
                        <c:v>0.27779799699783297</c:v>
                      </c:pt>
                      <c:pt idx="1333" formatCode="General">
                        <c:v>0.27765688300132801</c:v>
                      </c:pt>
                      <c:pt idx="1334" formatCode="General">
                        <c:v>0.27746918797492998</c:v>
                      </c:pt>
                      <c:pt idx="1335" formatCode="General">
                        <c:v>0.27724206447601302</c:v>
                      </c:pt>
                      <c:pt idx="1336" formatCode="General">
                        <c:v>0.27700832486152599</c:v>
                      </c:pt>
                      <c:pt idx="1337" formatCode="General">
                        <c:v>0.27675405144691501</c:v>
                      </c:pt>
                      <c:pt idx="1338" formatCode="General">
                        <c:v>0.27650570869445801</c:v>
                      </c:pt>
                      <c:pt idx="1339" formatCode="General">
                        <c:v>0.276279747486115</c:v>
                      </c:pt>
                      <c:pt idx="1340" formatCode="General">
                        <c:v>0.27599284052848799</c:v>
                      </c:pt>
                      <c:pt idx="1341" formatCode="General">
                        <c:v>0.2756667137146</c:v>
                      </c:pt>
                      <c:pt idx="1342" formatCode="General">
                        <c:v>0.275396198034287</c:v>
                      </c:pt>
                      <c:pt idx="1343" formatCode="General">
                        <c:v>0.275109142065048</c:v>
                      </c:pt>
                      <c:pt idx="1344" formatCode="General">
                        <c:v>0.274814903736115</c:v>
                      </c:pt>
                      <c:pt idx="1345" formatCode="General">
                        <c:v>0.27452018857002303</c:v>
                      </c:pt>
                      <c:pt idx="1346" formatCode="General">
                        <c:v>0.274136602878571</c:v>
                      </c:pt>
                      <c:pt idx="1347" formatCode="General">
                        <c:v>0.27376654744148299</c:v>
                      </c:pt>
                      <c:pt idx="1348" formatCode="General">
                        <c:v>0.27334845066070601</c:v>
                      </c:pt>
                      <c:pt idx="1349" formatCode="General">
                        <c:v>0.27286115288734403</c:v>
                      </c:pt>
                      <c:pt idx="1350" formatCode="General">
                        <c:v>0.27242037653923001</c:v>
                      </c:pt>
                      <c:pt idx="1351" formatCode="General">
                        <c:v>0.27194315195083602</c:v>
                      </c:pt>
                      <c:pt idx="1352" formatCode="General">
                        <c:v>0.271509349346161</c:v>
                      </c:pt>
                      <c:pt idx="1353" formatCode="General">
                        <c:v>0.27103984355926503</c:v>
                      </c:pt>
                      <c:pt idx="1354" formatCode="General">
                        <c:v>0.27053099870681802</c:v>
                      </c:pt>
                      <c:pt idx="1355" formatCode="General">
                        <c:v>0.27002349495887801</c:v>
                      </c:pt>
                      <c:pt idx="1356" formatCode="General">
                        <c:v>0.26949676871299699</c:v>
                      </c:pt>
                      <c:pt idx="1357" formatCode="General">
                        <c:v>0.26896491646766701</c:v>
                      </c:pt>
                      <c:pt idx="1358" formatCode="General">
                        <c:v>0.26843228936195401</c:v>
                      </c:pt>
                      <c:pt idx="1359" formatCode="General">
                        <c:v>0.26788842678070102</c:v>
                      </c:pt>
                      <c:pt idx="1360" formatCode="General">
                        <c:v>0.26732656359672502</c:v>
                      </c:pt>
                      <c:pt idx="1361" formatCode="General">
                        <c:v>0.26677823066711398</c:v>
                      </c:pt>
                      <c:pt idx="1362" formatCode="General">
                        <c:v>0.26624009013175998</c:v>
                      </c:pt>
                      <c:pt idx="1363" formatCode="General">
                        <c:v>0.26568365097045898</c:v>
                      </c:pt>
                      <c:pt idx="1364" formatCode="General">
                        <c:v>0.26509439945220897</c:v>
                      </c:pt>
                      <c:pt idx="1365" formatCode="General">
                        <c:v>0.26453271508216902</c:v>
                      </c:pt>
                      <c:pt idx="1366" formatCode="General">
                        <c:v>0.26401779055595398</c:v>
                      </c:pt>
                      <c:pt idx="1367" formatCode="General">
                        <c:v>0.26342850923538202</c:v>
                      </c:pt>
                      <c:pt idx="1368" formatCode="General">
                        <c:v>0.26283228397369401</c:v>
                      </c:pt>
                      <c:pt idx="1369" formatCode="General">
                        <c:v>0.26220050454139698</c:v>
                      </c:pt>
                      <c:pt idx="1370" formatCode="General">
                        <c:v>0.26146560907363903</c:v>
                      </c:pt>
                      <c:pt idx="1371" formatCode="General">
                        <c:v>0.26079106330871599</c:v>
                      </c:pt>
                      <c:pt idx="1372" formatCode="General">
                        <c:v>0.26015600562095598</c:v>
                      </c:pt>
                      <c:pt idx="1373" formatCode="General">
                        <c:v>0.25949853658676098</c:v>
                      </c:pt>
                      <c:pt idx="1374" formatCode="General">
                        <c:v>0.25884208083152799</c:v>
                      </c:pt>
                      <c:pt idx="1375" formatCode="General">
                        <c:v>0.25816467404365501</c:v>
                      </c:pt>
                      <c:pt idx="1376" formatCode="General">
                        <c:v>0.25745406746864302</c:v>
                      </c:pt>
                      <c:pt idx="1377" formatCode="General">
                        <c:v>0.25678098201751698</c:v>
                      </c:pt>
                      <c:pt idx="1378" formatCode="General">
                        <c:v>0.25611716508865401</c:v>
                      </c:pt>
                      <c:pt idx="1379" formatCode="General">
                        <c:v>0.25545802712440502</c:v>
                      </c:pt>
                      <c:pt idx="1380" formatCode="General">
                        <c:v>0.254798144102097</c:v>
                      </c:pt>
                      <c:pt idx="1381" formatCode="General">
                        <c:v>0.25415971875190702</c:v>
                      </c:pt>
                      <c:pt idx="1382" formatCode="General">
                        <c:v>0.25353574752807601</c:v>
                      </c:pt>
                      <c:pt idx="1383" formatCode="General">
                        <c:v>0.252919882535934</c:v>
                      </c:pt>
                      <c:pt idx="1384" formatCode="General">
                        <c:v>0.252354025840759</c:v>
                      </c:pt>
                      <c:pt idx="1385" formatCode="General">
                        <c:v>0.25178608298301702</c:v>
                      </c:pt>
                      <c:pt idx="1386" formatCode="General">
                        <c:v>0.25117540359497098</c:v>
                      </c:pt>
                      <c:pt idx="1387" formatCode="General">
                        <c:v>0.250541120767593</c:v>
                      </c:pt>
                      <c:pt idx="1388" formatCode="General">
                        <c:v>0.24983200430870101</c:v>
                      </c:pt>
                      <c:pt idx="1389" formatCode="General">
                        <c:v>0.24912923574447601</c:v>
                      </c:pt>
                      <c:pt idx="1390" formatCode="General">
                        <c:v>0.24838308990001701</c:v>
                      </c:pt>
                      <c:pt idx="1391" formatCode="General">
                        <c:v>0.247578755021095</c:v>
                      </c:pt>
                      <c:pt idx="1392" formatCode="General">
                        <c:v>0.24679729342460599</c:v>
                      </c:pt>
                      <c:pt idx="1393" formatCode="General">
                        <c:v>0.24593807756900801</c:v>
                      </c:pt>
                      <c:pt idx="1394" formatCode="General">
                        <c:v>0.24505446851253501</c:v>
                      </c:pt>
                      <c:pt idx="1395" formatCode="General">
                        <c:v>0.244202449917793</c:v>
                      </c:pt>
                      <c:pt idx="1396" formatCode="General">
                        <c:v>0.24332396686077101</c:v>
                      </c:pt>
                      <c:pt idx="1397" formatCode="General">
                        <c:v>0.242440566420555</c:v>
                      </c:pt>
                      <c:pt idx="1398" formatCode="General">
                        <c:v>0.241502821445465</c:v>
                      </c:pt>
                      <c:pt idx="1399" formatCode="General">
                        <c:v>0.24056626856327101</c:v>
                      </c:pt>
                      <c:pt idx="1400" formatCode="General">
                        <c:v>0.239616319537163</c:v>
                      </c:pt>
                      <c:pt idx="1401" formatCode="General">
                        <c:v>0.238608583807945</c:v>
                      </c:pt>
                      <c:pt idx="1402" formatCode="General">
                        <c:v>0.23768441379070299</c:v>
                      </c:pt>
                      <c:pt idx="1403" formatCode="General">
                        <c:v>0.23670180141925801</c:v>
                      </c:pt>
                      <c:pt idx="1404" formatCode="General">
                        <c:v>0.23565989732742301</c:v>
                      </c:pt>
                      <c:pt idx="1405" formatCode="General">
                        <c:v>0.234684407711029</c:v>
                      </c:pt>
                      <c:pt idx="1406" formatCode="General">
                        <c:v>0.23363319039344799</c:v>
                      </c:pt>
                      <c:pt idx="1407" formatCode="General">
                        <c:v>0.23261596262455</c:v>
                      </c:pt>
                      <c:pt idx="1408" formatCode="General">
                        <c:v>0.231707468628883</c:v>
                      </c:pt>
                      <c:pt idx="1409" formatCode="General">
                        <c:v>0.230764806270599</c:v>
                      </c:pt>
                      <c:pt idx="1410" formatCode="General">
                        <c:v>0.229852214455605</c:v>
                      </c:pt>
                      <c:pt idx="1411" formatCode="General">
                        <c:v>0.228972688317299</c:v>
                      </c:pt>
                      <c:pt idx="1412" formatCode="General">
                        <c:v>0.22807493805885301</c:v>
                      </c:pt>
                      <c:pt idx="1413" formatCode="General">
                        <c:v>0.227230504155159</c:v>
                      </c:pt>
                      <c:pt idx="1414" formatCode="General">
                        <c:v>0.226395934820175</c:v>
                      </c:pt>
                      <c:pt idx="1415" formatCode="General">
                        <c:v>0.22555862367153201</c:v>
                      </c:pt>
                      <c:pt idx="1416" formatCode="General">
                        <c:v>0.224773153662682</c:v>
                      </c:pt>
                      <c:pt idx="1417" formatCode="General">
                        <c:v>0.224008783698082</c:v>
                      </c:pt>
                      <c:pt idx="1418" formatCode="General">
                        <c:v>0.22327071428299</c:v>
                      </c:pt>
                      <c:pt idx="1419" formatCode="General">
                        <c:v>0.22260089218616499</c:v>
                      </c:pt>
                      <c:pt idx="1420" formatCode="General">
                        <c:v>0.22194541990757</c:v>
                      </c:pt>
                      <c:pt idx="1421" formatCode="General">
                        <c:v>0.22131372988223999</c:v>
                      </c:pt>
                      <c:pt idx="1422" formatCode="General">
                        <c:v>0.220707938075066</c:v>
                      </c:pt>
                      <c:pt idx="1423" formatCode="General">
                        <c:v>0.220063641667366</c:v>
                      </c:pt>
                      <c:pt idx="1424" formatCode="General">
                        <c:v>0.21946066617965701</c:v>
                      </c:pt>
                      <c:pt idx="1425" formatCode="General">
                        <c:v>0.218827083706856</c:v>
                      </c:pt>
                      <c:pt idx="1426" formatCode="General">
                        <c:v>0.218300640583038</c:v>
                      </c:pt>
                      <c:pt idx="1427" formatCode="General">
                        <c:v>0.217878177762032</c:v>
                      </c:pt>
                      <c:pt idx="1428" formatCode="General">
                        <c:v>0.217430830001831</c:v>
                      </c:pt>
                      <c:pt idx="1429" formatCode="General">
                        <c:v>0.21700339019298601</c:v>
                      </c:pt>
                      <c:pt idx="1430" formatCode="General">
                        <c:v>0.216584533452988</c:v>
                      </c:pt>
                      <c:pt idx="1431" formatCode="General">
                        <c:v>0.21622969210147899</c:v>
                      </c:pt>
                      <c:pt idx="1432" formatCode="General">
                        <c:v>0.21589982509613001</c:v>
                      </c:pt>
                      <c:pt idx="1433" formatCode="General">
                        <c:v>0.21561345458030701</c:v>
                      </c:pt>
                      <c:pt idx="1434" formatCode="General">
                        <c:v>0.21531118452549</c:v>
                      </c:pt>
                      <c:pt idx="1435" formatCode="General">
                        <c:v>0.215008929371834</c:v>
                      </c:pt>
                      <c:pt idx="1436" formatCode="General">
                        <c:v>0.214800760149956</c:v>
                      </c:pt>
                      <c:pt idx="1437" formatCode="General">
                        <c:v>0.21458712220192</c:v>
                      </c:pt>
                      <c:pt idx="1438" formatCode="General">
                        <c:v>0.21437878906726801</c:v>
                      </c:pt>
                      <c:pt idx="1439" formatCode="General">
                        <c:v>0.21416495740413699</c:v>
                      </c:pt>
                      <c:pt idx="1440" formatCode="General">
                        <c:v>0.21398288011550901</c:v>
                      </c:pt>
                      <c:pt idx="1441" formatCode="General">
                        <c:v>0.21382537484169001</c:v>
                      </c:pt>
                      <c:pt idx="1442" formatCode="General">
                        <c:v>0.21367385983467099</c:v>
                      </c:pt>
                      <c:pt idx="1443" formatCode="General">
                        <c:v>0.21364066004753099</c:v>
                      </c:pt>
                      <c:pt idx="1444" formatCode="General">
                        <c:v>0.21358720958232899</c:v>
                      </c:pt>
                      <c:pt idx="1445" formatCode="General">
                        <c:v>0.21353885531425501</c:v>
                      </c:pt>
                      <c:pt idx="1446" formatCode="General">
                        <c:v>0.21352927386760701</c:v>
                      </c:pt>
                      <c:pt idx="1447" formatCode="General">
                        <c:v>0.213523134589195</c:v>
                      </c:pt>
                      <c:pt idx="1448" formatCode="General">
                        <c:v>0.21353515982627899</c:v>
                      </c:pt>
                      <c:pt idx="1449" formatCode="General">
                        <c:v>0.21350909769535101</c:v>
                      </c:pt>
                      <c:pt idx="1450" formatCode="General">
                        <c:v>0.213499635457993</c:v>
                      </c:pt>
                      <c:pt idx="1451" formatCode="General">
                        <c:v>0.21349866688251501</c:v>
                      </c:pt>
                      <c:pt idx="1452" formatCode="General">
                        <c:v>0.21351374685764299</c:v>
                      </c:pt>
                      <c:pt idx="1453" formatCode="General">
                        <c:v>0.21357683837413799</c:v>
                      </c:pt>
                      <c:pt idx="1454" formatCode="General">
                        <c:v>0.21364967525005299</c:v>
                      </c:pt>
                      <c:pt idx="1455" formatCode="General">
                        <c:v>0.21368090808391599</c:v>
                      </c:pt>
                      <c:pt idx="1456" formatCode="General">
                        <c:v>0.21369491517543801</c:v>
                      </c:pt>
                      <c:pt idx="1457" formatCode="General">
                        <c:v>0.21370176970958699</c:v>
                      </c:pt>
                      <c:pt idx="1458" formatCode="General">
                        <c:v>0.213727816939354</c:v>
                      </c:pt>
                      <c:pt idx="1459" formatCode="General">
                        <c:v>0.21378374099731401</c:v>
                      </c:pt>
                      <c:pt idx="1460" formatCode="General">
                        <c:v>0.21384085714817</c:v>
                      </c:pt>
                      <c:pt idx="1461" formatCode="General">
                        <c:v>0.21386967599391901</c:v>
                      </c:pt>
                      <c:pt idx="1462" formatCode="General">
                        <c:v>0.21383516490459401</c:v>
                      </c:pt>
                      <c:pt idx="1463" formatCode="General">
                        <c:v>0.213808998465538</c:v>
                      </c:pt>
                      <c:pt idx="1464" formatCode="General">
                        <c:v>0.213799208402634</c:v>
                      </c:pt>
                      <c:pt idx="1465" formatCode="General">
                        <c:v>0.213787347078323</c:v>
                      </c:pt>
                      <c:pt idx="1466" formatCode="General">
                        <c:v>0.21379201114177701</c:v>
                      </c:pt>
                      <c:pt idx="1467" formatCode="General">
                        <c:v>0.213804125785828</c:v>
                      </c:pt>
                      <c:pt idx="1468" formatCode="General">
                        <c:v>0.21374404430389399</c:v>
                      </c:pt>
                      <c:pt idx="1469" formatCode="General">
                        <c:v>0.213693842291832</c:v>
                      </c:pt>
                      <c:pt idx="1470" formatCode="General">
                        <c:v>0.21362274885177601</c:v>
                      </c:pt>
                      <c:pt idx="1471" formatCode="General">
                        <c:v>0.213463485240936</c:v>
                      </c:pt>
                      <c:pt idx="1472" formatCode="General">
                        <c:v>0.213251382112503</c:v>
                      </c:pt>
                      <c:pt idx="1473" formatCode="General">
                        <c:v>0.21304358541965501</c:v>
                      </c:pt>
                      <c:pt idx="1474" formatCode="General">
                        <c:v>0.21283487975597401</c:v>
                      </c:pt>
                      <c:pt idx="1475" formatCode="General">
                        <c:v>0.212615936994553</c:v>
                      </c:pt>
                      <c:pt idx="1476" formatCode="General">
                        <c:v>0.21242904663085899</c:v>
                      </c:pt>
                      <c:pt idx="1477" formatCode="General">
                        <c:v>0.21224664151668499</c:v>
                      </c:pt>
                      <c:pt idx="1478" formatCode="General">
                        <c:v>0.21200521290302299</c:v>
                      </c:pt>
                      <c:pt idx="1479" formatCode="General">
                        <c:v>0.211691349744797</c:v>
                      </c:pt>
                      <c:pt idx="1480" formatCode="General">
                        <c:v>0.21139982342720001</c:v>
                      </c:pt>
                      <c:pt idx="1481" formatCode="General">
                        <c:v>0.20820780098438299</c:v>
                      </c:pt>
                      <c:pt idx="1482" formatCode="General">
                        <c:v>0.20789290964603399</c:v>
                      </c:pt>
                      <c:pt idx="1483" formatCode="General">
                        <c:v>0.20742881298065199</c:v>
                      </c:pt>
                      <c:pt idx="1484" formatCode="General">
                        <c:v>0.20682986080646501</c:v>
                      </c:pt>
                      <c:pt idx="1485" formatCode="General">
                        <c:v>0.20622026920318601</c:v>
                      </c:pt>
                      <c:pt idx="1486" formatCode="General">
                        <c:v>0.20553956925868999</c:v>
                      </c:pt>
                      <c:pt idx="1487" formatCode="General">
                        <c:v>0.204822108149529</c:v>
                      </c:pt>
                      <c:pt idx="1488" formatCode="General">
                        <c:v>0.20403754711151101</c:v>
                      </c:pt>
                      <c:pt idx="1489" formatCode="General">
                        <c:v>0.20327527821064001</c:v>
                      </c:pt>
                      <c:pt idx="1490" formatCode="General">
                        <c:v>0.20235587656498</c:v>
                      </c:pt>
                      <c:pt idx="1491" formatCode="General">
                        <c:v>0.201273187994957</c:v>
                      </c:pt>
                      <c:pt idx="1492" formatCode="General">
                        <c:v>0.20021705329418199</c:v>
                      </c:pt>
                      <c:pt idx="1493" formatCode="General">
                        <c:v>0.19916908442974099</c:v>
                      </c:pt>
                      <c:pt idx="1494" formatCode="General">
                        <c:v>0.19798234105110199</c:v>
                      </c:pt>
                      <c:pt idx="1495" formatCode="General">
                        <c:v>0.196731641888618</c:v>
                      </c:pt>
                      <c:pt idx="1496" formatCode="General">
                        <c:v>0.19544629752636</c:v>
                      </c:pt>
                      <c:pt idx="1497" formatCode="General">
                        <c:v>0.193887963891029</c:v>
                      </c:pt>
                      <c:pt idx="1498" formatCode="General">
                        <c:v>0.19221408665180201</c:v>
                      </c:pt>
                      <c:pt idx="1499" formatCode="General">
                        <c:v>0.190525323152542</c:v>
                      </c:pt>
                      <c:pt idx="1500" formatCode="General">
                        <c:v>0.18875144422054299</c:v>
                      </c:pt>
                      <c:pt idx="1501" formatCode="General">
                        <c:v>0.186837002635002</c:v>
                      </c:pt>
                      <c:pt idx="1502" formatCode="General">
                        <c:v>0.18489116430282601</c:v>
                      </c:pt>
                      <c:pt idx="1503" formatCode="General">
                        <c:v>0.182817578315735</c:v>
                      </c:pt>
                      <c:pt idx="1504" formatCode="General">
                        <c:v>0.18054336309433</c:v>
                      </c:pt>
                      <c:pt idx="1505" formatCode="General">
                        <c:v>0.17810040712356601</c:v>
                      </c:pt>
                      <c:pt idx="1506" formatCode="General">
                        <c:v>0.17542593181133301</c:v>
                      </c:pt>
                      <c:pt idx="1507" formatCode="General">
                        <c:v>0.172773942351341</c:v>
                      </c:pt>
                      <c:pt idx="1508" formatCode="General">
                        <c:v>0.170010715723038</c:v>
                      </c:pt>
                      <c:pt idx="1509" formatCode="General">
                        <c:v>0.167089328169823</c:v>
                      </c:pt>
                      <c:pt idx="1510" formatCode="General">
                        <c:v>0.164072170853615</c:v>
                      </c:pt>
                      <c:pt idx="1511" formatCode="General">
                        <c:v>0.16105349361896501</c:v>
                      </c:pt>
                      <c:pt idx="1512" formatCode="General">
                        <c:v>0.15779839456081399</c:v>
                      </c:pt>
                      <c:pt idx="1513" formatCode="General">
                        <c:v>0.154326647520065</c:v>
                      </c:pt>
                      <c:pt idx="1514" formatCode="General">
                        <c:v>0.150796428322792</c:v>
                      </c:pt>
                      <c:pt idx="1515" formatCode="General">
                        <c:v>0.14712256193161</c:v>
                      </c:pt>
                      <c:pt idx="1516" formatCode="General">
                        <c:v>0.143396615982056</c:v>
                      </c:pt>
                      <c:pt idx="1517" formatCode="General">
                        <c:v>0.13950455188751201</c:v>
                      </c:pt>
                      <c:pt idx="1518" formatCode="General">
                        <c:v>0.13554087281227101</c:v>
                      </c:pt>
                      <c:pt idx="1519" formatCode="General">
                        <c:v>0.131593182682991</c:v>
                      </c:pt>
                      <c:pt idx="1520" formatCode="General">
                        <c:v>0.12759585678577401</c:v>
                      </c:pt>
                      <c:pt idx="1521" formatCode="General">
                        <c:v>0.123505286872387</c:v>
                      </c:pt>
                      <c:pt idx="1522" formatCode="General">
                        <c:v>0.119402401149273</c:v>
                      </c:pt>
                      <c:pt idx="1523" formatCode="General">
                        <c:v>0.115246593952179</c:v>
                      </c:pt>
                      <c:pt idx="1524" formatCode="General">
                        <c:v>0.11090829223394399</c:v>
                      </c:pt>
                      <c:pt idx="1525" formatCode="General">
                        <c:v>0.106703236699104</c:v>
                      </c:pt>
                      <c:pt idx="1526" formatCode="General">
                        <c:v>0.102523006498814</c:v>
                      </c:pt>
                      <c:pt idx="1527" formatCode="General">
                        <c:v>9.8322093486785903E-2</c:v>
                      </c:pt>
                      <c:pt idx="1528" formatCode="General">
                        <c:v>9.4285219907760606E-2</c:v>
                      </c:pt>
                      <c:pt idx="1529" formatCode="General">
                        <c:v>9.0324379503727001E-2</c:v>
                      </c:pt>
                      <c:pt idx="1530" formatCode="General">
                        <c:v>8.6511217057704898E-2</c:v>
                      </c:pt>
                      <c:pt idx="1531" formatCode="General">
                        <c:v>8.2868553698062897E-2</c:v>
                      </c:pt>
                      <c:pt idx="1532" formatCode="General">
                        <c:v>7.9234622418880504E-2</c:v>
                      </c:pt>
                      <c:pt idx="1533" formatCode="General">
                        <c:v>7.5599409639835399E-2</c:v>
                      </c:pt>
                      <c:pt idx="1534" formatCode="General">
                        <c:v>7.2205230593681294E-2</c:v>
                      </c:pt>
                      <c:pt idx="1535" formatCode="General">
                        <c:v>6.8862102925777394E-2</c:v>
                      </c:pt>
                      <c:pt idx="1536" formatCode="General">
                        <c:v>6.5719455480575603E-2</c:v>
                      </c:pt>
                      <c:pt idx="1537" formatCode="General">
                        <c:v>6.2803737819194794E-2</c:v>
                      </c:pt>
                      <c:pt idx="1538" formatCode="General">
                        <c:v>5.99628053605556E-2</c:v>
                      </c:pt>
                      <c:pt idx="1539" formatCode="General">
                        <c:v>5.7288270443677902E-2</c:v>
                      </c:pt>
                      <c:pt idx="1540" formatCode="General">
                        <c:v>5.4827522486448302E-2</c:v>
                      </c:pt>
                      <c:pt idx="1541" formatCode="General">
                        <c:v>5.2522215992212302E-2</c:v>
                      </c:pt>
                      <c:pt idx="1542" formatCode="General">
                        <c:v>5.0453394651412999E-2</c:v>
                      </c:pt>
                      <c:pt idx="1543" formatCode="General">
                        <c:v>4.8456549644470201E-2</c:v>
                      </c:pt>
                      <c:pt idx="1544" formatCode="General">
                        <c:v>4.6527028083801297E-2</c:v>
                      </c:pt>
                      <c:pt idx="1545" formatCode="General">
                        <c:v>4.4862717390060397E-2</c:v>
                      </c:pt>
                      <c:pt idx="1546" formatCode="General">
                        <c:v>4.3458316475152997E-2</c:v>
                      </c:pt>
                      <c:pt idx="1547" formatCode="General">
                        <c:v>4.2071256786584903E-2</c:v>
                      </c:pt>
                      <c:pt idx="1548">
                        <c:v>4.0837526321411098E-2</c:v>
                      </c:pt>
                      <c:pt idx="1549" formatCode="General">
                        <c:v>3.9783068001270301E-2</c:v>
                      </c:pt>
                      <c:pt idx="1550">
                        <c:v>3.86967733502388E-2</c:v>
                      </c:pt>
                      <c:pt idx="1551">
                        <c:v>3.7691444158554098E-2</c:v>
                      </c:pt>
                      <c:pt idx="1552">
                        <c:v>3.6827612668275798E-2</c:v>
                      </c:pt>
                      <c:pt idx="1553">
                        <c:v>3.6110155284404803E-2</c:v>
                      </c:pt>
                      <c:pt idx="1554">
                        <c:v>3.5455539822578402E-2</c:v>
                      </c:pt>
                      <c:pt idx="1555" formatCode="General">
                        <c:v>3.4952040761709199E-2</c:v>
                      </c:pt>
                      <c:pt idx="1556">
                        <c:v>3.4435804933309597E-2</c:v>
                      </c:pt>
                      <c:pt idx="1557">
                        <c:v>3.4005306661128998E-2</c:v>
                      </c:pt>
                      <c:pt idx="1558">
                        <c:v>3.3582955598831198E-2</c:v>
                      </c:pt>
                      <c:pt idx="1559">
                        <c:v>3.3156659454107298E-2</c:v>
                      </c:pt>
                      <c:pt idx="1560">
                        <c:v>3.2805774360895198E-2</c:v>
                      </c:pt>
                      <c:pt idx="1561">
                        <c:v>3.2494317740201999E-2</c:v>
                      </c:pt>
                      <c:pt idx="1562">
                        <c:v>3.2198630273342098E-2</c:v>
                      </c:pt>
                      <c:pt idx="1563">
                        <c:v>3.1971596181392697E-2</c:v>
                      </c:pt>
                      <c:pt idx="1564">
                        <c:v>3.1813945621252102E-2</c:v>
                      </c:pt>
                      <c:pt idx="1565">
                        <c:v>3.1634263694286298E-2</c:v>
                      </c:pt>
                      <c:pt idx="1566">
                        <c:v>3.1508233398199102E-2</c:v>
                      </c:pt>
                      <c:pt idx="1567">
                        <c:v>3.1366720795631402E-2</c:v>
                      </c:pt>
                      <c:pt idx="1568">
                        <c:v>3.1192088499665298E-2</c:v>
                      </c:pt>
                      <c:pt idx="1569">
                        <c:v>3.1068976968526799E-2</c:v>
                      </c:pt>
                      <c:pt idx="1570">
                        <c:v>3.0988104641437499E-2</c:v>
                      </c:pt>
                      <c:pt idx="1571">
                        <c:v>3.0902743339538599E-2</c:v>
                      </c:pt>
                      <c:pt idx="1572">
                        <c:v>3.0844887718558301E-2</c:v>
                      </c:pt>
                      <c:pt idx="1573">
                        <c:v>3.0760828405618699E-2</c:v>
                      </c:pt>
                      <c:pt idx="1574">
                        <c:v>3.0744768679141998E-2</c:v>
                      </c:pt>
                      <c:pt idx="1575">
                        <c:v>3.0788660049438501E-2</c:v>
                      </c:pt>
                      <c:pt idx="1576">
                        <c:v>3.0754759907722501E-2</c:v>
                      </c:pt>
                      <c:pt idx="1577">
                        <c:v>3.0712259933352502E-2</c:v>
                      </c:pt>
                      <c:pt idx="1578">
                        <c:v>3.0700964853167499E-2</c:v>
                      </c:pt>
                      <c:pt idx="1579">
                        <c:v>3.0622132122516601E-2</c:v>
                      </c:pt>
                      <c:pt idx="1580">
                        <c:v>3.0617091804742799E-2</c:v>
                      </c:pt>
                      <c:pt idx="1581">
                        <c:v>3.0739441514015201E-2</c:v>
                      </c:pt>
                      <c:pt idx="1582">
                        <c:v>3.0776435509324102E-2</c:v>
                      </c:pt>
                      <c:pt idx="1583">
                        <c:v>3.0709302052855499E-2</c:v>
                      </c:pt>
                      <c:pt idx="1584">
                        <c:v>3.07547580450773E-2</c:v>
                      </c:pt>
                      <c:pt idx="1585">
                        <c:v>3.0837684869766201E-2</c:v>
                      </c:pt>
                      <c:pt idx="1586">
                        <c:v>3.0961822718381899E-2</c:v>
                      </c:pt>
                      <c:pt idx="1587">
                        <c:v>3.1031832098960901E-2</c:v>
                      </c:pt>
                      <c:pt idx="1588">
                        <c:v>3.1156042590737301E-2</c:v>
                      </c:pt>
                      <c:pt idx="1589">
                        <c:v>3.1250156462192501E-2</c:v>
                      </c:pt>
                      <c:pt idx="1590">
                        <c:v>3.1252656131982803E-2</c:v>
                      </c:pt>
                      <c:pt idx="1591">
                        <c:v>3.13281081616879E-2</c:v>
                      </c:pt>
                      <c:pt idx="1592">
                        <c:v>3.1494911760091802E-2</c:v>
                      </c:pt>
                      <c:pt idx="1593" formatCode="General">
                        <c:v>3.1600531190633802E-2</c:v>
                      </c:pt>
                      <c:pt idx="1594">
                        <c:v>3.1646098941564602E-2</c:v>
                      </c:pt>
                      <c:pt idx="1595">
                        <c:v>3.17480936646461E-2</c:v>
                      </c:pt>
                      <c:pt idx="1596" formatCode="General">
                        <c:v>3.1866762787103702E-2</c:v>
                      </c:pt>
                      <c:pt idx="1597">
                        <c:v>3.1991031020879697E-2</c:v>
                      </c:pt>
                      <c:pt idx="1598" formatCode="General">
                        <c:v>3.2123915851116201E-2</c:v>
                      </c:pt>
                      <c:pt idx="1599" formatCode="General">
                        <c:v>3.2303255051374401E-2</c:v>
                      </c:pt>
                      <c:pt idx="1600">
                        <c:v>3.2443471252918202E-2</c:v>
                      </c:pt>
                      <c:pt idx="1601">
                        <c:v>3.2536622136831297E-2</c:v>
                      </c:pt>
                      <c:pt idx="1602">
                        <c:v>3.2695882022380801E-2</c:v>
                      </c:pt>
                      <c:pt idx="1603">
                        <c:v>3.28961350023746E-2</c:v>
                      </c:pt>
                      <c:pt idx="1604" formatCode="General">
                        <c:v>3.30699980258942E-2</c:v>
                      </c:pt>
                      <c:pt idx="1605">
                        <c:v>3.3273179084062597E-2</c:v>
                      </c:pt>
                      <c:pt idx="1606">
                        <c:v>3.34563106298447E-2</c:v>
                      </c:pt>
                      <c:pt idx="1607" formatCode="General">
                        <c:v>3.3580619841814E-2</c:v>
                      </c:pt>
                      <c:pt idx="1608">
                        <c:v>3.3757645636797E-2</c:v>
                      </c:pt>
                      <c:pt idx="1609">
                        <c:v>3.3956207334995298E-2</c:v>
                      </c:pt>
                      <c:pt idx="1610">
                        <c:v>3.4182582050561898E-2</c:v>
                      </c:pt>
                      <c:pt idx="1611" formatCode="General">
                        <c:v>3.4400157630443601E-2</c:v>
                      </c:pt>
                      <c:pt idx="1612">
                        <c:v>3.46500799059868E-2</c:v>
                      </c:pt>
                      <c:pt idx="1613">
                        <c:v>3.4870412200689302E-2</c:v>
                      </c:pt>
                      <c:pt idx="1614">
                        <c:v>3.5066016018390697E-2</c:v>
                      </c:pt>
                      <c:pt idx="1615">
                        <c:v>3.5286419093608898E-2</c:v>
                      </c:pt>
                      <c:pt idx="1616" formatCode="General">
                        <c:v>3.5519357770681402E-2</c:v>
                      </c:pt>
                      <c:pt idx="1617">
                        <c:v>3.5744272172450998E-2</c:v>
                      </c:pt>
                      <c:pt idx="1618">
                        <c:v>3.5940878093242597E-2</c:v>
                      </c:pt>
                      <c:pt idx="1619">
                        <c:v>3.6194618791341802E-2</c:v>
                      </c:pt>
                      <c:pt idx="1620">
                        <c:v>3.6509271711111103E-2</c:v>
                      </c:pt>
                      <c:pt idx="1621" formatCode="General">
                        <c:v>3.6773178726434701E-2</c:v>
                      </c:pt>
                      <c:pt idx="1622">
                        <c:v>3.7033595144748702E-2</c:v>
                      </c:pt>
                      <c:pt idx="1623">
                        <c:v>3.7319634109735503E-2</c:v>
                      </c:pt>
                      <c:pt idx="1624">
                        <c:v>3.7597592920064898E-2</c:v>
                      </c:pt>
                      <c:pt idx="1625" formatCode="General">
                        <c:v>3.7820734083652503E-2</c:v>
                      </c:pt>
                      <c:pt idx="1626">
                        <c:v>3.8093283772468602E-2</c:v>
                      </c:pt>
                      <c:pt idx="1627">
                        <c:v>3.8422714918851901E-2</c:v>
                      </c:pt>
                      <c:pt idx="1628">
                        <c:v>3.8721468299627297E-2</c:v>
                      </c:pt>
                      <c:pt idx="1629">
                        <c:v>3.9019558578729602E-2</c:v>
                      </c:pt>
                      <c:pt idx="1630">
                        <c:v>3.9300858974456801E-2</c:v>
                      </c:pt>
                      <c:pt idx="1631">
                        <c:v>3.95360738039017E-2</c:v>
                      </c:pt>
                      <c:pt idx="1632">
                        <c:v>3.9833154529333101E-2</c:v>
                      </c:pt>
                      <c:pt idx="1633">
                        <c:v>4.0156859904527699E-2</c:v>
                      </c:pt>
                      <c:pt idx="1634">
                        <c:v>4.04717624187469E-2</c:v>
                      </c:pt>
                      <c:pt idx="1635">
                        <c:v>4.0796488523483297E-2</c:v>
                      </c:pt>
                      <c:pt idx="1636">
                        <c:v>4.1175302118063001E-2</c:v>
                      </c:pt>
                      <c:pt idx="1637">
                        <c:v>4.1527256369590801E-2</c:v>
                      </c:pt>
                      <c:pt idx="1638" formatCode="General">
                        <c:v>4.18325923383236E-2</c:v>
                      </c:pt>
                      <c:pt idx="1639" formatCode="General">
                        <c:v>4.2198963463306399E-2</c:v>
                      </c:pt>
                      <c:pt idx="1640" formatCode="General">
                        <c:v>4.2636938393115997E-2</c:v>
                      </c:pt>
                      <c:pt idx="1641" formatCode="General">
                        <c:v>4.2996834963560097E-2</c:v>
                      </c:pt>
                      <c:pt idx="1642" formatCode="General">
                        <c:v>4.3351944535970702E-2</c:v>
                      </c:pt>
                      <c:pt idx="1643" formatCode="General">
                        <c:v>4.3686643242835999E-2</c:v>
                      </c:pt>
                      <c:pt idx="1644" formatCode="General">
                        <c:v>4.3928958475589801E-2</c:v>
                      </c:pt>
                      <c:pt idx="1645" formatCode="General">
                        <c:v>4.4258609414100598E-2</c:v>
                      </c:pt>
                      <c:pt idx="1646" formatCode="General">
                        <c:v>4.4627171009778997E-2</c:v>
                      </c:pt>
                      <c:pt idx="1647" formatCode="General">
                        <c:v>4.4996954500675201E-2</c:v>
                      </c:pt>
                      <c:pt idx="1648" formatCode="General">
                        <c:v>4.5399598777294201E-2</c:v>
                      </c:pt>
                      <c:pt idx="1649" formatCode="General">
                        <c:v>4.5798439532518401E-2</c:v>
                      </c:pt>
                      <c:pt idx="1650" formatCode="General">
                        <c:v>4.6187736093997997E-2</c:v>
                      </c:pt>
                      <c:pt idx="1651" formatCode="General">
                        <c:v>4.6555206179618801E-2</c:v>
                      </c:pt>
                      <c:pt idx="1652" formatCode="General">
                        <c:v>4.6933151781558997E-2</c:v>
                      </c:pt>
                      <c:pt idx="1653" formatCode="General">
                        <c:v>4.7321271151304203E-2</c:v>
                      </c:pt>
                      <c:pt idx="1654" formatCode="General">
                        <c:v>4.7708835452795001E-2</c:v>
                      </c:pt>
                      <c:pt idx="1655" formatCode="General">
                        <c:v>4.8109848052263302E-2</c:v>
                      </c:pt>
                      <c:pt idx="1656" formatCode="General">
                        <c:v>4.8475451767444597E-2</c:v>
                      </c:pt>
                      <c:pt idx="1657" formatCode="General">
                        <c:v>4.8784885555505801E-2</c:v>
                      </c:pt>
                      <c:pt idx="1658" formatCode="General">
                        <c:v>4.91696819663048E-2</c:v>
                      </c:pt>
                      <c:pt idx="1659" formatCode="General">
                        <c:v>4.9605123698711402E-2</c:v>
                      </c:pt>
                      <c:pt idx="1660" formatCode="General">
                        <c:v>4.9984477460384397E-2</c:v>
                      </c:pt>
                      <c:pt idx="1661" formatCode="General">
                        <c:v>5.0375942140817601E-2</c:v>
                      </c:pt>
                      <c:pt idx="1662" formatCode="General">
                        <c:v>5.0767038017511402E-2</c:v>
                      </c:pt>
                      <c:pt idx="1663" formatCode="General">
                        <c:v>5.1176711916923502E-2</c:v>
                      </c:pt>
                      <c:pt idx="1664" formatCode="General">
                        <c:v>5.1536858081817599E-2</c:v>
                      </c:pt>
                      <c:pt idx="1665" formatCode="General">
                        <c:v>5.1941763609647799E-2</c:v>
                      </c:pt>
                      <c:pt idx="1666" formatCode="General">
                        <c:v>5.2407719194889103E-2</c:v>
                      </c:pt>
                      <c:pt idx="1667" formatCode="General">
                        <c:v>5.28525859117508E-2</c:v>
                      </c:pt>
                      <c:pt idx="1668" formatCode="General">
                        <c:v>5.3295273333787897E-2</c:v>
                      </c:pt>
                      <c:pt idx="1669" formatCode="General">
                        <c:v>5.3711894899606698E-2</c:v>
                      </c:pt>
                      <c:pt idx="1670" formatCode="General">
                        <c:v>5.4128214716911302E-2</c:v>
                      </c:pt>
                      <c:pt idx="1671" formatCode="General">
                        <c:v>5.4552320390939699E-2</c:v>
                      </c:pt>
                      <c:pt idx="1672" formatCode="General">
                        <c:v>5.4944768548011801E-2</c:v>
                      </c:pt>
                      <c:pt idx="1673" formatCode="General">
                        <c:v>5.5348236113786697E-2</c:v>
                      </c:pt>
                      <c:pt idx="1674" formatCode="General">
                        <c:v>5.5771451443433803E-2</c:v>
                      </c:pt>
                      <c:pt idx="1675" formatCode="General">
                        <c:v>5.6212466210126898E-2</c:v>
                      </c:pt>
                      <c:pt idx="1676" formatCode="General">
                        <c:v>5.6612331420183203E-2</c:v>
                      </c:pt>
                      <c:pt idx="1677" formatCode="General">
                        <c:v>5.6975379586219801E-2</c:v>
                      </c:pt>
                      <c:pt idx="1678" formatCode="General">
                        <c:v>5.7408466935157797E-2</c:v>
                      </c:pt>
                      <c:pt idx="1679" formatCode="General">
                        <c:v>5.7893097400665297E-2</c:v>
                      </c:pt>
                      <c:pt idx="1680" formatCode="General">
                        <c:v>5.8311931788921398E-2</c:v>
                      </c:pt>
                      <c:pt idx="1681" formatCode="General">
                        <c:v>5.8728929609060301E-2</c:v>
                      </c:pt>
                      <c:pt idx="1682" formatCode="General">
                        <c:v>5.9153698384761803E-2</c:v>
                      </c:pt>
                      <c:pt idx="1683" formatCode="General">
                        <c:v>5.9555340558290502E-2</c:v>
                      </c:pt>
                      <c:pt idx="1684" formatCode="General">
                        <c:v>5.9936642646789599E-2</c:v>
                      </c:pt>
                      <c:pt idx="1685" formatCode="General">
                        <c:v>6.0320258140564E-2</c:v>
                      </c:pt>
                      <c:pt idx="1686" formatCode="General">
                        <c:v>6.0721039772033698E-2</c:v>
                      </c:pt>
                      <c:pt idx="1687" formatCode="General">
                        <c:v>6.1063833534717601E-2</c:v>
                      </c:pt>
                      <c:pt idx="1688" formatCode="General">
                        <c:v>6.1454199254512801E-2</c:v>
                      </c:pt>
                      <c:pt idx="1689" formatCode="General">
                        <c:v>6.1876244843006099E-2</c:v>
                      </c:pt>
                      <c:pt idx="1690" formatCode="General">
                        <c:v>6.23664632439613E-2</c:v>
                      </c:pt>
                      <c:pt idx="1691" formatCode="General">
                        <c:v>6.2856405973434407E-2</c:v>
                      </c:pt>
                      <c:pt idx="1692" formatCode="General">
                        <c:v>6.32603764533997E-2</c:v>
                      </c:pt>
                      <c:pt idx="1693" formatCode="General">
                        <c:v>6.3675321638584095E-2</c:v>
                      </c:pt>
                      <c:pt idx="1694" formatCode="General">
                        <c:v>6.4091354608535794E-2</c:v>
                      </c:pt>
                      <c:pt idx="1695" formatCode="General">
                        <c:v>6.4483888447284698E-2</c:v>
                      </c:pt>
                      <c:pt idx="1696" formatCode="General">
                        <c:v>6.4824655652046204E-2</c:v>
                      </c:pt>
                      <c:pt idx="1697" formatCode="General">
                        <c:v>6.5231367945671095E-2</c:v>
                      </c:pt>
                      <c:pt idx="1698" formatCode="General">
                        <c:v>6.5651498734951005E-2</c:v>
                      </c:pt>
                      <c:pt idx="1699" formatCode="General">
                        <c:v>6.60720095038414E-2</c:v>
                      </c:pt>
                      <c:pt idx="1700" formatCode="General">
                        <c:v>6.6535599529743195E-2</c:v>
                      </c:pt>
                      <c:pt idx="1701" formatCode="General">
                        <c:v>6.6969253122806494E-2</c:v>
                      </c:pt>
                      <c:pt idx="1702" formatCode="General">
                        <c:v>6.7393586039543193E-2</c:v>
                      </c:pt>
                      <c:pt idx="1703" formatCode="General">
                        <c:v>6.7816503345966297E-2</c:v>
                      </c:pt>
                      <c:pt idx="1704" formatCode="General">
                        <c:v>6.8225070834159907E-2</c:v>
                      </c:pt>
                      <c:pt idx="1705" formatCode="General">
                        <c:v>6.8627670407295199E-2</c:v>
                      </c:pt>
                      <c:pt idx="1706" formatCode="General">
                        <c:v>6.9049239158630399E-2</c:v>
                      </c:pt>
                      <c:pt idx="1707" formatCode="General">
                        <c:v>6.9494403898716001E-2</c:v>
                      </c:pt>
                      <c:pt idx="1708" formatCode="General">
                        <c:v>6.9978147745132405E-2</c:v>
                      </c:pt>
                      <c:pt idx="1709" formatCode="General">
                        <c:v>7.05370903015137E-2</c:v>
                      </c:pt>
                      <c:pt idx="1710" formatCode="General">
                        <c:v>7.0997856557369204E-2</c:v>
                      </c:pt>
                      <c:pt idx="1711" formatCode="General">
                        <c:v>7.1427226066589397E-2</c:v>
                      </c:pt>
                      <c:pt idx="1712" formatCode="General">
                        <c:v>7.1885704994201702E-2</c:v>
                      </c:pt>
                      <c:pt idx="1713" formatCode="General">
                        <c:v>7.2318911552429199E-2</c:v>
                      </c:pt>
                      <c:pt idx="1714" formatCode="General">
                        <c:v>7.2768032550811795E-2</c:v>
                      </c:pt>
                      <c:pt idx="1715" formatCode="General">
                        <c:v>7.3235698044300093E-2</c:v>
                      </c:pt>
                      <c:pt idx="1716" formatCode="General">
                        <c:v>7.3727071285247803E-2</c:v>
                      </c:pt>
                      <c:pt idx="1717" formatCode="General">
                        <c:v>7.4228301644325298E-2</c:v>
                      </c:pt>
                      <c:pt idx="1718" formatCode="General">
                        <c:v>7.4694618582725497E-2</c:v>
                      </c:pt>
                      <c:pt idx="1719" formatCode="General">
                        <c:v>7.5189463794231401E-2</c:v>
                      </c:pt>
                      <c:pt idx="1720" formatCode="General">
                        <c:v>7.5661502778530093E-2</c:v>
                      </c:pt>
                      <c:pt idx="1721" formatCode="General">
                        <c:v>7.6064847409725203E-2</c:v>
                      </c:pt>
                      <c:pt idx="1722" formatCode="General">
                        <c:v>7.6488219201564803E-2</c:v>
                      </c:pt>
                      <c:pt idx="1723" formatCode="General">
                        <c:v>7.69004225730896E-2</c:v>
                      </c:pt>
                      <c:pt idx="1724" formatCode="General">
                        <c:v>7.7379219233989702E-2</c:v>
                      </c:pt>
                      <c:pt idx="1725" formatCode="General">
                        <c:v>7.7884905040264102E-2</c:v>
                      </c:pt>
                      <c:pt idx="1726" formatCode="General">
                        <c:v>7.8450150787830394E-2</c:v>
                      </c:pt>
                      <c:pt idx="1727" formatCode="General">
                        <c:v>7.8944638371467604E-2</c:v>
                      </c:pt>
                      <c:pt idx="1728" formatCode="General">
                        <c:v>7.9469911754131303E-2</c:v>
                      </c:pt>
                      <c:pt idx="1729" formatCode="General">
                        <c:v>7.9941533505916595E-2</c:v>
                      </c:pt>
                      <c:pt idx="1730" formatCode="General">
                        <c:v>8.02925080060959E-2</c:v>
                      </c:pt>
                      <c:pt idx="1731" formatCode="General">
                        <c:v>8.0766350030899006E-2</c:v>
                      </c:pt>
                      <c:pt idx="1732" formatCode="General">
                        <c:v>8.1293925642967196E-2</c:v>
                      </c:pt>
                      <c:pt idx="1733" formatCode="General">
                        <c:v>8.1822730600833907E-2</c:v>
                      </c:pt>
                      <c:pt idx="1734" formatCode="General">
                        <c:v>8.24285298585892E-2</c:v>
                      </c:pt>
                      <c:pt idx="1735" formatCode="General">
                        <c:v>8.2998424768447904E-2</c:v>
                      </c:pt>
                      <c:pt idx="1736" formatCode="General">
                        <c:v>8.3465255796909305E-2</c:v>
                      </c:pt>
                      <c:pt idx="1737" formatCode="General">
                        <c:v>8.3875358104705797E-2</c:v>
                      </c:pt>
                      <c:pt idx="1738" formatCode="General">
                        <c:v>8.4337212145328494E-2</c:v>
                      </c:pt>
                      <c:pt idx="1739" formatCode="General">
                        <c:v>8.4803894162177998E-2</c:v>
                      </c:pt>
                      <c:pt idx="1740" formatCode="General">
                        <c:v>8.5284821689128903E-2</c:v>
                      </c:pt>
                      <c:pt idx="1741" formatCode="General">
                        <c:v>8.5790529847145094E-2</c:v>
                      </c:pt>
                      <c:pt idx="1742" formatCode="General">
                        <c:v>8.6305826902389499E-2</c:v>
                      </c:pt>
                      <c:pt idx="1743" formatCode="General">
                        <c:v>8.6829416453838307E-2</c:v>
                      </c:pt>
                      <c:pt idx="1744" formatCode="General">
                        <c:v>8.7291955947876004E-2</c:v>
                      </c:pt>
                      <c:pt idx="1745" formatCode="General">
                        <c:v>8.7742619216442094E-2</c:v>
                      </c:pt>
                      <c:pt idx="1746" formatCode="General">
                        <c:v>8.82246568799019E-2</c:v>
                      </c:pt>
                      <c:pt idx="1747" formatCode="General">
                        <c:v>8.86254012584686E-2</c:v>
                      </c:pt>
                      <c:pt idx="1748" formatCode="General">
                        <c:v>8.9095026254653903E-2</c:v>
                      </c:pt>
                      <c:pt idx="1749" formatCode="General">
                        <c:v>8.9687541127204895E-2</c:v>
                      </c:pt>
                      <c:pt idx="1750" formatCode="General">
                        <c:v>9.0214170515537304E-2</c:v>
                      </c:pt>
                      <c:pt idx="1751" formatCode="General">
                        <c:v>9.0713873505592305E-2</c:v>
                      </c:pt>
                      <c:pt idx="1752" formatCode="General">
                        <c:v>9.1198801994323703E-2</c:v>
                      </c:pt>
                      <c:pt idx="1753" formatCode="General">
                        <c:v>9.1739311814308194E-2</c:v>
                      </c:pt>
                      <c:pt idx="1754" formatCode="General">
                        <c:v>9.2182375490665394E-2</c:v>
                      </c:pt>
                      <c:pt idx="1755" formatCode="General">
                        <c:v>9.2520348727703094E-2</c:v>
                      </c:pt>
                      <c:pt idx="1756" formatCode="General">
                        <c:v>9.29907932877541E-2</c:v>
                      </c:pt>
                      <c:pt idx="1757" formatCode="General">
                        <c:v>9.3515403568744701E-2</c:v>
                      </c:pt>
                      <c:pt idx="1758" formatCode="General">
                        <c:v>9.3943752348423004E-2</c:v>
                      </c:pt>
                      <c:pt idx="1759" formatCode="General">
                        <c:v>9.4416067004203796E-2</c:v>
                      </c:pt>
                      <c:pt idx="1760" formatCode="General">
                        <c:v>9.4979532063007396E-2</c:v>
                      </c:pt>
                      <c:pt idx="1761" formatCode="General">
                        <c:v>9.5464274287223802E-2</c:v>
                      </c:pt>
                      <c:pt idx="1762" formatCode="General">
                        <c:v>9.5868930220603901E-2</c:v>
                      </c:pt>
                      <c:pt idx="1763" formatCode="General">
                        <c:v>9.6337102353572804E-2</c:v>
                      </c:pt>
                      <c:pt idx="1764" formatCode="General">
                        <c:v>9.6865572035312694E-2</c:v>
                      </c:pt>
                      <c:pt idx="1765" formatCode="General">
                        <c:v>9.7321130335331005E-2</c:v>
                      </c:pt>
                      <c:pt idx="1766" formatCode="General">
                        <c:v>9.7709111869335202E-2</c:v>
                      </c:pt>
                      <c:pt idx="1767" formatCode="General">
                        <c:v>9.81652587652206E-2</c:v>
                      </c:pt>
                      <c:pt idx="1768" formatCode="General">
                        <c:v>9.8657049238681793E-2</c:v>
                      </c:pt>
                      <c:pt idx="1769" formatCode="General">
                        <c:v>9.9098190665245098E-2</c:v>
                      </c:pt>
                      <c:pt idx="1770" formatCode="General">
                        <c:v>9.9553830921649905E-2</c:v>
                      </c:pt>
                      <c:pt idx="1771" formatCode="General">
                        <c:v>9.9995918571949005E-2</c:v>
                      </c:pt>
                      <c:pt idx="1772" formatCode="General">
                        <c:v>0.100359529256821</c:v>
                      </c:pt>
                      <c:pt idx="1773" formatCode="General">
                        <c:v>0.100711368024349</c:v>
                      </c:pt>
                      <c:pt idx="1774" formatCode="General">
                        <c:v>0.101183354854584</c:v>
                      </c:pt>
                      <c:pt idx="1775" formatCode="General">
                        <c:v>0.10172218829393399</c:v>
                      </c:pt>
                      <c:pt idx="1776" formatCode="General">
                        <c:v>0.102217122912407</c:v>
                      </c:pt>
                      <c:pt idx="1777" formatCode="General">
                        <c:v>0.10268007963895801</c:v>
                      </c:pt>
                      <c:pt idx="1778" formatCode="General">
                        <c:v>0.103112265467644</c:v>
                      </c:pt>
                      <c:pt idx="1779" formatCode="General">
                        <c:v>0.103441409766674</c:v>
                      </c:pt>
                      <c:pt idx="1780" formatCode="General">
                        <c:v>0.10384064167738</c:v>
                      </c:pt>
                      <c:pt idx="1781" formatCode="General">
                        <c:v>0.104287877678871</c:v>
                      </c:pt>
                      <c:pt idx="1782" formatCode="General">
                        <c:v>0.10467410087585401</c:v>
                      </c:pt>
                      <c:pt idx="1783" formatCode="General">
                        <c:v>0.105012319982052</c:v>
                      </c:pt>
                      <c:pt idx="1784" formatCode="General">
                        <c:v>0.105399519205093</c:v>
                      </c:pt>
                      <c:pt idx="1785" formatCode="General">
                        <c:v>0.105773113667965</c:v>
                      </c:pt>
                      <c:pt idx="1786" formatCode="General">
                        <c:v>0.106157697737217</c:v>
                      </c:pt>
                      <c:pt idx="1787" formatCode="General">
                        <c:v>0.106637045741081</c:v>
                      </c:pt>
                      <c:pt idx="1788" formatCode="General">
                        <c:v>0.107023768126965</c:v>
                      </c:pt>
                      <c:pt idx="1789" formatCode="General">
                        <c:v>0.10734926909208301</c:v>
                      </c:pt>
                      <c:pt idx="1790" formatCode="General">
                        <c:v>0.107664182782173</c:v>
                      </c:pt>
                      <c:pt idx="1791" formatCode="General">
                        <c:v>0.107986137270927</c:v>
                      </c:pt>
                      <c:pt idx="1792" formatCode="General">
                        <c:v>0.108351282775402</c:v>
                      </c:pt>
                      <c:pt idx="1793" formatCode="General">
                        <c:v>0.108697295188904</c:v>
                      </c:pt>
                      <c:pt idx="1794" formatCode="General">
                        <c:v>0.108980990946293</c:v>
                      </c:pt>
                      <c:pt idx="1795" formatCode="General">
                        <c:v>0.109388470649719</c:v>
                      </c:pt>
                      <c:pt idx="1796" formatCode="General">
                        <c:v>0.109732814133167</c:v>
                      </c:pt>
                      <c:pt idx="1797" formatCode="General">
                        <c:v>0.110025890171528</c:v>
                      </c:pt>
                      <c:pt idx="1798" formatCode="General">
                        <c:v>0.110300347208977</c:v>
                      </c:pt>
                      <c:pt idx="1799" formatCode="General">
                        <c:v>0.110648460686207</c:v>
                      </c:pt>
                      <c:pt idx="1800" formatCode="General">
                        <c:v>0.110953226685524</c:v>
                      </c:pt>
                      <c:pt idx="1801" formatCode="General">
                        <c:v>0.111269518733025</c:v>
                      </c:pt>
                      <c:pt idx="1802" formatCode="General">
                        <c:v>0.111709669232368</c:v>
                      </c:pt>
                      <c:pt idx="1803" formatCode="General">
                        <c:v>0.112026505172253</c:v>
                      </c:pt>
                      <c:pt idx="1804" formatCode="General">
                        <c:v>0.112212911248207</c:v>
                      </c:pt>
                      <c:pt idx="1805" formatCode="General">
                        <c:v>0.112481318414211</c:v>
                      </c:pt>
                      <c:pt idx="1806" formatCode="General">
                        <c:v>0.112781837582588</c:v>
                      </c:pt>
                      <c:pt idx="1807" formatCode="General">
                        <c:v>0.11303067952394499</c:v>
                      </c:pt>
                      <c:pt idx="1808" formatCode="General">
                        <c:v>0.113249741494656</c:v>
                      </c:pt>
                      <c:pt idx="1809" formatCode="General">
                        <c:v>0.11349538713693599</c:v>
                      </c:pt>
                      <c:pt idx="1810" formatCode="General">
                        <c:v>0.11367049068212499</c:v>
                      </c:pt>
                      <c:pt idx="1811" formatCode="General">
                        <c:v>0.113987624645233</c:v>
                      </c:pt>
                      <c:pt idx="1812" formatCode="General">
                        <c:v>0.11426405608654</c:v>
                      </c:pt>
                      <c:pt idx="1813" formatCode="General">
                        <c:v>0.114497341215611</c:v>
                      </c:pt>
                      <c:pt idx="1814" formatCode="General">
                        <c:v>0.114756874740124</c:v>
                      </c:pt>
                      <c:pt idx="1815" formatCode="General">
                        <c:v>0.114915430545807</c:v>
                      </c:pt>
                      <c:pt idx="1816" formatCode="General">
                        <c:v>0.115105085074902</c:v>
                      </c:pt>
                      <c:pt idx="1817" formatCode="General">
                        <c:v>0.115336053073406</c:v>
                      </c:pt>
                      <c:pt idx="1818" formatCode="General">
                        <c:v>0.11556117981672299</c:v>
                      </c:pt>
                      <c:pt idx="1819" formatCode="General">
                        <c:v>0.115782953798771</c:v>
                      </c:pt>
                      <c:pt idx="1820" formatCode="General">
                        <c:v>0.11600994318723699</c:v>
                      </c:pt>
                      <c:pt idx="1821" formatCode="General">
                        <c:v>0.116265676915646</c:v>
                      </c:pt>
                      <c:pt idx="1822" formatCode="General">
                        <c:v>0.116477973759174</c:v>
                      </c:pt>
                      <c:pt idx="1823" formatCode="General">
                        <c:v>0.116625994443893</c:v>
                      </c:pt>
                      <c:pt idx="1824" formatCode="General">
                        <c:v>0.116853959858418</c:v>
                      </c:pt>
                      <c:pt idx="1825" formatCode="General">
                        <c:v>0.117155157029629</c:v>
                      </c:pt>
                      <c:pt idx="1826" formatCode="General">
                        <c:v>0.117364816367626</c:v>
                      </c:pt>
                      <c:pt idx="1827" formatCode="General">
                        <c:v>0.117546655237675</c:v>
                      </c:pt>
                      <c:pt idx="1828" formatCode="General">
                        <c:v>0.117758706212044</c:v>
                      </c:pt>
                      <c:pt idx="1829" formatCode="General">
                        <c:v>0.117940664291382</c:v>
                      </c:pt>
                      <c:pt idx="1830" formatCode="General">
                        <c:v>0.11810806393623401</c:v>
                      </c:pt>
                      <c:pt idx="1831" formatCode="General">
                        <c:v>0.118319667875767</c:v>
                      </c:pt>
                      <c:pt idx="1832" formatCode="General">
                        <c:v>0.118487551808357</c:v>
                      </c:pt>
                      <c:pt idx="1833" formatCode="General">
                        <c:v>0.118642270565033</c:v>
                      </c:pt>
                      <c:pt idx="1834" formatCode="General">
                        <c:v>0.11881435662508</c:v>
                      </c:pt>
                      <c:pt idx="1835" formatCode="General">
                        <c:v>0.118984319269657</c:v>
                      </c:pt>
                      <c:pt idx="1836" formatCode="General">
                        <c:v>0.119155429303646</c:v>
                      </c:pt>
                      <c:pt idx="1837" formatCode="General">
                        <c:v>0.119375132024288</c:v>
                      </c:pt>
                      <c:pt idx="1838" formatCode="General">
                        <c:v>0.119545295834541</c:v>
                      </c:pt>
                      <c:pt idx="1839" formatCode="General">
                        <c:v>0.119653515517712</c:v>
                      </c:pt>
                      <c:pt idx="1840" formatCode="General">
                        <c:v>0.11985208094120001</c:v>
                      </c:pt>
                      <c:pt idx="1841" formatCode="General">
                        <c:v>0.120007254183292</c:v>
                      </c:pt>
                      <c:pt idx="1842" formatCode="General">
                        <c:v>0.12007506191730501</c:v>
                      </c:pt>
                      <c:pt idx="1843" formatCode="General">
                        <c:v>0.12018600106239299</c:v>
                      </c:pt>
                      <c:pt idx="1844" formatCode="General">
                        <c:v>0.120358593761921</c:v>
                      </c:pt>
                      <c:pt idx="1845" formatCode="General">
                        <c:v>0.120490588247776</c:v>
                      </c:pt>
                      <c:pt idx="1846" formatCode="General">
                        <c:v>0.120558209717274</c:v>
                      </c:pt>
                      <c:pt idx="1847" formatCode="General">
                        <c:v>0.120673857629299</c:v>
                      </c:pt>
                      <c:pt idx="1848" formatCode="General">
                        <c:v>0.12081402540206899</c:v>
                      </c:pt>
                      <c:pt idx="1849" formatCode="General">
                        <c:v>0.120981283485889</c:v>
                      </c:pt>
                      <c:pt idx="1850" formatCode="General">
                        <c:v>0.121270298957825</c:v>
                      </c:pt>
                      <c:pt idx="1851" formatCode="General">
                        <c:v>0.121371299028397</c:v>
                      </c:pt>
                      <c:pt idx="1852" formatCode="General">
                        <c:v>0.121325291693211</c:v>
                      </c:pt>
                      <c:pt idx="1853" formatCode="General">
                        <c:v>0.12137726694345501</c:v>
                      </c:pt>
                      <c:pt idx="1854" formatCode="General">
                        <c:v>0.121376149356365</c:v>
                      </c:pt>
                      <c:pt idx="1855" formatCode="General">
                        <c:v>0.12137929350137699</c:v>
                      </c:pt>
                      <c:pt idx="1856" formatCode="General">
                        <c:v>0.12140668928623199</c:v>
                      </c:pt>
                      <c:pt idx="1857" formatCode="General">
                        <c:v>0.121542908251286</c:v>
                      </c:pt>
                      <c:pt idx="1858" formatCode="General">
                        <c:v>0.121694356203079</c:v>
                      </c:pt>
                      <c:pt idx="1859" formatCode="General">
                        <c:v>0.121688596904278</c:v>
                      </c:pt>
                      <c:pt idx="1860" formatCode="General">
                        <c:v>0.121689237654209</c:v>
                      </c:pt>
                      <c:pt idx="1861" formatCode="General">
                        <c:v>0.12180730700492901</c:v>
                      </c:pt>
                      <c:pt idx="1862" formatCode="General">
                        <c:v>0.121856085956097</c:v>
                      </c:pt>
                      <c:pt idx="1863" formatCode="General">
                        <c:v>0.12176527082920099</c:v>
                      </c:pt>
                      <c:pt idx="1864" formatCode="General">
                        <c:v>0.121690548956394</c:v>
                      </c:pt>
                      <c:pt idx="1865" formatCode="General">
                        <c:v>0.12170111387968099</c:v>
                      </c:pt>
                      <c:pt idx="1866" formatCode="General">
                        <c:v>0.12173301726579699</c:v>
                      </c:pt>
                      <c:pt idx="1867" formatCode="General">
                        <c:v>0.12177433073520701</c:v>
                      </c:pt>
                      <c:pt idx="1868" formatCode="General">
                        <c:v>0.121734544634819</c:v>
                      </c:pt>
                      <c:pt idx="1869" formatCode="General">
                        <c:v>0.121735252439976</c:v>
                      </c:pt>
                      <c:pt idx="1870" formatCode="General">
                        <c:v>0.121684066951275</c:v>
                      </c:pt>
                      <c:pt idx="1871" formatCode="General">
                        <c:v>0.12152529507875399</c:v>
                      </c:pt>
                      <c:pt idx="1872" formatCode="General">
                        <c:v>0.121374376118183</c:v>
                      </c:pt>
                      <c:pt idx="1873" formatCode="General">
                        <c:v>0.121224254369736</c:v>
                      </c:pt>
                      <c:pt idx="1874" formatCode="General">
                        <c:v>0.121123187243938</c:v>
                      </c:pt>
                      <c:pt idx="1875" formatCode="General">
                        <c:v>0.12100700289011</c:v>
                      </c:pt>
                      <c:pt idx="1876" formatCode="General">
                        <c:v>0.120826289057732</c:v>
                      </c:pt>
                      <c:pt idx="1877" formatCode="General">
                        <c:v>0.12067981064319599</c:v>
                      </c:pt>
                      <c:pt idx="1878" formatCode="General">
                        <c:v>0.12056103348732</c:v>
                      </c:pt>
                      <c:pt idx="1879" formatCode="General">
                        <c:v>0.120353706181049</c:v>
                      </c:pt>
                      <c:pt idx="1880" formatCode="General">
                        <c:v>0.120163083076477</c:v>
                      </c:pt>
                      <c:pt idx="1881" formatCode="General">
                        <c:v>0.120112419128418</c:v>
                      </c:pt>
                      <c:pt idx="1882" formatCode="General">
                        <c:v>0.119932614266872</c:v>
                      </c:pt>
                      <c:pt idx="1883" formatCode="General">
                        <c:v>0.119577318429947</c:v>
                      </c:pt>
                      <c:pt idx="1884" formatCode="General">
                        <c:v>0.119349293410778</c:v>
                      </c:pt>
                      <c:pt idx="1885" formatCode="General">
                        <c:v>0.119217254221439</c:v>
                      </c:pt>
                      <c:pt idx="1886" formatCode="General">
                        <c:v>0.118952222168446</c:v>
                      </c:pt>
                      <c:pt idx="1887" formatCode="General">
                        <c:v>0.118736580014229</c:v>
                      </c:pt>
                      <c:pt idx="1888" formatCode="General">
                        <c:v>0.118475712835789</c:v>
                      </c:pt>
                      <c:pt idx="1889" formatCode="General">
                        <c:v>0.11805697530508</c:v>
                      </c:pt>
                      <c:pt idx="1890" formatCode="General">
                        <c:v>0.117721647024155</c:v>
                      </c:pt>
                      <c:pt idx="1891" formatCode="General">
                        <c:v>0.11749046295881301</c:v>
                      </c:pt>
                      <c:pt idx="1892" formatCode="General">
                        <c:v>0.117218308150768</c:v>
                      </c:pt>
                      <c:pt idx="1893" formatCode="General">
                        <c:v>0.116917707026005</c:v>
                      </c:pt>
                      <c:pt idx="1894" formatCode="General">
                        <c:v>0.11662378907203701</c:v>
                      </c:pt>
                      <c:pt idx="1895" formatCode="General">
                        <c:v>0.116287223994732</c:v>
                      </c:pt>
                      <c:pt idx="1896" formatCode="General">
                        <c:v>0.115837179124355</c:v>
                      </c:pt>
                      <c:pt idx="1897" formatCode="General">
                        <c:v>0.115470938384533</c:v>
                      </c:pt>
                      <c:pt idx="1898" formatCode="General">
                        <c:v>0.115162700414658</c:v>
                      </c:pt>
                      <c:pt idx="1899" formatCode="General">
                        <c:v>0.11480887979269</c:v>
                      </c:pt>
                      <c:pt idx="1900" formatCode="General">
                        <c:v>0.114431209862232</c:v>
                      </c:pt>
                      <c:pt idx="1901" formatCode="General">
                        <c:v>0.114072307944298</c:v>
                      </c:pt>
                      <c:pt idx="1902" formatCode="General">
                        <c:v>0.113706097006798</c:v>
                      </c:pt>
                      <c:pt idx="1903" formatCode="General">
                        <c:v>0.113338209688663</c:v>
                      </c:pt>
                      <c:pt idx="1904" formatCode="General">
                        <c:v>0.112997524440289</c:v>
                      </c:pt>
                      <c:pt idx="1905" formatCode="General">
                        <c:v>0.112605780363083</c:v>
                      </c:pt>
                      <c:pt idx="1906" formatCode="General">
                        <c:v>0.112173579633236</c:v>
                      </c:pt>
                      <c:pt idx="1907" formatCode="General">
                        <c:v>0.111791394650936</c:v>
                      </c:pt>
                      <c:pt idx="1908" formatCode="General">
                        <c:v>0.111422099173069</c:v>
                      </c:pt>
                      <c:pt idx="1909" formatCode="General">
                        <c:v>0.11099118739366499</c:v>
                      </c:pt>
                      <c:pt idx="1910" formatCode="General">
                        <c:v>0.11051610112190199</c:v>
                      </c:pt>
                      <c:pt idx="1911" formatCode="General">
                        <c:v>0.110136575996876</c:v>
                      </c:pt>
                      <c:pt idx="1912" formatCode="General">
                        <c:v>0.109796226024628</c:v>
                      </c:pt>
                      <c:pt idx="1913" formatCode="General">
                        <c:v>0.109382525086403</c:v>
                      </c:pt>
                      <c:pt idx="1914" formatCode="General">
                        <c:v>0.109073631465435</c:v>
                      </c:pt>
                      <c:pt idx="1915" formatCode="General">
                        <c:v>0.108631812036037</c:v>
                      </c:pt>
                      <c:pt idx="1916" formatCode="General">
                        <c:v>0.107885986566544</c:v>
                      </c:pt>
                      <c:pt idx="1917" formatCode="General">
                        <c:v>0.107397690415382</c:v>
                      </c:pt>
                      <c:pt idx="1918" formatCode="General">
                        <c:v>0.107114374637604</c:v>
                      </c:pt>
                      <c:pt idx="1919" formatCode="General">
                        <c:v>0.106686562299728</c:v>
                      </c:pt>
                      <c:pt idx="1920" formatCode="General">
                        <c:v>0.106259882450104</c:v>
                      </c:pt>
                      <c:pt idx="1921" formatCode="General">
                        <c:v>0.105890743434429</c:v>
                      </c:pt>
                      <c:pt idx="1922" formatCode="General">
                        <c:v>0.105500228703022</c:v>
                      </c:pt>
                      <c:pt idx="1923" formatCode="General">
                        <c:v>0.10496716201305401</c:v>
                      </c:pt>
                      <c:pt idx="1924" formatCode="General">
                        <c:v>0.10459497570991499</c:v>
                      </c:pt>
                      <c:pt idx="1925" formatCode="General">
                        <c:v>0.10439176112413399</c:v>
                      </c:pt>
                      <c:pt idx="1926" formatCode="General">
                        <c:v>0.104009240865707</c:v>
                      </c:pt>
                      <c:pt idx="1927" formatCode="General">
                        <c:v>0.10357198864221601</c:v>
                      </c:pt>
                      <c:pt idx="1928" formatCode="General">
                        <c:v>0.103250071406364</c:v>
                      </c:pt>
                      <c:pt idx="1929" formatCode="General">
                        <c:v>0.10298693925142299</c:v>
                      </c:pt>
                      <c:pt idx="1930" formatCode="General">
                        <c:v>0.10263479501009</c:v>
                      </c:pt>
                      <c:pt idx="1931" formatCode="General">
                        <c:v>0.10235200822353401</c:v>
                      </c:pt>
                      <c:pt idx="1932" formatCode="General">
                        <c:v>0.101927638053894</c:v>
                      </c:pt>
                      <c:pt idx="1933" formatCode="General">
                        <c:v>0.10131364315748199</c:v>
                      </c:pt>
                      <c:pt idx="1934" formatCode="General">
                        <c:v>0.10085517168045</c:v>
                      </c:pt>
                      <c:pt idx="1935" formatCode="General">
                        <c:v>0.100418515503407</c:v>
                      </c:pt>
                      <c:pt idx="1936" formatCode="General">
                        <c:v>0.100042887032032</c:v>
                      </c:pt>
                      <c:pt idx="1937" formatCode="General">
                        <c:v>9.9772319197654696E-2</c:v>
                      </c:pt>
                      <c:pt idx="1938" formatCode="General">
                        <c:v>9.9387750029563904E-2</c:v>
                      </c:pt>
                      <c:pt idx="1939" formatCode="General">
                        <c:v>9.9016584455966894E-2</c:v>
                      </c:pt>
                      <c:pt idx="1940" formatCode="General">
                        <c:v>9.85538884997368E-2</c:v>
                      </c:pt>
                      <c:pt idx="1941" formatCode="General">
                        <c:v>9.7986213862895993E-2</c:v>
                      </c:pt>
                      <c:pt idx="1942" formatCode="General">
                        <c:v>9.74621772766113E-2</c:v>
                      </c:pt>
                      <c:pt idx="1943" formatCode="General">
                        <c:v>9.6862830221652998E-2</c:v>
                      </c:pt>
                      <c:pt idx="1944" formatCode="General">
                        <c:v>9.6361599862575503E-2</c:v>
                      </c:pt>
                      <c:pt idx="1945" formatCode="General">
                        <c:v>9.59341526031494E-2</c:v>
                      </c:pt>
                      <c:pt idx="1946" formatCode="General">
                        <c:v>9.5468215644359603E-2</c:v>
                      </c:pt>
                      <c:pt idx="1947" formatCode="General">
                        <c:v>9.5078423619270297E-2</c:v>
                      </c:pt>
                      <c:pt idx="1948" formatCode="General">
                        <c:v>9.4587527215480804E-2</c:v>
                      </c:pt>
                      <c:pt idx="1949" formatCode="General">
                        <c:v>9.3961723148822798E-2</c:v>
                      </c:pt>
                      <c:pt idx="1950" formatCode="General">
                        <c:v>9.3427382409572601E-2</c:v>
                      </c:pt>
                      <c:pt idx="1951" formatCode="General">
                        <c:v>9.2924945056438404E-2</c:v>
                      </c:pt>
                      <c:pt idx="1952" formatCode="General">
                        <c:v>9.2411443591117901E-2</c:v>
                      </c:pt>
                      <c:pt idx="1953" formatCode="General">
                        <c:v>9.1899760067462893E-2</c:v>
                      </c:pt>
                      <c:pt idx="1954" formatCode="General">
                        <c:v>9.1445192694664001E-2</c:v>
                      </c:pt>
                      <c:pt idx="1955" formatCode="General">
                        <c:v>9.1026060283184093E-2</c:v>
                      </c:pt>
                      <c:pt idx="1956" formatCode="General">
                        <c:v>9.0551570057868999E-2</c:v>
                      </c:pt>
                      <c:pt idx="1957" formatCode="General">
                        <c:v>9.0102978050708799E-2</c:v>
                      </c:pt>
                      <c:pt idx="1958" formatCode="General">
                        <c:v>8.9670039713382693E-2</c:v>
                      </c:pt>
                      <c:pt idx="1959" formatCode="General">
                        <c:v>8.9117638766765594E-2</c:v>
                      </c:pt>
                      <c:pt idx="1960" formatCode="General">
                        <c:v>8.8711686432361603E-2</c:v>
                      </c:pt>
                      <c:pt idx="1961" formatCode="General">
                        <c:v>8.8534764945507105E-2</c:v>
                      </c:pt>
                      <c:pt idx="1962" formatCode="General">
                        <c:v>8.8164187967777294E-2</c:v>
                      </c:pt>
                      <c:pt idx="1963" formatCode="General">
                        <c:v>8.7622642517089802E-2</c:v>
                      </c:pt>
                      <c:pt idx="1964" formatCode="General">
                        <c:v>8.73108580708504E-2</c:v>
                      </c:pt>
                      <c:pt idx="1965" formatCode="General">
                        <c:v>8.7057329714298207E-2</c:v>
                      </c:pt>
                      <c:pt idx="1966" formatCode="General">
                        <c:v>8.6768075823783902E-2</c:v>
                      </c:pt>
                      <c:pt idx="1967" formatCode="General">
                        <c:v>8.6677268147468595E-2</c:v>
                      </c:pt>
                      <c:pt idx="1968" formatCode="General">
                        <c:v>8.6521498858928694E-2</c:v>
                      </c:pt>
                      <c:pt idx="1969" formatCode="General">
                        <c:v>8.6306832730770097E-2</c:v>
                      </c:pt>
                      <c:pt idx="1970" formatCode="General">
                        <c:v>8.5997119545936598E-2</c:v>
                      </c:pt>
                      <c:pt idx="1971" formatCode="General">
                        <c:v>8.5576988756656605E-2</c:v>
                      </c:pt>
                      <c:pt idx="1972" formatCode="General">
                        <c:v>8.5283443331718403E-2</c:v>
                      </c:pt>
                      <c:pt idx="1973" formatCode="General">
                        <c:v>8.5032634437084198E-2</c:v>
                      </c:pt>
                      <c:pt idx="1974" formatCode="General">
                        <c:v>8.4693662822246593E-2</c:v>
                      </c:pt>
                      <c:pt idx="1975" formatCode="General">
                        <c:v>8.4460258483886705E-2</c:v>
                      </c:pt>
                      <c:pt idx="1976" formatCode="General">
                        <c:v>8.41556116938591E-2</c:v>
                      </c:pt>
                      <c:pt idx="1977" formatCode="General">
                        <c:v>8.3768591284751906E-2</c:v>
                      </c:pt>
                      <c:pt idx="1978" formatCode="General">
                        <c:v>8.3155892789363903E-2</c:v>
                      </c:pt>
                      <c:pt idx="1979" formatCode="General">
                        <c:v>8.2737162709236103E-2</c:v>
                      </c:pt>
                      <c:pt idx="1980" formatCode="General">
                        <c:v>8.2414455711841597E-2</c:v>
                      </c:pt>
                      <c:pt idx="1981" formatCode="General">
                        <c:v>8.2011163234710693E-2</c:v>
                      </c:pt>
                      <c:pt idx="1982" formatCode="General">
                        <c:v>8.1597514450550093E-2</c:v>
                      </c:pt>
                      <c:pt idx="1983" formatCode="General">
                        <c:v>8.1151872873306302E-2</c:v>
                      </c:pt>
                      <c:pt idx="1984" formatCode="General">
                        <c:v>8.0625385046005194E-2</c:v>
                      </c:pt>
                      <c:pt idx="1985" formatCode="General">
                        <c:v>8.0259785056114197E-2</c:v>
                      </c:pt>
                      <c:pt idx="1986" formatCode="General">
                        <c:v>7.9990208148956299E-2</c:v>
                      </c:pt>
                      <c:pt idx="1987" formatCode="General">
                        <c:v>7.9586051404476194E-2</c:v>
                      </c:pt>
                      <c:pt idx="1988" formatCode="General">
                        <c:v>7.9239226877689403E-2</c:v>
                      </c:pt>
                      <c:pt idx="1989" formatCode="General">
                        <c:v>7.8793883323669406E-2</c:v>
                      </c:pt>
                      <c:pt idx="1990" formatCode="General">
                        <c:v>7.8122876584529904E-2</c:v>
                      </c:pt>
                      <c:pt idx="1991" formatCode="General">
                        <c:v>7.77239799499512E-2</c:v>
                      </c:pt>
                      <c:pt idx="1992" formatCode="General">
                        <c:v>7.7542513608932495E-2</c:v>
                      </c:pt>
                      <c:pt idx="1993" formatCode="General">
                        <c:v>7.7080689370632199E-2</c:v>
                      </c:pt>
                      <c:pt idx="1994" formatCode="General">
                        <c:v>7.6543979346752195E-2</c:v>
                      </c:pt>
                      <c:pt idx="1995" formatCode="General">
                        <c:v>7.6104432344436604E-2</c:v>
                      </c:pt>
                      <c:pt idx="1996" formatCode="General">
                        <c:v>7.5502246618270902E-2</c:v>
                      </c:pt>
                      <c:pt idx="1997" formatCode="General">
                        <c:v>7.5085684657096904E-2</c:v>
                      </c:pt>
                      <c:pt idx="1998" formatCode="General">
                        <c:v>7.4924014508724199E-2</c:v>
                      </c:pt>
                      <c:pt idx="1999" formatCode="General">
                        <c:v>7.4575364589691204E-2</c:v>
                      </c:pt>
                      <c:pt idx="2000" formatCode="General">
                        <c:v>7.4110992252826705E-2</c:v>
                      </c:pt>
                      <c:pt idx="2001" formatCode="General">
                        <c:v>7.3776945471763597E-2</c:v>
                      </c:pt>
                      <c:pt idx="2002" formatCode="General">
                        <c:v>7.3550075292587294E-2</c:v>
                      </c:pt>
                      <c:pt idx="2003" formatCode="General">
                        <c:v>7.3148645460605594E-2</c:v>
                      </c:pt>
                      <c:pt idx="2004" formatCode="General">
                        <c:v>7.2636500000953702E-2</c:v>
                      </c:pt>
                      <c:pt idx="2005" formatCode="General">
                        <c:v>7.2319529950618702E-2</c:v>
                      </c:pt>
                      <c:pt idx="2006" formatCode="General">
                        <c:v>7.2000019252300304E-2</c:v>
                      </c:pt>
                      <c:pt idx="2007" formatCode="General">
                        <c:v>7.1666114032268496E-2</c:v>
                      </c:pt>
                      <c:pt idx="2008" formatCode="General">
                        <c:v>7.15048313140869E-2</c:v>
                      </c:pt>
                      <c:pt idx="2009" formatCode="General">
                        <c:v>7.1260303258895902E-2</c:v>
                      </c:pt>
                      <c:pt idx="2010" formatCode="General">
                        <c:v>7.0874020457267803E-2</c:v>
                      </c:pt>
                      <c:pt idx="2011" formatCode="General">
                        <c:v>7.0563212037086501E-2</c:v>
                      </c:pt>
                      <c:pt idx="2012" formatCode="General">
                        <c:v>7.0382617413997706E-2</c:v>
                      </c:pt>
                      <c:pt idx="2013" formatCode="General">
                        <c:v>7.0094071328639998E-2</c:v>
                      </c:pt>
                      <c:pt idx="2014" formatCode="General">
                        <c:v>6.9709919393062605E-2</c:v>
                      </c:pt>
                      <c:pt idx="2015" formatCode="General">
                        <c:v>6.9343343377113301E-2</c:v>
                      </c:pt>
                      <c:pt idx="2016" formatCode="General">
                        <c:v>6.8921178579330403E-2</c:v>
                      </c:pt>
                      <c:pt idx="2017" formatCode="General">
                        <c:v>6.8615905940532698E-2</c:v>
                      </c:pt>
                      <c:pt idx="2018" formatCode="General">
                        <c:v>6.8390630185604095E-2</c:v>
                      </c:pt>
                      <c:pt idx="2019" formatCode="General">
                        <c:v>6.8085230886936202E-2</c:v>
                      </c:pt>
                      <c:pt idx="2020" formatCode="General">
                        <c:v>6.7908748984336895E-2</c:v>
                      </c:pt>
                      <c:pt idx="2021" formatCode="General">
                        <c:v>6.7513935267925304E-2</c:v>
                      </c:pt>
                      <c:pt idx="2022" formatCode="General">
                        <c:v>6.6771574318408994E-2</c:v>
                      </c:pt>
                      <c:pt idx="2023" formatCode="General">
                        <c:v>6.6398352384567302E-2</c:v>
                      </c:pt>
                      <c:pt idx="2024" formatCode="General">
                        <c:v>6.6166132688522297E-2</c:v>
                      </c:pt>
                      <c:pt idx="2025" formatCode="General">
                        <c:v>6.5846294164657607E-2</c:v>
                      </c:pt>
                      <c:pt idx="2026" formatCode="General">
                        <c:v>6.5743073821067796E-2</c:v>
                      </c:pt>
                      <c:pt idx="2027" formatCode="General">
                        <c:v>6.5485455095768003E-2</c:v>
                      </c:pt>
                      <c:pt idx="2028" formatCode="General">
                        <c:v>6.5079376101493794E-2</c:v>
                      </c:pt>
                      <c:pt idx="2029" formatCode="General">
                        <c:v>6.4628161489963504E-2</c:v>
                      </c:pt>
                      <c:pt idx="2030" formatCode="General">
                        <c:v>6.4039021730423001E-2</c:v>
                      </c:pt>
                      <c:pt idx="2031" formatCode="General">
                        <c:v>6.3672564923763303E-2</c:v>
                      </c:pt>
                      <c:pt idx="2032" formatCode="General">
                        <c:v>6.3344642519950894E-2</c:v>
                      </c:pt>
                      <c:pt idx="2033" formatCode="General">
                        <c:v>6.3012771308422103E-2</c:v>
                      </c:pt>
                      <c:pt idx="2034" formatCode="General">
                        <c:v>6.28621280193329E-2</c:v>
                      </c:pt>
                      <c:pt idx="2035" formatCode="General">
                        <c:v>6.2665931880474104E-2</c:v>
                      </c:pt>
                      <c:pt idx="2036" formatCode="General">
                        <c:v>6.2465894967317602E-2</c:v>
                      </c:pt>
                      <c:pt idx="2037" formatCode="General">
                        <c:v>6.2112532556056997E-2</c:v>
                      </c:pt>
                      <c:pt idx="2038" formatCode="General">
                        <c:v>6.17503151297569E-2</c:v>
                      </c:pt>
                      <c:pt idx="2039" formatCode="General">
                        <c:v>6.1353340744972201E-2</c:v>
                      </c:pt>
                      <c:pt idx="2040" formatCode="General">
                        <c:v>6.0543265193700797E-2</c:v>
                      </c:pt>
                      <c:pt idx="2041" formatCode="General">
                        <c:v>6.0204137116670602E-2</c:v>
                      </c:pt>
                      <c:pt idx="2042" formatCode="General">
                        <c:v>6.0411266982555403E-2</c:v>
                      </c:pt>
                      <c:pt idx="2043" formatCode="General">
                        <c:v>6.0119673609733602E-2</c:v>
                      </c:pt>
                      <c:pt idx="2044" formatCode="General">
                        <c:v>5.9733759611845003E-2</c:v>
                      </c:pt>
                      <c:pt idx="2045" formatCode="General">
                        <c:v>5.9406619518995299E-2</c:v>
                      </c:pt>
                      <c:pt idx="2046" formatCode="General">
                        <c:v>5.8742098510265399E-2</c:v>
                      </c:pt>
                      <c:pt idx="2047" formatCode="General">
                        <c:v>5.82830719649792E-2</c:v>
                      </c:pt>
                      <c:pt idx="2048" formatCode="General">
                        <c:v>5.7989716529846198E-2</c:v>
                      </c:pt>
                      <c:pt idx="2049" formatCode="General">
                        <c:v>5.7773020118475002E-2</c:v>
                      </c:pt>
                      <c:pt idx="2050" formatCode="General">
                        <c:v>5.7690389454364797E-2</c:v>
                      </c:pt>
                      <c:pt idx="2051" formatCode="General">
                        <c:v>5.7462081313133198E-2</c:v>
                      </c:pt>
                      <c:pt idx="2052" formatCode="General">
                        <c:v>5.72787299752235E-2</c:v>
                      </c:pt>
                      <c:pt idx="2053" formatCode="General">
                        <c:v>5.7174123823642703E-2</c:v>
                      </c:pt>
                      <c:pt idx="2054" formatCode="General">
                        <c:v>5.7019066065549899E-2</c:v>
                      </c:pt>
                      <c:pt idx="2055" formatCode="General">
                        <c:v>5.6686956435441999E-2</c:v>
                      </c:pt>
                      <c:pt idx="2056" formatCode="General">
                        <c:v>5.63285425305367E-2</c:v>
                      </c:pt>
                      <c:pt idx="2057" formatCode="General">
                        <c:v>5.61553500592709E-2</c:v>
                      </c:pt>
                      <c:pt idx="2058" formatCode="General">
                        <c:v>5.5815845727920498E-2</c:v>
                      </c:pt>
                      <c:pt idx="2059" formatCode="General">
                        <c:v>5.5653743445873302E-2</c:v>
                      </c:pt>
                      <c:pt idx="2060" formatCode="General">
                        <c:v>5.6062187999486902E-2</c:v>
                      </c:pt>
                      <c:pt idx="2061" formatCode="General">
                        <c:v>5.5815979838371298E-2</c:v>
                      </c:pt>
                      <c:pt idx="2062" formatCode="General">
                        <c:v>5.5098798125982298E-2</c:v>
                      </c:pt>
                      <c:pt idx="2063" formatCode="General">
                        <c:v>5.46402707695961E-2</c:v>
                      </c:pt>
                      <c:pt idx="2064" formatCode="General">
                        <c:v>5.3916923701763202E-2</c:v>
                      </c:pt>
                      <c:pt idx="2065" formatCode="General">
                        <c:v>5.3471803665161098E-2</c:v>
                      </c:pt>
                      <c:pt idx="2066" formatCode="General">
                        <c:v>5.3322356194257702E-2</c:v>
                      </c:pt>
                      <c:pt idx="2067" formatCode="General">
                        <c:v>5.3077723830938298E-2</c:v>
                      </c:pt>
                      <c:pt idx="2068" formatCode="General">
                        <c:v>5.2854966372251497E-2</c:v>
                      </c:pt>
                      <c:pt idx="2069" formatCode="General">
                        <c:v>5.26571795344353E-2</c:v>
                      </c:pt>
                      <c:pt idx="2070" formatCode="General">
                        <c:v>5.25712482631207E-2</c:v>
                      </c:pt>
                      <c:pt idx="2071" formatCode="General">
                        <c:v>5.23219704627991E-2</c:v>
                      </c:pt>
                      <c:pt idx="2072" formatCode="General">
                        <c:v>5.1856726408004802E-2</c:v>
                      </c:pt>
                      <c:pt idx="2073" formatCode="General">
                        <c:v>5.1753044128418003E-2</c:v>
                      </c:pt>
                      <c:pt idx="2074" formatCode="General">
                        <c:v>5.19678369164467E-2</c:v>
                      </c:pt>
                      <c:pt idx="2075" formatCode="General">
                        <c:v>5.1655948162078899E-2</c:v>
                      </c:pt>
                      <c:pt idx="2076" formatCode="General">
                        <c:v>5.1262252032756798E-2</c:v>
                      </c:pt>
                      <c:pt idx="2077" formatCode="General">
                        <c:v>5.0864107906818397E-2</c:v>
                      </c:pt>
                      <c:pt idx="2078" formatCode="General">
                        <c:v>4.9782704561948797E-2</c:v>
                      </c:pt>
                      <c:pt idx="2079" formatCode="General">
                        <c:v>4.9623534083366401E-2</c:v>
                      </c:pt>
                      <c:pt idx="2080" formatCode="General">
                        <c:v>5.0386860966682399E-2</c:v>
                      </c:pt>
                      <c:pt idx="2081">
                        <c:v>5.02440445125103E-2</c:v>
                      </c:pt>
                      <c:pt idx="2082">
                        <c:v>5.0117008388042499E-2</c:v>
                      </c:pt>
                      <c:pt idx="2083" formatCode="General">
                        <c:v>4.9605775624513598E-2</c:v>
                      </c:pt>
                      <c:pt idx="2084">
                        <c:v>4.7988943755626699E-2</c:v>
                      </c:pt>
                      <c:pt idx="2085">
                        <c:v>4.7748778015375103E-2</c:v>
                      </c:pt>
                      <c:pt idx="2086">
                        <c:v>4.83965016901493E-2</c:v>
                      </c:pt>
                      <c:pt idx="2087">
                        <c:v>4.8074830323457697E-2</c:v>
                      </c:pt>
                      <c:pt idx="2088">
                        <c:v>4.7988921403884902E-2</c:v>
                      </c:pt>
                      <c:pt idx="2089">
                        <c:v>4.7835674136877102E-2</c:v>
                      </c:pt>
                      <c:pt idx="2090">
                        <c:v>4.6786233782768298E-2</c:v>
                      </c:pt>
                      <c:pt idx="2091" formatCode="General">
                        <c:v>4.6400554478168501E-2</c:v>
                      </c:pt>
                      <c:pt idx="2092">
                        <c:v>4.6715483069419902E-2</c:v>
                      </c:pt>
                      <c:pt idx="2093">
                        <c:v>4.64479960501194E-2</c:v>
                      </c:pt>
                      <c:pt idx="2094">
                        <c:v>4.5978952199220699E-2</c:v>
                      </c:pt>
                      <c:pt idx="2095">
                        <c:v>4.5701995491981499E-2</c:v>
                      </c:pt>
                      <c:pt idx="2096">
                        <c:v>4.53379973769188E-2</c:v>
                      </c:pt>
                      <c:pt idx="2097">
                        <c:v>4.5207034796476399E-2</c:v>
                      </c:pt>
                      <c:pt idx="2098">
                        <c:v>4.5065164566039997E-2</c:v>
                      </c:pt>
                      <c:pt idx="2099">
                        <c:v>4.4944245368242298E-2</c:v>
                      </c:pt>
                      <c:pt idx="2100">
                        <c:v>4.5284751802682897E-2</c:v>
                      </c:pt>
                      <c:pt idx="2101">
                        <c:v>4.4638510793447501E-2</c:v>
                      </c:pt>
                      <c:pt idx="2102">
                        <c:v>4.4379219412803698E-2</c:v>
                      </c:pt>
                      <c:pt idx="2103">
                        <c:v>4.5090023428201703E-2</c:v>
                      </c:pt>
                      <c:pt idx="2104">
                        <c:v>4.4995911419391597E-2</c:v>
                      </c:pt>
                      <c:pt idx="2105">
                        <c:v>4.4417262077331501E-2</c:v>
                      </c:pt>
                      <c:pt idx="2106">
                        <c:v>4.4037166982889203E-2</c:v>
                      </c:pt>
                      <c:pt idx="2107">
                        <c:v>4.29935567080975E-2</c:v>
                      </c:pt>
                      <c:pt idx="2108">
                        <c:v>4.2164791375398601E-2</c:v>
                      </c:pt>
                      <c:pt idx="2109">
                        <c:v>4.2781844735145597E-2</c:v>
                      </c:pt>
                      <c:pt idx="2110">
                        <c:v>4.3164756149053601E-2</c:v>
                      </c:pt>
                      <c:pt idx="2111">
                        <c:v>4.2602524161338799E-2</c:v>
                      </c:pt>
                      <c:pt idx="2112">
                        <c:v>4.2157601565122597E-2</c:v>
                      </c:pt>
                      <c:pt idx="2113">
                        <c:v>4.1552141308784499E-2</c:v>
                      </c:pt>
                      <c:pt idx="2114">
                        <c:v>4.1419308632612201E-2</c:v>
                      </c:pt>
                      <c:pt idx="2115">
                        <c:v>4.2361967265605899E-2</c:v>
                      </c:pt>
                      <c:pt idx="2116" formatCode="General">
                        <c:v>4.3302770704030998E-2</c:v>
                      </c:pt>
                      <c:pt idx="2117">
                        <c:v>4.3106652796268498E-2</c:v>
                      </c:pt>
                      <c:pt idx="2118">
                        <c:v>4.2304605245590203E-2</c:v>
                      </c:pt>
                      <c:pt idx="2119">
                        <c:v>4.21683862805367E-2</c:v>
                      </c:pt>
                      <c:pt idx="2120">
                        <c:v>4.1541520506143598E-2</c:v>
                      </c:pt>
                      <c:pt idx="2121">
                        <c:v>4.1037492454051999E-2</c:v>
                      </c:pt>
                      <c:pt idx="2122" formatCode="General">
                        <c:v>4.1468046605586999E-2</c:v>
                      </c:pt>
                      <c:pt idx="2123">
                        <c:v>4.0724921971559497E-2</c:v>
                      </c:pt>
                      <c:pt idx="2124">
                        <c:v>3.9901100099086803E-2</c:v>
                      </c:pt>
                      <c:pt idx="2125">
                        <c:v>4.0161903947591802E-2</c:v>
                      </c:pt>
                      <c:pt idx="2126" formatCode="General">
                        <c:v>3.94870825111866E-2</c:v>
                      </c:pt>
                      <c:pt idx="2127">
                        <c:v>3.8882587105035803E-2</c:v>
                      </c:pt>
                      <c:pt idx="2128">
                        <c:v>3.8314245641231502E-2</c:v>
                      </c:pt>
                      <c:pt idx="2129">
                        <c:v>3.62749025225639E-2</c:v>
                      </c:pt>
                      <c:pt idx="2130">
                        <c:v>3.6286395043134703E-2</c:v>
                      </c:pt>
                      <c:pt idx="2131">
                        <c:v>3.7948727607727099E-2</c:v>
                      </c:pt>
                      <c:pt idx="2132">
                        <c:v>3.8617402315139798E-2</c:v>
                      </c:pt>
                      <c:pt idx="2133">
                        <c:v>4.0173415094614001E-2</c:v>
                      </c:pt>
                      <c:pt idx="2134">
                        <c:v>4.1609462350606898E-2</c:v>
                      </c:pt>
                      <c:pt idx="2135">
                        <c:v>4.1356705129146597E-2</c:v>
                      </c:pt>
                      <c:pt idx="2136">
                        <c:v>4.11702692508698E-2</c:v>
                      </c:pt>
                      <c:pt idx="2137">
                        <c:v>4.1415367275476497E-2</c:v>
                      </c:pt>
                      <c:pt idx="2138">
                        <c:v>4.0998384356498697E-2</c:v>
                      </c:pt>
                      <c:pt idx="2139">
                        <c:v>3.8940466940402998E-2</c:v>
                      </c:pt>
                      <c:pt idx="2140">
                        <c:v>3.80060449242592E-2</c:v>
                      </c:pt>
                      <c:pt idx="2141" formatCode="General">
                        <c:v>3.6998346447944599E-2</c:v>
                      </c:pt>
                      <c:pt idx="2142">
                        <c:v>3.6430362612009E-2</c:v>
                      </c:pt>
                      <c:pt idx="2143">
                        <c:v>3.6960858851671198E-2</c:v>
                      </c:pt>
                      <c:pt idx="2144" formatCode="General">
                        <c:v>3.7444159388542203E-2</c:v>
                      </c:pt>
                      <c:pt idx="2145">
                        <c:v>3.8155421614646898E-2</c:v>
                      </c:pt>
                      <c:pt idx="2146">
                        <c:v>3.9623647928237901E-2</c:v>
                      </c:pt>
                      <c:pt idx="2147">
                        <c:v>4.2811695486307103E-2</c:v>
                      </c:pt>
                      <c:pt idx="2148" formatCode="General">
                        <c:v>4.1619740426540403E-2</c:v>
                      </c:pt>
                      <c:pt idx="2149" formatCode="General">
                        <c:v>4.0381986647844301E-2</c:v>
                      </c:pt>
                      <c:pt idx="2150">
                        <c:v>3.8236886262893698E-2</c:v>
                      </c:pt>
                    </c:numCache>
                  </c:numRef>
                </c:yVal>
                <c:smooth val="1"/>
                <c:extLst xmlns:c15="http://schemas.microsoft.com/office/drawing/2012/chart">
                  <c:ext xmlns:c16="http://schemas.microsoft.com/office/drawing/2014/chart" uri="{C3380CC4-5D6E-409C-BE32-E72D297353CC}">
                    <c16:uniqueId val="{00000011-F6AD-4BFE-B03A-4E9C8BB4610D}"/>
                  </c:ext>
                </c:extLst>
              </c15:ser>
            </c15:filteredScatterSeries>
            <c15:filteredScatterSeries>
              <c15:ser>
                <c:idx val="18"/>
                <c:order val="18"/>
                <c:tx>
                  <c:v>Lab_Dracaena_Fragrans_Yellow</c:v>
                </c:tx>
                <c:spPr>
                  <a:ln w="19050"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xVal>
                  <c:numRef>
                    <c:extLst xmlns:c15="http://schemas.microsoft.com/office/drawing/2012/chart">
                      <c:ext xmlns:c15="http://schemas.microsoft.com/office/drawing/2012/chart" uri="{02D57815-91ED-43cb-92C2-25804820EDAC}">
                        <c15:formulaRef>
                          <c15:sqref>Reflectance_Data!$AE$4:$AE$2154</c15:sqref>
                        </c15:formulaRef>
                      </c:ext>
                    </c:extLst>
                    <c:numCache>
                      <c:formatCode>General</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001">
                        <c:v>1351</c:v>
                      </c:pt>
                      <c:pt idx="1002">
                        <c:v>1352</c:v>
                      </c:pt>
                      <c:pt idx="1003">
                        <c:v>1353</c:v>
                      </c:pt>
                      <c:pt idx="1004">
                        <c:v>1354</c:v>
                      </c:pt>
                      <c:pt idx="1005">
                        <c:v>1355</c:v>
                      </c:pt>
                      <c:pt idx="1006">
                        <c:v>1356</c:v>
                      </c:pt>
                      <c:pt idx="1007">
                        <c:v>1357</c:v>
                      </c:pt>
                      <c:pt idx="1008">
                        <c:v>1358</c:v>
                      </c:pt>
                      <c:pt idx="1009">
                        <c:v>1359</c:v>
                      </c:pt>
                      <c:pt idx="1010">
                        <c:v>1360</c:v>
                      </c:pt>
                      <c:pt idx="1011">
                        <c:v>1361</c:v>
                      </c:pt>
                      <c:pt idx="1012">
                        <c:v>1362</c:v>
                      </c:pt>
                      <c:pt idx="1013">
                        <c:v>1363</c:v>
                      </c:pt>
                      <c:pt idx="1014">
                        <c:v>1364</c:v>
                      </c:pt>
                      <c:pt idx="1015">
                        <c:v>1365</c:v>
                      </c:pt>
                      <c:pt idx="1016">
                        <c:v>1366</c:v>
                      </c:pt>
                      <c:pt idx="1017">
                        <c:v>1367</c:v>
                      </c:pt>
                      <c:pt idx="1018">
                        <c:v>1368</c:v>
                      </c:pt>
                      <c:pt idx="1019">
                        <c:v>1369</c:v>
                      </c:pt>
                      <c:pt idx="1020">
                        <c:v>1370</c:v>
                      </c:pt>
                      <c:pt idx="1021">
                        <c:v>1371</c:v>
                      </c:pt>
                      <c:pt idx="1022">
                        <c:v>1372</c:v>
                      </c:pt>
                      <c:pt idx="1023">
                        <c:v>1373</c:v>
                      </c:pt>
                      <c:pt idx="1024">
                        <c:v>1374</c:v>
                      </c:pt>
                      <c:pt idx="1025">
                        <c:v>1375</c:v>
                      </c:pt>
                      <c:pt idx="1026">
                        <c:v>1376</c:v>
                      </c:pt>
                      <c:pt idx="1027">
                        <c:v>1377</c:v>
                      </c:pt>
                      <c:pt idx="1028">
                        <c:v>1378</c:v>
                      </c:pt>
                      <c:pt idx="1029">
                        <c:v>1379</c:v>
                      </c:pt>
                      <c:pt idx="1030">
                        <c:v>1380</c:v>
                      </c:pt>
                      <c:pt idx="1031">
                        <c:v>1381</c:v>
                      </c:pt>
                      <c:pt idx="1032">
                        <c:v>1382</c:v>
                      </c:pt>
                      <c:pt idx="1033">
                        <c:v>1383</c:v>
                      </c:pt>
                      <c:pt idx="1034">
                        <c:v>1384</c:v>
                      </c:pt>
                      <c:pt idx="1035">
                        <c:v>1385</c:v>
                      </c:pt>
                      <c:pt idx="1036">
                        <c:v>1386</c:v>
                      </c:pt>
                      <c:pt idx="1037">
                        <c:v>1387</c:v>
                      </c:pt>
                      <c:pt idx="1038">
                        <c:v>1388</c:v>
                      </c:pt>
                      <c:pt idx="1039">
                        <c:v>1389</c:v>
                      </c:pt>
                      <c:pt idx="1040">
                        <c:v>1390</c:v>
                      </c:pt>
                      <c:pt idx="1041">
                        <c:v>1391</c:v>
                      </c:pt>
                      <c:pt idx="1042">
                        <c:v>1392</c:v>
                      </c:pt>
                      <c:pt idx="1043">
                        <c:v>1393</c:v>
                      </c:pt>
                      <c:pt idx="1044">
                        <c:v>1394</c:v>
                      </c:pt>
                      <c:pt idx="1045">
                        <c:v>1395</c:v>
                      </c:pt>
                      <c:pt idx="1046">
                        <c:v>1396</c:v>
                      </c:pt>
                      <c:pt idx="1047">
                        <c:v>1397</c:v>
                      </c:pt>
                      <c:pt idx="1048">
                        <c:v>1398</c:v>
                      </c:pt>
                      <c:pt idx="1049">
                        <c:v>1399</c:v>
                      </c:pt>
                      <c:pt idx="1050">
                        <c:v>1400</c:v>
                      </c:pt>
                      <c:pt idx="1051">
                        <c:v>1401</c:v>
                      </c:pt>
                      <c:pt idx="1052">
                        <c:v>1402</c:v>
                      </c:pt>
                      <c:pt idx="1053">
                        <c:v>1403</c:v>
                      </c:pt>
                      <c:pt idx="1054">
                        <c:v>1404</c:v>
                      </c:pt>
                      <c:pt idx="1055">
                        <c:v>1405</c:v>
                      </c:pt>
                      <c:pt idx="1056">
                        <c:v>1406</c:v>
                      </c:pt>
                      <c:pt idx="1057">
                        <c:v>1407</c:v>
                      </c:pt>
                      <c:pt idx="1058">
                        <c:v>1408</c:v>
                      </c:pt>
                      <c:pt idx="1059">
                        <c:v>1409</c:v>
                      </c:pt>
                      <c:pt idx="1060">
                        <c:v>1410</c:v>
                      </c:pt>
                      <c:pt idx="1061">
                        <c:v>1411</c:v>
                      </c:pt>
                      <c:pt idx="1062">
                        <c:v>1412</c:v>
                      </c:pt>
                      <c:pt idx="1063">
                        <c:v>1413</c:v>
                      </c:pt>
                      <c:pt idx="1064">
                        <c:v>1414</c:v>
                      </c:pt>
                      <c:pt idx="1065">
                        <c:v>1415</c:v>
                      </c:pt>
                      <c:pt idx="1066">
                        <c:v>1416</c:v>
                      </c:pt>
                      <c:pt idx="1067">
                        <c:v>1417</c:v>
                      </c:pt>
                      <c:pt idx="1068">
                        <c:v>1418</c:v>
                      </c:pt>
                      <c:pt idx="1069">
                        <c:v>1419</c:v>
                      </c:pt>
                      <c:pt idx="1070">
                        <c:v>1420</c:v>
                      </c:pt>
                      <c:pt idx="1071">
                        <c:v>1421</c:v>
                      </c:pt>
                      <c:pt idx="1072">
                        <c:v>1422</c:v>
                      </c:pt>
                      <c:pt idx="1073">
                        <c:v>1423</c:v>
                      </c:pt>
                      <c:pt idx="1074">
                        <c:v>1424</c:v>
                      </c:pt>
                      <c:pt idx="1075">
                        <c:v>1425</c:v>
                      </c:pt>
                      <c:pt idx="1076">
                        <c:v>1426</c:v>
                      </c:pt>
                      <c:pt idx="1077">
                        <c:v>1427</c:v>
                      </c:pt>
                      <c:pt idx="1078">
                        <c:v>1428</c:v>
                      </c:pt>
                      <c:pt idx="1079">
                        <c:v>1429</c:v>
                      </c:pt>
                      <c:pt idx="1080">
                        <c:v>1430</c:v>
                      </c:pt>
                      <c:pt idx="1081">
                        <c:v>1431</c:v>
                      </c:pt>
                      <c:pt idx="1082">
                        <c:v>1432</c:v>
                      </c:pt>
                      <c:pt idx="1083">
                        <c:v>1433</c:v>
                      </c:pt>
                      <c:pt idx="1084">
                        <c:v>1434</c:v>
                      </c:pt>
                      <c:pt idx="1085">
                        <c:v>1435</c:v>
                      </c:pt>
                      <c:pt idx="1086">
                        <c:v>1436</c:v>
                      </c:pt>
                      <c:pt idx="1087">
                        <c:v>1437</c:v>
                      </c:pt>
                      <c:pt idx="1088">
                        <c:v>1438</c:v>
                      </c:pt>
                      <c:pt idx="1089">
                        <c:v>1439</c:v>
                      </c:pt>
                      <c:pt idx="1090">
                        <c:v>1440</c:v>
                      </c:pt>
                      <c:pt idx="1091">
                        <c:v>1441</c:v>
                      </c:pt>
                      <c:pt idx="1092">
                        <c:v>1442</c:v>
                      </c:pt>
                      <c:pt idx="1093">
                        <c:v>1443</c:v>
                      </c:pt>
                      <c:pt idx="1094">
                        <c:v>1444</c:v>
                      </c:pt>
                      <c:pt idx="1095">
                        <c:v>1445</c:v>
                      </c:pt>
                      <c:pt idx="1096">
                        <c:v>1446</c:v>
                      </c:pt>
                      <c:pt idx="1097">
                        <c:v>1447</c:v>
                      </c:pt>
                      <c:pt idx="1098">
                        <c:v>1448</c:v>
                      </c:pt>
                      <c:pt idx="1099">
                        <c:v>1449</c:v>
                      </c:pt>
                      <c:pt idx="1100">
                        <c:v>1450</c:v>
                      </c:pt>
                      <c:pt idx="1101">
                        <c:v>1451</c:v>
                      </c:pt>
                      <c:pt idx="1102">
                        <c:v>1452</c:v>
                      </c:pt>
                      <c:pt idx="1103">
                        <c:v>1453</c:v>
                      </c:pt>
                      <c:pt idx="1104">
                        <c:v>1454</c:v>
                      </c:pt>
                      <c:pt idx="1105">
                        <c:v>1455</c:v>
                      </c:pt>
                      <c:pt idx="1106">
                        <c:v>1456</c:v>
                      </c:pt>
                      <c:pt idx="1107">
                        <c:v>1457</c:v>
                      </c:pt>
                      <c:pt idx="1108">
                        <c:v>1458</c:v>
                      </c:pt>
                      <c:pt idx="1109">
                        <c:v>1459</c:v>
                      </c:pt>
                      <c:pt idx="1110">
                        <c:v>1460</c:v>
                      </c:pt>
                      <c:pt idx="1111">
                        <c:v>1461</c:v>
                      </c:pt>
                      <c:pt idx="1112">
                        <c:v>1462</c:v>
                      </c:pt>
                      <c:pt idx="1113">
                        <c:v>1463</c:v>
                      </c:pt>
                      <c:pt idx="1114">
                        <c:v>1464</c:v>
                      </c:pt>
                      <c:pt idx="1115">
                        <c:v>1465</c:v>
                      </c:pt>
                      <c:pt idx="1116">
                        <c:v>1466</c:v>
                      </c:pt>
                      <c:pt idx="1117">
                        <c:v>1467</c:v>
                      </c:pt>
                      <c:pt idx="1118">
                        <c:v>1468</c:v>
                      </c:pt>
                      <c:pt idx="1119">
                        <c:v>1469</c:v>
                      </c:pt>
                      <c:pt idx="1120">
                        <c:v>1470</c:v>
                      </c:pt>
                      <c:pt idx="1121">
                        <c:v>1471</c:v>
                      </c:pt>
                      <c:pt idx="1122">
                        <c:v>1472</c:v>
                      </c:pt>
                      <c:pt idx="1123">
                        <c:v>1473</c:v>
                      </c:pt>
                      <c:pt idx="1124">
                        <c:v>1474</c:v>
                      </c:pt>
                      <c:pt idx="1125">
                        <c:v>1475</c:v>
                      </c:pt>
                      <c:pt idx="1126">
                        <c:v>1476</c:v>
                      </c:pt>
                      <c:pt idx="1127">
                        <c:v>1477</c:v>
                      </c:pt>
                      <c:pt idx="1128">
                        <c:v>1478</c:v>
                      </c:pt>
                      <c:pt idx="1129">
                        <c:v>1479</c:v>
                      </c:pt>
                      <c:pt idx="1130">
                        <c:v>1480</c:v>
                      </c:pt>
                      <c:pt idx="1131">
                        <c:v>1481</c:v>
                      </c:pt>
                      <c:pt idx="1132">
                        <c:v>1482</c:v>
                      </c:pt>
                      <c:pt idx="1133">
                        <c:v>1483</c:v>
                      </c:pt>
                      <c:pt idx="1134">
                        <c:v>1484</c:v>
                      </c:pt>
                      <c:pt idx="1135">
                        <c:v>1485</c:v>
                      </c:pt>
                      <c:pt idx="1136">
                        <c:v>1486</c:v>
                      </c:pt>
                      <c:pt idx="1137">
                        <c:v>1487</c:v>
                      </c:pt>
                      <c:pt idx="1138">
                        <c:v>1488</c:v>
                      </c:pt>
                      <c:pt idx="1139">
                        <c:v>1489</c:v>
                      </c:pt>
                      <c:pt idx="1140">
                        <c:v>1490</c:v>
                      </c:pt>
                      <c:pt idx="1141">
                        <c:v>1491</c:v>
                      </c:pt>
                      <c:pt idx="1142">
                        <c:v>1492</c:v>
                      </c:pt>
                      <c:pt idx="1143">
                        <c:v>1493</c:v>
                      </c:pt>
                      <c:pt idx="1144">
                        <c:v>1494</c:v>
                      </c:pt>
                      <c:pt idx="1145">
                        <c:v>1495</c:v>
                      </c:pt>
                      <c:pt idx="1146">
                        <c:v>1496</c:v>
                      </c:pt>
                      <c:pt idx="1147">
                        <c:v>1497</c:v>
                      </c:pt>
                      <c:pt idx="1148">
                        <c:v>1498</c:v>
                      </c:pt>
                      <c:pt idx="1149">
                        <c:v>1499</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pt idx="1451">
                        <c:v>1801</c:v>
                      </c:pt>
                      <c:pt idx="1452">
                        <c:v>1802</c:v>
                      </c:pt>
                      <c:pt idx="1453">
                        <c:v>1803</c:v>
                      </c:pt>
                      <c:pt idx="1454">
                        <c:v>1804</c:v>
                      </c:pt>
                      <c:pt idx="1455">
                        <c:v>1805</c:v>
                      </c:pt>
                      <c:pt idx="1456">
                        <c:v>1806</c:v>
                      </c:pt>
                      <c:pt idx="1457">
                        <c:v>1807</c:v>
                      </c:pt>
                      <c:pt idx="1458">
                        <c:v>1808</c:v>
                      </c:pt>
                      <c:pt idx="1459">
                        <c:v>1809</c:v>
                      </c:pt>
                      <c:pt idx="1460">
                        <c:v>1810</c:v>
                      </c:pt>
                      <c:pt idx="1461">
                        <c:v>1811</c:v>
                      </c:pt>
                      <c:pt idx="1462">
                        <c:v>1812</c:v>
                      </c:pt>
                      <c:pt idx="1463">
                        <c:v>1813</c:v>
                      </c:pt>
                      <c:pt idx="1464">
                        <c:v>1814</c:v>
                      </c:pt>
                      <c:pt idx="1465">
                        <c:v>1815</c:v>
                      </c:pt>
                      <c:pt idx="1466">
                        <c:v>1816</c:v>
                      </c:pt>
                      <c:pt idx="1467">
                        <c:v>1817</c:v>
                      </c:pt>
                      <c:pt idx="1468">
                        <c:v>1818</c:v>
                      </c:pt>
                      <c:pt idx="1469">
                        <c:v>1819</c:v>
                      </c:pt>
                      <c:pt idx="1470">
                        <c:v>1820</c:v>
                      </c:pt>
                      <c:pt idx="1471">
                        <c:v>1821</c:v>
                      </c:pt>
                      <c:pt idx="1472">
                        <c:v>1822</c:v>
                      </c:pt>
                      <c:pt idx="1473">
                        <c:v>1823</c:v>
                      </c:pt>
                      <c:pt idx="1474">
                        <c:v>1824</c:v>
                      </c:pt>
                      <c:pt idx="1475">
                        <c:v>1825</c:v>
                      </c:pt>
                      <c:pt idx="1476">
                        <c:v>1826</c:v>
                      </c:pt>
                      <c:pt idx="1477">
                        <c:v>1827</c:v>
                      </c:pt>
                      <c:pt idx="1478">
                        <c:v>1828</c:v>
                      </c:pt>
                      <c:pt idx="1479">
                        <c:v>1829</c:v>
                      </c:pt>
                      <c:pt idx="1480">
                        <c:v>1830</c:v>
                      </c:pt>
                      <c:pt idx="1481">
                        <c:v>1831</c:v>
                      </c:pt>
                      <c:pt idx="1482">
                        <c:v>1832</c:v>
                      </c:pt>
                      <c:pt idx="1483">
                        <c:v>1833</c:v>
                      </c:pt>
                      <c:pt idx="1484">
                        <c:v>1834</c:v>
                      </c:pt>
                      <c:pt idx="1485">
                        <c:v>1835</c:v>
                      </c:pt>
                      <c:pt idx="1486">
                        <c:v>1836</c:v>
                      </c:pt>
                      <c:pt idx="1487">
                        <c:v>1837</c:v>
                      </c:pt>
                      <c:pt idx="1488">
                        <c:v>1838</c:v>
                      </c:pt>
                      <c:pt idx="1489">
                        <c:v>1839</c:v>
                      </c:pt>
                      <c:pt idx="1490">
                        <c:v>1840</c:v>
                      </c:pt>
                      <c:pt idx="1491">
                        <c:v>1841</c:v>
                      </c:pt>
                      <c:pt idx="1492">
                        <c:v>1842</c:v>
                      </c:pt>
                      <c:pt idx="1493">
                        <c:v>1843</c:v>
                      </c:pt>
                      <c:pt idx="1494">
                        <c:v>1844</c:v>
                      </c:pt>
                      <c:pt idx="1495">
                        <c:v>1845</c:v>
                      </c:pt>
                      <c:pt idx="1496">
                        <c:v>1846</c:v>
                      </c:pt>
                      <c:pt idx="1497">
                        <c:v>1847</c:v>
                      </c:pt>
                      <c:pt idx="1498">
                        <c:v>1848</c:v>
                      </c:pt>
                      <c:pt idx="1499">
                        <c:v>1849</c:v>
                      </c:pt>
                      <c:pt idx="1500">
                        <c:v>1850</c:v>
                      </c:pt>
                      <c:pt idx="1501">
                        <c:v>1851</c:v>
                      </c:pt>
                      <c:pt idx="1502">
                        <c:v>1852</c:v>
                      </c:pt>
                      <c:pt idx="1503">
                        <c:v>1853</c:v>
                      </c:pt>
                      <c:pt idx="1504">
                        <c:v>1854</c:v>
                      </c:pt>
                      <c:pt idx="1505">
                        <c:v>1855</c:v>
                      </c:pt>
                      <c:pt idx="1506">
                        <c:v>1856</c:v>
                      </c:pt>
                      <c:pt idx="1507">
                        <c:v>1857</c:v>
                      </c:pt>
                      <c:pt idx="1508">
                        <c:v>1858</c:v>
                      </c:pt>
                      <c:pt idx="1509">
                        <c:v>1859</c:v>
                      </c:pt>
                      <c:pt idx="1510">
                        <c:v>1860</c:v>
                      </c:pt>
                      <c:pt idx="1511">
                        <c:v>1861</c:v>
                      </c:pt>
                      <c:pt idx="1512">
                        <c:v>1862</c:v>
                      </c:pt>
                      <c:pt idx="1513">
                        <c:v>1863</c:v>
                      </c:pt>
                      <c:pt idx="1514">
                        <c:v>1864</c:v>
                      </c:pt>
                      <c:pt idx="1515">
                        <c:v>1865</c:v>
                      </c:pt>
                      <c:pt idx="1516">
                        <c:v>1866</c:v>
                      </c:pt>
                      <c:pt idx="1517">
                        <c:v>1867</c:v>
                      </c:pt>
                      <c:pt idx="1518">
                        <c:v>1868</c:v>
                      </c:pt>
                      <c:pt idx="1519">
                        <c:v>1869</c:v>
                      </c:pt>
                      <c:pt idx="1520">
                        <c:v>1870</c:v>
                      </c:pt>
                      <c:pt idx="1521">
                        <c:v>1871</c:v>
                      </c:pt>
                      <c:pt idx="1522">
                        <c:v>1872</c:v>
                      </c:pt>
                      <c:pt idx="1523">
                        <c:v>1873</c:v>
                      </c:pt>
                      <c:pt idx="1524">
                        <c:v>1874</c:v>
                      </c:pt>
                      <c:pt idx="1525">
                        <c:v>1875</c:v>
                      </c:pt>
                      <c:pt idx="1526">
                        <c:v>1876</c:v>
                      </c:pt>
                      <c:pt idx="1527">
                        <c:v>1877</c:v>
                      </c:pt>
                      <c:pt idx="1528">
                        <c:v>1878</c:v>
                      </c:pt>
                      <c:pt idx="1529">
                        <c:v>1879</c:v>
                      </c:pt>
                      <c:pt idx="1530">
                        <c:v>1880</c:v>
                      </c:pt>
                      <c:pt idx="1531">
                        <c:v>1881</c:v>
                      </c:pt>
                      <c:pt idx="1532">
                        <c:v>1882</c:v>
                      </c:pt>
                      <c:pt idx="1533">
                        <c:v>1883</c:v>
                      </c:pt>
                      <c:pt idx="1534">
                        <c:v>1884</c:v>
                      </c:pt>
                      <c:pt idx="1535">
                        <c:v>1885</c:v>
                      </c:pt>
                      <c:pt idx="1536">
                        <c:v>1886</c:v>
                      </c:pt>
                      <c:pt idx="1537">
                        <c:v>1887</c:v>
                      </c:pt>
                      <c:pt idx="1538">
                        <c:v>1888</c:v>
                      </c:pt>
                      <c:pt idx="1539">
                        <c:v>1889</c:v>
                      </c:pt>
                      <c:pt idx="1540">
                        <c:v>1890</c:v>
                      </c:pt>
                      <c:pt idx="1541">
                        <c:v>1891</c:v>
                      </c:pt>
                      <c:pt idx="1542">
                        <c:v>1892</c:v>
                      </c:pt>
                      <c:pt idx="1543">
                        <c:v>1893</c:v>
                      </c:pt>
                      <c:pt idx="1544">
                        <c:v>1894</c:v>
                      </c:pt>
                      <c:pt idx="1545">
                        <c:v>1895</c:v>
                      </c:pt>
                      <c:pt idx="1546">
                        <c:v>1896</c:v>
                      </c:pt>
                      <c:pt idx="1547">
                        <c:v>1897</c:v>
                      </c:pt>
                      <c:pt idx="1548">
                        <c:v>1898</c:v>
                      </c:pt>
                      <c:pt idx="1549">
                        <c:v>1899</c:v>
                      </c:pt>
                      <c:pt idx="1550">
                        <c:v>1900</c:v>
                      </c:pt>
                      <c:pt idx="1551">
                        <c:v>1901</c:v>
                      </c:pt>
                      <c:pt idx="1552">
                        <c:v>1902</c:v>
                      </c:pt>
                      <c:pt idx="1553">
                        <c:v>1903</c:v>
                      </c:pt>
                      <c:pt idx="1554">
                        <c:v>1904</c:v>
                      </c:pt>
                      <c:pt idx="1555">
                        <c:v>1905</c:v>
                      </c:pt>
                      <c:pt idx="1556">
                        <c:v>1906</c:v>
                      </c:pt>
                      <c:pt idx="1557">
                        <c:v>1907</c:v>
                      </c:pt>
                      <c:pt idx="1558">
                        <c:v>1908</c:v>
                      </c:pt>
                      <c:pt idx="1559">
                        <c:v>1909</c:v>
                      </c:pt>
                      <c:pt idx="1560">
                        <c:v>1910</c:v>
                      </c:pt>
                      <c:pt idx="1561">
                        <c:v>1911</c:v>
                      </c:pt>
                      <c:pt idx="1562">
                        <c:v>1912</c:v>
                      </c:pt>
                      <c:pt idx="1563">
                        <c:v>1913</c:v>
                      </c:pt>
                      <c:pt idx="1564">
                        <c:v>1914</c:v>
                      </c:pt>
                      <c:pt idx="1565">
                        <c:v>1915</c:v>
                      </c:pt>
                      <c:pt idx="1566">
                        <c:v>1916</c:v>
                      </c:pt>
                      <c:pt idx="1567">
                        <c:v>1917</c:v>
                      </c:pt>
                      <c:pt idx="1568">
                        <c:v>1918</c:v>
                      </c:pt>
                      <c:pt idx="1569">
                        <c:v>1919</c:v>
                      </c:pt>
                      <c:pt idx="1570">
                        <c:v>1920</c:v>
                      </c:pt>
                      <c:pt idx="1571">
                        <c:v>1921</c:v>
                      </c:pt>
                      <c:pt idx="1572">
                        <c:v>1922</c:v>
                      </c:pt>
                      <c:pt idx="1573">
                        <c:v>1923</c:v>
                      </c:pt>
                      <c:pt idx="1574">
                        <c:v>1924</c:v>
                      </c:pt>
                      <c:pt idx="1575">
                        <c:v>1925</c:v>
                      </c:pt>
                      <c:pt idx="1576">
                        <c:v>1926</c:v>
                      </c:pt>
                      <c:pt idx="1577">
                        <c:v>1927</c:v>
                      </c:pt>
                      <c:pt idx="1578">
                        <c:v>1928</c:v>
                      </c:pt>
                      <c:pt idx="1579">
                        <c:v>1929</c:v>
                      </c:pt>
                      <c:pt idx="1580">
                        <c:v>1930</c:v>
                      </c:pt>
                      <c:pt idx="1581">
                        <c:v>1931</c:v>
                      </c:pt>
                      <c:pt idx="1582">
                        <c:v>1932</c:v>
                      </c:pt>
                      <c:pt idx="1583">
                        <c:v>1933</c:v>
                      </c:pt>
                      <c:pt idx="1584">
                        <c:v>1934</c:v>
                      </c:pt>
                      <c:pt idx="1585">
                        <c:v>1935</c:v>
                      </c:pt>
                      <c:pt idx="1586">
                        <c:v>1936</c:v>
                      </c:pt>
                      <c:pt idx="1587">
                        <c:v>1937</c:v>
                      </c:pt>
                      <c:pt idx="1588">
                        <c:v>1938</c:v>
                      </c:pt>
                      <c:pt idx="1589">
                        <c:v>1939</c:v>
                      </c:pt>
                      <c:pt idx="1590">
                        <c:v>1940</c:v>
                      </c:pt>
                      <c:pt idx="1591">
                        <c:v>1941</c:v>
                      </c:pt>
                      <c:pt idx="1592">
                        <c:v>1942</c:v>
                      </c:pt>
                      <c:pt idx="1593">
                        <c:v>1943</c:v>
                      </c:pt>
                      <c:pt idx="1594">
                        <c:v>1944</c:v>
                      </c:pt>
                      <c:pt idx="1595">
                        <c:v>1945</c:v>
                      </c:pt>
                      <c:pt idx="1596">
                        <c:v>1946</c:v>
                      </c:pt>
                      <c:pt idx="1597">
                        <c:v>1947</c:v>
                      </c:pt>
                      <c:pt idx="1598">
                        <c:v>1948</c:v>
                      </c:pt>
                      <c:pt idx="1599">
                        <c:v>1949</c:v>
                      </c:pt>
                      <c:pt idx="1600">
                        <c:v>1950</c:v>
                      </c:pt>
                      <c:pt idx="1601">
                        <c:v>1951</c:v>
                      </c:pt>
                      <c:pt idx="1602">
                        <c:v>1952</c:v>
                      </c:pt>
                      <c:pt idx="1603">
                        <c:v>1953</c:v>
                      </c:pt>
                      <c:pt idx="1604">
                        <c:v>1954</c:v>
                      </c:pt>
                      <c:pt idx="1605">
                        <c:v>1955</c:v>
                      </c:pt>
                      <c:pt idx="1606">
                        <c:v>1956</c:v>
                      </c:pt>
                      <c:pt idx="1607">
                        <c:v>1957</c:v>
                      </c:pt>
                      <c:pt idx="1608">
                        <c:v>1958</c:v>
                      </c:pt>
                      <c:pt idx="1609">
                        <c:v>1959</c:v>
                      </c:pt>
                      <c:pt idx="1610">
                        <c:v>1960</c:v>
                      </c:pt>
                      <c:pt idx="1611">
                        <c:v>1961</c:v>
                      </c:pt>
                      <c:pt idx="1612">
                        <c:v>1962</c:v>
                      </c:pt>
                      <c:pt idx="1613">
                        <c:v>1963</c:v>
                      </c:pt>
                      <c:pt idx="1614">
                        <c:v>1964</c:v>
                      </c:pt>
                      <c:pt idx="1615">
                        <c:v>1965</c:v>
                      </c:pt>
                      <c:pt idx="1616">
                        <c:v>1966</c:v>
                      </c:pt>
                      <c:pt idx="1617">
                        <c:v>1967</c:v>
                      </c:pt>
                      <c:pt idx="1618">
                        <c:v>1968</c:v>
                      </c:pt>
                      <c:pt idx="1619">
                        <c:v>1969</c:v>
                      </c:pt>
                      <c:pt idx="1620">
                        <c:v>1970</c:v>
                      </c:pt>
                      <c:pt idx="1621">
                        <c:v>1971</c:v>
                      </c:pt>
                      <c:pt idx="1622">
                        <c:v>1972</c:v>
                      </c:pt>
                      <c:pt idx="1623">
                        <c:v>1973</c:v>
                      </c:pt>
                      <c:pt idx="1624">
                        <c:v>1974</c:v>
                      </c:pt>
                      <c:pt idx="1625">
                        <c:v>1975</c:v>
                      </c:pt>
                      <c:pt idx="1626">
                        <c:v>1976</c:v>
                      </c:pt>
                      <c:pt idx="1627">
                        <c:v>1977</c:v>
                      </c:pt>
                      <c:pt idx="1628">
                        <c:v>1978</c:v>
                      </c:pt>
                      <c:pt idx="1629">
                        <c:v>1979</c:v>
                      </c:pt>
                      <c:pt idx="1630">
                        <c:v>1980</c:v>
                      </c:pt>
                      <c:pt idx="1631">
                        <c:v>1981</c:v>
                      </c:pt>
                      <c:pt idx="1632">
                        <c:v>1982</c:v>
                      </c:pt>
                      <c:pt idx="1633">
                        <c:v>1983</c:v>
                      </c:pt>
                      <c:pt idx="1634">
                        <c:v>1984</c:v>
                      </c:pt>
                      <c:pt idx="1635">
                        <c:v>1985</c:v>
                      </c:pt>
                      <c:pt idx="1636">
                        <c:v>1986</c:v>
                      </c:pt>
                      <c:pt idx="1637">
                        <c:v>1987</c:v>
                      </c:pt>
                      <c:pt idx="1638">
                        <c:v>1988</c:v>
                      </c:pt>
                      <c:pt idx="1639">
                        <c:v>1989</c:v>
                      </c:pt>
                      <c:pt idx="1640">
                        <c:v>1990</c:v>
                      </c:pt>
                      <c:pt idx="1641">
                        <c:v>1991</c:v>
                      </c:pt>
                      <c:pt idx="1642">
                        <c:v>1992</c:v>
                      </c:pt>
                      <c:pt idx="1643">
                        <c:v>1993</c:v>
                      </c:pt>
                      <c:pt idx="1644">
                        <c:v>1994</c:v>
                      </c:pt>
                      <c:pt idx="1645">
                        <c:v>1995</c:v>
                      </c:pt>
                      <c:pt idx="1646">
                        <c:v>1996</c:v>
                      </c:pt>
                      <c:pt idx="1647">
                        <c:v>1997</c:v>
                      </c:pt>
                      <c:pt idx="1648">
                        <c:v>1998</c:v>
                      </c:pt>
                      <c:pt idx="1649">
                        <c:v>1999</c:v>
                      </c:pt>
                      <c:pt idx="1650">
                        <c:v>2000</c:v>
                      </c:pt>
                      <c:pt idx="1651">
                        <c:v>2001</c:v>
                      </c:pt>
                      <c:pt idx="1652">
                        <c:v>2002</c:v>
                      </c:pt>
                      <c:pt idx="1653">
                        <c:v>2003</c:v>
                      </c:pt>
                      <c:pt idx="1654">
                        <c:v>2004</c:v>
                      </c:pt>
                      <c:pt idx="1655">
                        <c:v>2005</c:v>
                      </c:pt>
                      <c:pt idx="1656">
                        <c:v>2006</c:v>
                      </c:pt>
                      <c:pt idx="1657">
                        <c:v>2007</c:v>
                      </c:pt>
                      <c:pt idx="1658">
                        <c:v>2008</c:v>
                      </c:pt>
                      <c:pt idx="1659">
                        <c:v>2009</c:v>
                      </c:pt>
                      <c:pt idx="1660">
                        <c:v>2010</c:v>
                      </c:pt>
                      <c:pt idx="1661">
                        <c:v>2011</c:v>
                      </c:pt>
                      <c:pt idx="1662">
                        <c:v>2012</c:v>
                      </c:pt>
                      <c:pt idx="1663">
                        <c:v>2013</c:v>
                      </c:pt>
                      <c:pt idx="1664">
                        <c:v>2014</c:v>
                      </c:pt>
                      <c:pt idx="1665">
                        <c:v>2015</c:v>
                      </c:pt>
                      <c:pt idx="1666">
                        <c:v>2016</c:v>
                      </c:pt>
                      <c:pt idx="1667">
                        <c:v>2017</c:v>
                      </c:pt>
                      <c:pt idx="1668">
                        <c:v>2018</c:v>
                      </c:pt>
                      <c:pt idx="1669">
                        <c:v>2019</c:v>
                      </c:pt>
                      <c:pt idx="1670">
                        <c:v>2020</c:v>
                      </c:pt>
                      <c:pt idx="1671">
                        <c:v>2021</c:v>
                      </c:pt>
                      <c:pt idx="1672">
                        <c:v>2022</c:v>
                      </c:pt>
                      <c:pt idx="1673">
                        <c:v>2023</c:v>
                      </c:pt>
                      <c:pt idx="1674">
                        <c:v>2024</c:v>
                      </c:pt>
                      <c:pt idx="1675">
                        <c:v>2025</c:v>
                      </c:pt>
                      <c:pt idx="1676">
                        <c:v>2026</c:v>
                      </c:pt>
                      <c:pt idx="1677">
                        <c:v>2027</c:v>
                      </c:pt>
                      <c:pt idx="1678">
                        <c:v>2028</c:v>
                      </c:pt>
                      <c:pt idx="1679">
                        <c:v>2029</c:v>
                      </c:pt>
                      <c:pt idx="1680">
                        <c:v>2030</c:v>
                      </c:pt>
                      <c:pt idx="1681">
                        <c:v>2031</c:v>
                      </c:pt>
                      <c:pt idx="1682">
                        <c:v>2032</c:v>
                      </c:pt>
                      <c:pt idx="1683">
                        <c:v>2033</c:v>
                      </c:pt>
                      <c:pt idx="1684">
                        <c:v>2034</c:v>
                      </c:pt>
                      <c:pt idx="1685">
                        <c:v>2035</c:v>
                      </c:pt>
                      <c:pt idx="1686">
                        <c:v>2036</c:v>
                      </c:pt>
                      <c:pt idx="1687">
                        <c:v>2037</c:v>
                      </c:pt>
                      <c:pt idx="1688">
                        <c:v>2038</c:v>
                      </c:pt>
                      <c:pt idx="1689">
                        <c:v>2039</c:v>
                      </c:pt>
                      <c:pt idx="1690">
                        <c:v>2040</c:v>
                      </c:pt>
                      <c:pt idx="1691">
                        <c:v>2041</c:v>
                      </c:pt>
                      <c:pt idx="1692">
                        <c:v>2042</c:v>
                      </c:pt>
                      <c:pt idx="1693">
                        <c:v>2043</c:v>
                      </c:pt>
                      <c:pt idx="1694">
                        <c:v>2044</c:v>
                      </c:pt>
                      <c:pt idx="1695">
                        <c:v>2045</c:v>
                      </c:pt>
                      <c:pt idx="1696">
                        <c:v>2046</c:v>
                      </c:pt>
                      <c:pt idx="1697">
                        <c:v>2047</c:v>
                      </c:pt>
                      <c:pt idx="1698">
                        <c:v>2048</c:v>
                      </c:pt>
                      <c:pt idx="1699">
                        <c:v>2049</c:v>
                      </c:pt>
                      <c:pt idx="1700">
                        <c:v>2050</c:v>
                      </c:pt>
                      <c:pt idx="1701">
                        <c:v>2051</c:v>
                      </c:pt>
                      <c:pt idx="1702">
                        <c:v>2052</c:v>
                      </c:pt>
                      <c:pt idx="1703">
                        <c:v>2053</c:v>
                      </c:pt>
                      <c:pt idx="1704">
                        <c:v>2054</c:v>
                      </c:pt>
                      <c:pt idx="1705">
                        <c:v>2055</c:v>
                      </c:pt>
                      <c:pt idx="1706">
                        <c:v>2056</c:v>
                      </c:pt>
                      <c:pt idx="1707">
                        <c:v>2057</c:v>
                      </c:pt>
                      <c:pt idx="1708">
                        <c:v>2058</c:v>
                      </c:pt>
                      <c:pt idx="1709">
                        <c:v>2059</c:v>
                      </c:pt>
                      <c:pt idx="1710">
                        <c:v>2060</c:v>
                      </c:pt>
                      <c:pt idx="1711">
                        <c:v>2061</c:v>
                      </c:pt>
                      <c:pt idx="1712">
                        <c:v>2062</c:v>
                      </c:pt>
                      <c:pt idx="1713">
                        <c:v>2063</c:v>
                      </c:pt>
                      <c:pt idx="1714">
                        <c:v>2064</c:v>
                      </c:pt>
                      <c:pt idx="1715">
                        <c:v>2065</c:v>
                      </c:pt>
                      <c:pt idx="1716">
                        <c:v>2066</c:v>
                      </c:pt>
                      <c:pt idx="1717">
                        <c:v>2067</c:v>
                      </c:pt>
                      <c:pt idx="1718">
                        <c:v>2068</c:v>
                      </c:pt>
                      <c:pt idx="1719">
                        <c:v>2069</c:v>
                      </c:pt>
                      <c:pt idx="1720">
                        <c:v>2070</c:v>
                      </c:pt>
                      <c:pt idx="1721">
                        <c:v>2071</c:v>
                      </c:pt>
                      <c:pt idx="1722">
                        <c:v>2072</c:v>
                      </c:pt>
                      <c:pt idx="1723">
                        <c:v>2073</c:v>
                      </c:pt>
                      <c:pt idx="1724">
                        <c:v>2074</c:v>
                      </c:pt>
                      <c:pt idx="1725">
                        <c:v>2075</c:v>
                      </c:pt>
                      <c:pt idx="1726">
                        <c:v>2076</c:v>
                      </c:pt>
                      <c:pt idx="1727">
                        <c:v>2077</c:v>
                      </c:pt>
                      <c:pt idx="1728">
                        <c:v>2078</c:v>
                      </c:pt>
                      <c:pt idx="1729">
                        <c:v>2079</c:v>
                      </c:pt>
                      <c:pt idx="1730">
                        <c:v>2080</c:v>
                      </c:pt>
                      <c:pt idx="1731">
                        <c:v>2081</c:v>
                      </c:pt>
                      <c:pt idx="1732">
                        <c:v>2082</c:v>
                      </c:pt>
                      <c:pt idx="1733">
                        <c:v>2083</c:v>
                      </c:pt>
                      <c:pt idx="1734">
                        <c:v>2084</c:v>
                      </c:pt>
                      <c:pt idx="1735">
                        <c:v>2085</c:v>
                      </c:pt>
                      <c:pt idx="1736">
                        <c:v>2086</c:v>
                      </c:pt>
                      <c:pt idx="1737">
                        <c:v>2087</c:v>
                      </c:pt>
                      <c:pt idx="1738">
                        <c:v>2088</c:v>
                      </c:pt>
                      <c:pt idx="1739">
                        <c:v>2089</c:v>
                      </c:pt>
                      <c:pt idx="1740">
                        <c:v>2090</c:v>
                      </c:pt>
                      <c:pt idx="1741">
                        <c:v>2091</c:v>
                      </c:pt>
                      <c:pt idx="1742">
                        <c:v>2092</c:v>
                      </c:pt>
                      <c:pt idx="1743">
                        <c:v>2093</c:v>
                      </c:pt>
                      <c:pt idx="1744">
                        <c:v>2094</c:v>
                      </c:pt>
                      <c:pt idx="1745">
                        <c:v>2095</c:v>
                      </c:pt>
                      <c:pt idx="1746">
                        <c:v>2096</c:v>
                      </c:pt>
                      <c:pt idx="1747">
                        <c:v>2097</c:v>
                      </c:pt>
                      <c:pt idx="1748">
                        <c:v>2098</c:v>
                      </c:pt>
                      <c:pt idx="1749">
                        <c:v>2099</c:v>
                      </c:pt>
                      <c:pt idx="1750">
                        <c:v>2100</c:v>
                      </c:pt>
                      <c:pt idx="1751">
                        <c:v>2101</c:v>
                      </c:pt>
                      <c:pt idx="1752">
                        <c:v>2102</c:v>
                      </c:pt>
                      <c:pt idx="1753">
                        <c:v>2103</c:v>
                      </c:pt>
                      <c:pt idx="1754">
                        <c:v>2104</c:v>
                      </c:pt>
                      <c:pt idx="1755">
                        <c:v>2105</c:v>
                      </c:pt>
                      <c:pt idx="1756">
                        <c:v>2106</c:v>
                      </c:pt>
                      <c:pt idx="1757">
                        <c:v>2107</c:v>
                      </c:pt>
                      <c:pt idx="1758">
                        <c:v>2108</c:v>
                      </c:pt>
                      <c:pt idx="1759">
                        <c:v>2109</c:v>
                      </c:pt>
                      <c:pt idx="1760">
                        <c:v>2110</c:v>
                      </c:pt>
                      <c:pt idx="1761">
                        <c:v>2111</c:v>
                      </c:pt>
                      <c:pt idx="1762">
                        <c:v>2112</c:v>
                      </c:pt>
                      <c:pt idx="1763">
                        <c:v>2113</c:v>
                      </c:pt>
                      <c:pt idx="1764">
                        <c:v>2114</c:v>
                      </c:pt>
                      <c:pt idx="1765">
                        <c:v>2115</c:v>
                      </c:pt>
                      <c:pt idx="1766">
                        <c:v>2116</c:v>
                      </c:pt>
                      <c:pt idx="1767">
                        <c:v>2117</c:v>
                      </c:pt>
                      <c:pt idx="1768">
                        <c:v>2118</c:v>
                      </c:pt>
                      <c:pt idx="1769">
                        <c:v>2119</c:v>
                      </c:pt>
                      <c:pt idx="1770">
                        <c:v>2120</c:v>
                      </c:pt>
                      <c:pt idx="1771">
                        <c:v>2121</c:v>
                      </c:pt>
                      <c:pt idx="1772">
                        <c:v>2122</c:v>
                      </c:pt>
                      <c:pt idx="1773">
                        <c:v>2123</c:v>
                      </c:pt>
                      <c:pt idx="1774">
                        <c:v>2124</c:v>
                      </c:pt>
                      <c:pt idx="1775">
                        <c:v>2125</c:v>
                      </c:pt>
                      <c:pt idx="1776">
                        <c:v>2126</c:v>
                      </c:pt>
                      <c:pt idx="1777">
                        <c:v>2127</c:v>
                      </c:pt>
                      <c:pt idx="1778">
                        <c:v>2128</c:v>
                      </c:pt>
                      <c:pt idx="1779">
                        <c:v>2129</c:v>
                      </c:pt>
                      <c:pt idx="1780">
                        <c:v>2130</c:v>
                      </c:pt>
                      <c:pt idx="1781">
                        <c:v>2131</c:v>
                      </c:pt>
                      <c:pt idx="1782">
                        <c:v>2132</c:v>
                      </c:pt>
                      <c:pt idx="1783">
                        <c:v>2133</c:v>
                      </c:pt>
                      <c:pt idx="1784">
                        <c:v>2134</c:v>
                      </c:pt>
                      <c:pt idx="1785">
                        <c:v>2135</c:v>
                      </c:pt>
                      <c:pt idx="1786">
                        <c:v>2136</c:v>
                      </c:pt>
                      <c:pt idx="1787">
                        <c:v>2137</c:v>
                      </c:pt>
                      <c:pt idx="1788">
                        <c:v>2138</c:v>
                      </c:pt>
                      <c:pt idx="1789">
                        <c:v>2139</c:v>
                      </c:pt>
                      <c:pt idx="1790">
                        <c:v>2140</c:v>
                      </c:pt>
                      <c:pt idx="1791">
                        <c:v>2141</c:v>
                      </c:pt>
                      <c:pt idx="1792">
                        <c:v>2142</c:v>
                      </c:pt>
                      <c:pt idx="1793">
                        <c:v>2143</c:v>
                      </c:pt>
                      <c:pt idx="1794">
                        <c:v>2144</c:v>
                      </c:pt>
                      <c:pt idx="1795">
                        <c:v>2145</c:v>
                      </c:pt>
                      <c:pt idx="1796">
                        <c:v>2146</c:v>
                      </c:pt>
                      <c:pt idx="1797">
                        <c:v>2147</c:v>
                      </c:pt>
                      <c:pt idx="1798">
                        <c:v>2148</c:v>
                      </c:pt>
                      <c:pt idx="1799">
                        <c:v>2149</c:v>
                      </c:pt>
                      <c:pt idx="1800">
                        <c:v>2150</c:v>
                      </c:pt>
                      <c:pt idx="1801">
                        <c:v>2151</c:v>
                      </c:pt>
                      <c:pt idx="1802">
                        <c:v>2152</c:v>
                      </c:pt>
                      <c:pt idx="1803">
                        <c:v>2153</c:v>
                      </c:pt>
                      <c:pt idx="1804">
                        <c:v>2154</c:v>
                      </c:pt>
                      <c:pt idx="1805">
                        <c:v>2155</c:v>
                      </c:pt>
                      <c:pt idx="1806">
                        <c:v>2156</c:v>
                      </c:pt>
                      <c:pt idx="1807">
                        <c:v>2157</c:v>
                      </c:pt>
                      <c:pt idx="1808">
                        <c:v>2158</c:v>
                      </c:pt>
                      <c:pt idx="1809">
                        <c:v>2159</c:v>
                      </c:pt>
                      <c:pt idx="1810">
                        <c:v>2160</c:v>
                      </c:pt>
                      <c:pt idx="1811">
                        <c:v>2161</c:v>
                      </c:pt>
                      <c:pt idx="1812">
                        <c:v>2162</c:v>
                      </c:pt>
                      <c:pt idx="1813">
                        <c:v>2163</c:v>
                      </c:pt>
                      <c:pt idx="1814">
                        <c:v>2164</c:v>
                      </c:pt>
                      <c:pt idx="1815">
                        <c:v>2165</c:v>
                      </c:pt>
                      <c:pt idx="1816">
                        <c:v>2166</c:v>
                      </c:pt>
                      <c:pt idx="1817">
                        <c:v>2167</c:v>
                      </c:pt>
                      <c:pt idx="1818">
                        <c:v>2168</c:v>
                      </c:pt>
                      <c:pt idx="1819">
                        <c:v>2169</c:v>
                      </c:pt>
                      <c:pt idx="1820">
                        <c:v>2170</c:v>
                      </c:pt>
                      <c:pt idx="1821">
                        <c:v>2171</c:v>
                      </c:pt>
                      <c:pt idx="1822">
                        <c:v>2172</c:v>
                      </c:pt>
                      <c:pt idx="1823">
                        <c:v>2173</c:v>
                      </c:pt>
                      <c:pt idx="1824">
                        <c:v>2174</c:v>
                      </c:pt>
                      <c:pt idx="1825">
                        <c:v>2175</c:v>
                      </c:pt>
                      <c:pt idx="1826">
                        <c:v>2176</c:v>
                      </c:pt>
                      <c:pt idx="1827">
                        <c:v>2177</c:v>
                      </c:pt>
                      <c:pt idx="1828">
                        <c:v>2178</c:v>
                      </c:pt>
                      <c:pt idx="1829">
                        <c:v>2179</c:v>
                      </c:pt>
                      <c:pt idx="1830">
                        <c:v>2180</c:v>
                      </c:pt>
                      <c:pt idx="1831">
                        <c:v>2181</c:v>
                      </c:pt>
                      <c:pt idx="1832">
                        <c:v>2182</c:v>
                      </c:pt>
                      <c:pt idx="1833">
                        <c:v>2183</c:v>
                      </c:pt>
                      <c:pt idx="1834">
                        <c:v>2184</c:v>
                      </c:pt>
                      <c:pt idx="1835">
                        <c:v>2185</c:v>
                      </c:pt>
                      <c:pt idx="1836">
                        <c:v>2186</c:v>
                      </c:pt>
                      <c:pt idx="1837">
                        <c:v>2187</c:v>
                      </c:pt>
                      <c:pt idx="1838">
                        <c:v>2188</c:v>
                      </c:pt>
                      <c:pt idx="1839">
                        <c:v>2189</c:v>
                      </c:pt>
                      <c:pt idx="1840">
                        <c:v>2190</c:v>
                      </c:pt>
                      <c:pt idx="1841">
                        <c:v>2191</c:v>
                      </c:pt>
                      <c:pt idx="1842">
                        <c:v>2192</c:v>
                      </c:pt>
                      <c:pt idx="1843">
                        <c:v>2193</c:v>
                      </c:pt>
                      <c:pt idx="1844">
                        <c:v>2194</c:v>
                      </c:pt>
                      <c:pt idx="1845">
                        <c:v>2195</c:v>
                      </c:pt>
                      <c:pt idx="1846">
                        <c:v>2196</c:v>
                      </c:pt>
                      <c:pt idx="1847">
                        <c:v>2197</c:v>
                      </c:pt>
                      <c:pt idx="1848">
                        <c:v>2198</c:v>
                      </c:pt>
                      <c:pt idx="1849">
                        <c:v>2199</c:v>
                      </c:pt>
                      <c:pt idx="1850">
                        <c:v>2200</c:v>
                      </c:pt>
                      <c:pt idx="1851">
                        <c:v>2201</c:v>
                      </c:pt>
                      <c:pt idx="1852">
                        <c:v>2202</c:v>
                      </c:pt>
                      <c:pt idx="1853">
                        <c:v>2203</c:v>
                      </c:pt>
                      <c:pt idx="1854">
                        <c:v>2204</c:v>
                      </c:pt>
                      <c:pt idx="1855">
                        <c:v>2205</c:v>
                      </c:pt>
                      <c:pt idx="1856">
                        <c:v>2206</c:v>
                      </c:pt>
                      <c:pt idx="1857">
                        <c:v>2207</c:v>
                      </c:pt>
                      <c:pt idx="1858">
                        <c:v>2208</c:v>
                      </c:pt>
                      <c:pt idx="1859">
                        <c:v>2209</c:v>
                      </c:pt>
                      <c:pt idx="1860">
                        <c:v>2210</c:v>
                      </c:pt>
                      <c:pt idx="1861">
                        <c:v>2211</c:v>
                      </c:pt>
                      <c:pt idx="1862">
                        <c:v>2212</c:v>
                      </c:pt>
                      <c:pt idx="1863">
                        <c:v>2213</c:v>
                      </c:pt>
                      <c:pt idx="1864">
                        <c:v>2214</c:v>
                      </c:pt>
                      <c:pt idx="1865">
                        <c:v>2215</c:v>
                      </c:pt>
                      <c:pt idx="1866">
                        <c:v>2216</c:v>
                      </c:pt>
                      <c:pt idx="1867">
                        <c:v>2217</c:v>
                      </c:pt>
                      <c:pt idx="1868">
                        <c:v>2218</c:v>
                      </c:pt>
                      <c:pt idx="1869">
                        <c:v>2219</c:v>
                      </c:pt>
                      <c:pt idx="1870">
                        <c:v>2220</c:v>
                      </c:pt>
                      <c:pt idx="1871">
                        <c:v>2221</c:v>
                      </c:pt>
                      <c:pt idx="1872">
                        <c:v>2222</c:v>
                      </c:pt>
                      <c:pt idx="1873">
                        <c:v>2223</c:v>
                      </c:pt>
                      <c:pt idx="1874">
                        <c:v>2224</c:v>
                      </c:pt>
                      <c:pt idx="1875">
                        <c:v>2225</c:v>
                      </c:pt>
                      <c:pt idx="1876">
                        <c:v>2226</c:v>
                      </c:pt>
                      <c:pt idx="1877">
                        <c:v>2227</c:v>
                      </c:pt>
                      <c:pt idx="1878">
                        <c:v>2228</c:v>
                      </c:pt>
                      <c:pt idx="1879">
                        <c:v>2229</c:v>
                      </c:pt>
                      <c:pt idx="1880">
                        <c:v>2230</c:v>
                      </c:pt>
                      <c:pt idx="1881">
                        <c:v>2231</c:v>
                      </c:pt>
                      <c:pt idx="1882">
                        <c:v>2232</c:v>
                      </c:pt>
                      <c:pt idx="1883">
                        <c:v>2233</c:v>
                      </c:pt>
                      <c:pt idx="1884">
                        <c:v>2234</c:v>
                      </c:pt>
                      <c:pt idx="1885">
                        <c:v>2235</c:v>
                      </c:pt>
                      <c:pt idx="1886">
                        <c:v>2236</c:v>
                      </c:pt>
                      <c:pt idx="1887">
                        <c:v>2237</c:v>
                      </c:pt>
                      <c:pt idx="1888">
                        <c:v>2238</c:v>
                      </c:pt>
                      <c:pt idx="1889">
                        <c:v>2239</c:v>
                      </c:pt>
                      <c:pt idx="1890">
                        <c:v>2240</c:v>
                      </c:pt>
                      <c:pt idx="1891">
                        <c:v>2241</c:v>
                      </c:pt>
                      <c:pt idx="1892">
                        <c:v>2242</c:v>
                      </c:pt>
                      <c:pt idx="1893">
                        <c:v>2243</c:v>
                      </c:pt>
                      <c:pt idx="1894">
                        <c:v>2244</c:v>
                      </c:pt>
                      <c:pt idx="1895">
                        <c:v>2245</c:v>
                      </c:pt>
                      <c:pt idx="1896">
                        <c:v>2246</c:v>
                      </c:pt>
                      <c:pt idx="1897">
                        <c:v>2247</c:v>
                      </c:pt>
                      <c:pt idx="1898">
                        <c:v>2248</c:v>
                      </c:pt>
                      <c:pt idx="1899">
                        <c:v>2249</c:v>
                      </c:pt>
                      <c:pt idx="1900">
                        <c:v>2250</c:v>
                      </c:pt>
                      <c:pt idx="1901">
                        <c:v>2251</c:v>
                      </c:pt>
                      <c:pt idx="1902">
                        <c:v>2252</c:v>
                      </c:pt>
                      <c:pt idx="1903">
                        <c:v>2253</c:v>
                      </c:pt>
                      <c:pt idx="1904">
                        <c:v>2254</c:v>
                      </c:pt>
                      <c:pt idx="1905">
                        <c:v>2255</c:v>
                      </c:pt>
                      <c:pt idx="1906">
                        <c:v>2256</c:v>
                      </c:pt>
                      <c:pt idx="1907">
                        <c:v>2257</c:v>
                      </c:pt>
                      <c:pt idx="1908">
                        <c:v>2258</c:v>
                      </c:pt>
                      <c:pt idx="1909">
                        <c:v>2259</c:v>
                      </c:pt>
                      <c:pt idx="1910">
                        <c:v>2260</c:v>
                      </c:pt>
                      <c:pt idx="1911">
                        <c:v>2261</c:v>
                      </c:pt>
                      <c:pt idx="1912">
                        <c:v>2262</c:v>
                      </c:pt>
                      <c:pt idx="1913">
                        <c:v>2263</c:v>
                      </c:pt>
                      <c:pt idx="1914">
                        <c:v>2264</c:v>
                      </c:pt>
                      <c:pt idx="1915">
                        <c:v>2265</c:v>
                      </c:pt>
                      <c:pt idx="1916">
                        <c:v>2266</c:v>
                      </c:pt>
                      <c:pt idx="1917">
                        <c:v>2267</c:v>
                      </c:pt>
                      <c:pt idx="1918">
                        <c:v>2268</c:v>
                      </c:pt>
                      <c:pt idx="1919">
                        <c:v>2269</c:v>
                      </c:pt>
                      <c:pt idx="1920">
                        <c:v>2270</c:v>
                      </c:pt>
                      <c:pt idx="1921">
                        <c:v>2271</c:v>
                      </c:pt>
                      <c:pt idx="1922">
                        <c:v>2272</c:v>
                      </c:pt>
                      <c:pt idx="1923">
                        <c:v>2273</c:v>
                      </c:pt>
                      <c:pt idx="1924">
                        <c:v>2274</c:v>
                      </c:pt>
                      <c:pt idx="1925">
                        <c:v>2275</c:v>
                      </c:pt>
                      <c:pt idx="1926">
                        <c:v>2276</c:v>
                      </c:pt>
                      <c:pt idx="1927">
                        <c:v>2277</c:v>
                      </c:pt>
                      <c:pt idx="1928">
                        <c:v>2278</c:v>
                      </c:pt>
                      <c:pt idx="1929">
                        <c:v>2279</c:v>
                      </c:pt>
                      <c:pt idx="1930">
                        <c:v>2280</c:v>
                      </c:pt>
                      <c:pt idx="1931">
                        <c:v>2281</c:v>
                      </c:pt>
                      <c:pt idx="1932">
                        <c:v>2282</c:v>
                      </c:pt>
                      <c:pt idx="1933">
                        <c:v>2283</c:v>
                      </c:pt>
                      <c:pt idx="1934">
                        <c:v>2284</c:v>
                      </c:pt>
                      <c:pt idx="1935">
                        <c:v>2285</c:v>
                      </c:pt>
                      <c:pt idx="1936">
                        <c:v>2286</c:v>
                      </c:pt>
                      <c:pt idx="1937">
                        <c:v>2287</c:v>
                      </c:pt>
                      <c:pt idx="1938">
                        <c:v>2288</c:v>
                      </c:pt>
                      <c:pt idx="1939">
                        <c:v>2289</c:v>
                      </c:pt>
                      <c:pt idx="1940">
                        <c:v>2290</c:v>
                      </c:pt>
                      <c:pt idx="1941">
                        <c:v>2291</c:v>
                      </c:pt>
                      <c:pt idx="1942">
                        <c:v>2292</c:v>
                      </c:pt>
                      <c:pt idx="1943">
                        <c:v>2293</c:v>
                      </c:pt>
                      <c:pt idx="1944">
                        <c:v>2294</c:v>
                      </c:pt>
                      <c:pt idx="1945">
                        <c:v>2295</c:v>
                      </c:pt>
                      <c:pt idx="1946">
                        <c:v>2296</c:v>
                      </c:pt>
                      <c:pt idx="1947">
                        <c:v>2297</c:v>
                      </c:pt>
                      <c:pt idx="1948">
                        <c:v>2298</c:v>
                      </c:pt>
                      <c:pt idx="1949">
                        <c:v>2299</c:v>
                      </c:pt>
                      <c:pt idx="1950">
                        <c:v>2300</c:v>
                      </c:pt>
                      <c:pt idx="1951">
                        <c:v>2301</c:v>
                      </c:pt>
                      <c:pt idx="1952">
                        <c:v>2302</c:v>
                      </c:pt>
                      <c:pt idx="1953">
                        <c:v>2303</c:v>
                      </c:pt>
                      <c:pt idx="1954">
                        <c:v>2304</c:v>
                      </c:pt>
                      <c:pt idx="1955">
                        <c:v>2305</c:v>
                      </c:pt>
                      <c:pt idx="1956">
                        <c:v>2306</c:v>
                      </c:pt>
                      <c:pt idx="1957">
                        <c:v>2307</c:v>
                      </c:pt>
                      <c:pt idx="1958">
                        <c:v>2308</c:v>
                      </c:pt>
                      <c:pt idx="1959">
                        <c:v>2309</c:v>
                      </c:pt>
                      <c:pt idx="1960">
                        <c:v>2310</c:v>
                      </c:pt>
                      <c:pt idx="1961">
                        <c:v>2311</c:v>
                      </c:pt>
                      <c:pt idx="1962">
                        <c:v>2312</c:v>
                      </c:pt>
                      <c:pt idx="1963">
                        <c:v>2313</c:v>
                      </c:pt>
                      <c:pt idx="1964">
                        <c:v>2314</c:v>
                      </c:pt>
                      <c:pt idx="1965">
                        <c:v>2315</c:v>
                      </c:pt>
                      <c:pt idx="1966">
                        <c:v>2316</c:v>
                      </c:pt>
                      <c:pt idx="1967">
                        <c:v>2317</c:v>
                      </c:pt>
                      <c:pt idx="1968">
                        <c:v>2318</c:v>
                      </c:pt>
                      <c:pt idx="1969">
                        <c:v>2319</c:v>
                      </c:pt>
                      <c:pt idx="1970">
                        <c:v>2320</c:v>
                      </c:pt>
                      <c:pt idx="1971">
                        <c:v>2321</c:v>
                      </c:pt>
                      <c:pt idx="1972">
                        <c:v>2322</c:v>
                      </c:pt>
                      <c:pt idx="1973">
                        <c:v>2323</c:v>
                      </c:pt>
                      <c:pt idx="1974">
                        <c:v>2324</c:v>
                      </c:pt>
                      <c:pt idx="1975">
                        <c:v>2325</c:v>
                      </c:pt>
                      <c:pt idx="1976">
                        <c:v>2326</c:v>
                      </c:pt>
                      <c:pt idx="1977">
                        <c:v>2327</c:v>
                      </c:pt>
                      <c:pt idx="1978">
                        <c:v>2328</c:v>
                      </c:pt>
                      <c:pt idx="1979">
                        <c:v>2329</c:v>
                      </c:pt>
                      <c:pt idx="1980">
                        <c:v>2330</c:v>
                      </c:pt>
                      <c:pt idx="1981">
                        <c:v>2331</c:v>
                      </c:pt>
                      <c:pt idx="1982">
                        <c:v>2332</c:v>
                      </c:pt>
                      <c:pt idx="1983">
                        <c:v>2333</c:v>
                      </c:pt>
                      <c:pt idx="1984">
                        <c:v>2334</c:v>
                      </c:pt>
                      <c:pt idx="1985">
                        <c:v>2335</c:v>
                      </c:pt>
                      <c:pt idx="1986">
                        <c:v>2336</c:v>
                      </c:pt>
                      <c:pt idx="1987">
                        <c:v>2337</c:v>
                      </c:pt>
                      <c:pt idx="1988">
                        <c:v>2338</c:v>
                      </c:pt>
                      <c:pt idx="1989">
                        <c:v>2339</c:v>
                      </c:pt>
                      <c:pt idx="1990">
                        <c:v>2340</c:v>
                      </c:pt>
                      <c:pt idx="1991">
                        <c:v>2341</c:v>
                      </c:pt>
                      <c:pt idx="1992">
                        <c:v>2342</c:v>
                      </c:pt>
                      <c:pt idx="1993">
                        <c:v>2343</c:v>
                      </c:pt>
                      <c:pt idx="1994">
                        <c:v>2344</c:v>
                      </c:pt>
                      <c:pt idx="1995">
                        <c:v>2345</c:v>
                      </c:pt>
                      <c:pt idx="1996">
                        <c:v>2346</c:v>
                      </c:pt>
                      <c:pt idx="1997">
                        <c:v>2347</c:v>
                      </c:pt>
                      <c:pt idx="1998">
                        <c:v>2348</c:v>
                      </c:pt>
                      <c:pt idx="1999">
                        <c:v>2349</c:v>
                      </c:pt>
                      <c:pt idx="2000">
                        <c:v>2350</c:v>
                      </c:pt>
                      <c:pt idx="2001">
                        <c:v>2351</c:v>
                      </c:pt>
                      <c:pt idx="2002">
                        <c:v>2352</c:v>
                      </c:pt>
                      <c:pt idx="2003">
                        <c:v>2353</c:v>
                      </c:pt>
                      <c:pt idx="2004">
                        <c:v>2354</c:v>
                      </c:pt>
                      <c:pt idx="2005">
                        <c:v>2355</c:v>
                      </c:pt>
                      <c:pt idx="2006">
                        <c:v>2356</c:v>
                      </c:pt>
                      <c:pt idx="2007">
                        <c:v>2357</c:v>
                      </c:pt>
                      <c:pt idx="2008">
                        <c:v>2358</c:v>
                      </c:pt>
                      <c:pt idx="2009">
                        <c:v>2359</c:v>
                      </c:pt>
                      <c:pt idx="2010">
                        <c:v>2360</c:v>
                      </c:pt>
                      <c:pt idx="2011">
                        <c:v>2361</c:v>
                      </c:pt>
                      <c:pt idx="2012">
                        <c:v>2362</c:v>
                      </c:pt>
                      <c:pt idx="2013">
                        <c:v>2363</c:v>
                      </c:pt>
                      <c:pt idx="2014">
                        <c:v>2364</c:v>
                      </c:pt>
                      <c:pt idx="2015">
                        <c:v>2365</c:v>
                      </c:pt>
                      <c:pt idx="2016">
                        <c:v>2366</c:v>
                      </c:pt>
                      <c:pt idx="2017">
                        <c:v>2367</c:v>
                      </c:pt>
                      <c:pt idx="2018">
                        <c:v>2368</c:v>
                      </c:pt>
                      <c:pt idx="2019">
                        <c:v>2369</c:v>
                      </c:pt>
                      <c:pt idx="2020">
                        <c:v>2370</c:v>
                      </c:pt>
                      <c:pt idx="2021">
                        <c:v>2371</c:v>
                      </c:pt>
                      <c:pt idx="2022">
                        <c:v>2372</c:v>
                      </c:pt>
                      <c:pt idx="2023">
                        <c:v>2373</c:v>
                      </c:pt>
                      <c:pt idx="2024">
                        <c:v>2374</c:v>
                      </c:pt>
                      <c:pt idx="2025">
                        <c:v>2375</c:v>
                      </c:pt>
                      <c:pt idx="2026">
                        <c:v>2376</c:v>
                      </c:pt>
                      <c:pt idx="2027">
                        <c:v>2377</c:v>
                      </c:pt>
                      <c:pt idx="2028">
                        <c:v>2378</c:v>
                      </c:pt>
                      <c:pt idx="2029">
                        <c:v>2379</c:v>
                      </c:pt>
                      <c:pt idx="2030">
                        <c:v>2380</c:v>
                      </c:pt>
                      <c:pt idx="2031">
                        <c:v>2381</c:v>
                      </c:pt>
                      <c:pt idx="2032">
                        <c:v>2382</c:v>
                      </c:pt>
                      <c:pt idx="2033">
                        <c:v>2383</c:v>
                      </c:pt>
                      <c:pt idx="2034">
                        <c:v>2384</c:v>
                      </c:pt>
                      <c:pt idx="2035">
                        <c:v>2385</c:v>
                      </c:pt>
                      <c:pt idx="2036">
                        <c:v>2386</c:v>
                      </c:pt>
                      <c:pt idx="2037">
                        <c:v>2387</c:v>
                      </c:pt>
                      <c:pt idx="2038">
                        <c:v>2388</c:v>
                      </c:pt>
                      <c:pt idx="2039">
                        <c:v>2389</c:v>
                      </c:pt>
                      <c:pt idx="2040">
                        <c:v>2390</c:v>
                      </c:pt>
                      <c:pt idx="2041">
                        <c:v>2391</c:v>
                      </c:pt>
                      <c:pt idx="2042">
                        <c:v>2392</c:v>
                      </c:pt>
                      <c:pt idx="2043">
                        <c:v>2393</c:v>
                      </c:pt>
                      <c:pt idx="2044">
                        <c:v>2394</c:v>
                      </c:pt>
                      <c:pt idx="2045">
                        <c:v>2395</c:v>
                      </c:pt>
                      <c:pt idx="2046">
                        <c:v>2396</c:v>
                      </c:pt>
                      <c:pt idx="2047">
                        <c:v>2397</c:v>
                      </c:pt>
                      <c:pt idx="2048">
                        <c:v>2398</c:v>
                      </c:pt>
                      <c:pt idx="2049">
                        <c:v>2399</c:v>
                      </c:pt>
                      <c:pt idx="2050">
                        <c:v>2400</c:v>
                      </c:pt>
                      <c:pt idx="2051">
                        <c:v>2401</c:v>
                      </c:pt>
                      <c:pt idx="2052">
                        <c:v>2402</c:v>
                      </c:pt>
                      <c:pt idx="2053">
                        <c:v>2403</c:v>
                      </c:pt>
                      <c:pt idx="2054">
                        <c:v>2404</c:v>
                      </c:pt>
                      <c:pt idx="2055">
                        <c:v>2405</c:v>
                      </c:pt>
                      <c:pt idx="2056">
                        <c:v>2406</c:v>
                      </c:pt>
                      <c:pt idx="2057">
                        <c:v>2407</c:v>
                      </c:pt>
                      <c:pt idx="2058">
                        <c:v>2408</c:v>
                      </c:pt>
                      <c:pt idx="2059">
                        <c:v>2409</c:v>
                      </c:pt>
                      <c:pt idx="2060">
                        <c:v>2410</c:v>
                      </c:pt>
                      <c:pt idx="2061">
                        <c:v>2411</c:v>
                      </c:pt>
                      <c:pt idx="2062">
                        <c:v>2412</c:v>
                      </c:pt>
                      <c:pt idx="2063">
                        <c:v>2413</c:v>
                      </c:pt>
                      <c:pt idx="2064">
                        <c:v>2414</c:v>
                      </c:pt>
                      <c:pt idx="2065">
                        <c:v>2415</c:v>
                      </c:pt>
                      <c:pt idx="2066">
                        <c:v>2416</c:v>
                      </c:pt>
                      <c:pt idx="2067">
                        <c:v>2417</c:v>
                      </c:pt>
                      <c:pt idx="2068">
                        <c:v>2418</c:v>
                      </c:pt>
                      <c:pt idx="2069">
                        <c:v>2419</c:v>
                      </c:pt>
                      <c:pt idx="2070">
                        <c:v>2420</c:v>
                      </c:pt>
                      <c:pt idx="2071">
                        <c:v>2421</c:v>
                      </c:pt>
                      <c:pt idx="2072">
                        <c:v>2422</c:v>
                      </c:pt>
                      <c:pt idx="2073">
                        <c:v>2423</c:v>
                      </c:pt>
                      <c:pt idx="2074">
                        <c:v>2424</c:v>
                      </c:pt>
                      <c:pt idx="2075">
                        <c:v>2425</c:v>
                      </c:pt>
                      <c:pt idx="2076">
                        <c:v>2426</c:v>
                      </c:pt>
                      <c:pt idx="2077">
                        <c:v>2427</c:v>
                      </c:pt>
                      <c:pt idx="2078">
                        <c:v>2428</c:v>
                      </c:pt>
                      <c:pt idx="2079">
                        <c:v>2429</c:v>
                      </c:pt>
                      <c:pt idx="2080">
                        <c:v>2430</c:v>
                      </c:pt>
                      <c:pt idx="2081">
                        <c:v>2431</c:v>
                      </c:pt>
                      <c:pt idx="2082">
                        <c:v>2432</c:v>
                      </c:pt>
                      <c:pt idx="2083">
                        <c:v>2433</c:v>
                      </c:pt>
                      <c:pt idx="2084">
                        <c:v>2434</c:v>
                      </c:pt>
                      <c:pt idx="2085">
                        <c:v>2435</c:v>
                      </c:pt>
                      <c:pt idx="2086">
                        <c:v>2436</c:v>
                      </c:pt>
                      <c:pt idx="2087">
                        <c:v>2437</c:v>
                      </c:pt>
                      <c:pt idx="2088">
                        <c:v>2438</c:v>
                      </c:pt>
                      <c:pt idx="2089">
                        <c:v>2439</c:v>
                      </c:pt>
                      <c:pt idx="2090">
                        <c:v>2440</c:v>
                      </c:pt>
                      <c:pt idx="2091">
                        <c:v>2441</c:v>
                      </c:pt>
                      <c:pt idx="2092">
                        <c:v>2442</c:v>
                      </c:pt>
                      <c:pt idx="2093">
                        <c:v>2443</c:v>
                      </c:pt>
                      <c:pt idx="2094">
                        <c:v>2444</c:v>
                      </c:pt>
                      <c:pt idx="2095">
                        <c:v>2445</c:v>
                      </c:pt>
                      <c:pt idx="2096">
                        <c:v>2446</c:v>
                      </c:pt>
                      <c:pt idx="2097">
                        <c:v>2447</c:v>
                      </c:pt>
                      <c:pt idx="2098">
                        <c:v>2448</c:v>
                      </c:pt>
                      <c:pt idx="2099">
                        <c:v>2449</c:v>
                      </c:pt>
                      <c:pt idx="2100">
                        <c:v>2450</c:v>
                      </c:pt>
                      <c:pt idx="2101">
                        <c:v>2451</c:v>
                      </c:pt>
                      <c:pt idx="2102">
                        <c:v>2452</c:v>
                      </c:pt>
                      <c:pt idx="2103">
                        <c:v>2453</c:v>
                      </c:pt>
                      <c:pt idx="2104">
                        <c:v>2454</c:v>
                      </c:pt>
                      <c:pt idx="2105">
                        <c:v>2455</c:v>
                      </c:pt>
                      <c:pt idx="2106">
                        <c:v>2456</c:v>
                      </c:pt>
                      <c:pt idx="2107">
                        <c:v>2457</c:v>
                      </c:pt>
                      <c:pt idx="2108">
                        <c:v>2458</c:v>
                      </c:pt>
                      <c:pt idx="2109">
                        <c:v>2459</c:v>
                      </c:pt>
                      <c:pt idx="2110">
                        <c:v>2460</c:v>
                      </c:pt>
                      <c:pt idx="2111">
                        <c:v>2461</c:v>
                      </c:pt>
                      <c:pt idx="2112">
                        <c:v>2462</c:v>
                      </c:pt>
                      <c:pt idx="2113">
                        <c:v>2463</c:v>
                      </c:pt>
                      <c:pt idx="2114">
                        <c:v>2464</c:v>
                      </c:pt>
                      <c:pt idx="2115">
                        <c:v>2465</c:v>
                      </c:pt>
                      <c:pt idx="2116">
                        <c:v>2466</c:v>
                      </c:pt>
                      <c:pt idx="2117">
                        <c:v>2467</c:v>
                      </c:pt>
                      <c:pt idx="2118">
                        <c:v>2468</c:v>
                      </c:pt>
                      <c:pt idx="2119">
                        <c:v>2469</c:v>
                      </c:pt>
                      <c:pt idx="2120">
                        <c:v>2470</c:v>
                      </c:pt>
                      <c:pt idx="2121">
                        <c:v>2471</c:v>
                      </c:pt>
                      <c:pt idx="2122">
                        <c:v>2472</c:v>
                      </c:pt>
                      <c:pt idx="2123">
                        <c:v>2473</c:v>
                      </c:pt>
                      <c:pt idx="2124">
                        <c:v>2474</c:v>
                      </c:pt>
                      <c:pt idx="2125">
                        <c:v>2475</c:v>
                      </c:pt>
                      <c:pt idx="2126">
                        <c:v>2476</c:v>
                      </c:pt>
                      <c:pt idx="2127">
                        <c:v>2477</c:v>
                      </c:pt>
                      <c:pt idx="2128">
                        <c:v>2478</c:v>
                      </c:pt>
                      <c:pt idx="2129">
                        <c:v>2479</c:v>
                      </c:pt>
                      <c:pt idx="2130">
                        <c:v>2480</c:v>
                      </c:pt>
                      <c:pt idx="2131">
                        <c:v>2481</c:v>
                      </c:pt>
                      <c:pt idx="2132">
                        <c:v>2482</c:v>
                      </c:pt>
                      <c:pt idx="2133">
                        <c:v>2483</c:v>
                      </c:pt>
                      <c:pt idx="2134">
                        <c:v>2484</c:v>
                      </c:pt>
                      <c:pt idx="2135">
                        <c:v>2485</c:v>
                      </c:pt>
                      <c:pt idx="2136">
                        <c:v>2486</c:v>
                      </c:pt>
                      <c:pt idx="2137">
                        <c:v>2487</c:v>
                      </c:pt>
                      <c:pt idx="2138">
                        <c:v>2488</c:v>
                      </c:pt>
                      <c:pt idx="2139">
                        <c:v>2489</c:v>
                      </c:pt>
                      <c:pt idx="2140">
                        <c:v>2490</c:v>
                      </c:pt>
                      <c:pt idx="2141">
                        <c:v>2491</c:v>
                      </c:pt>
                      <c:pt idx="2142">
                        <c:v>2492</c:v>
                      </c:pt>
                      <c:pt idx="2143">
                        <c:v>2493</c:v>
                      </c:pt>
                      <c:pt idx="2144">
                        <c:v>2494</c:v>
                      </c:pt>
                      <c:pt idx="2145">
                        <c:v>2495</c:v>
                      </c:pt>
                      <c:pt idx="2146">
                        <c:v>2496</c:v>
                      </c:pt>
                      <c:pt idx="2147">
                        <c:v>2497</c:v>
                      </c:pt>
                      <c:pt idx="2148">
                        <c:v>2498</c:v>
                      </c:pt>
                      <c:pt idx="2149">
                        <c:v>2499</c:v>
                      </c:pt>
                      <c:pt idx="2150">
                        <c:v>2500</c:v>
                      </c:pt>
                    </c:numCache>
                  </c:numRef>
                </c:xVal>
                <c:yVal>
                  <c:numRef>
                    <c:extLst xmlns:c15="http://schemas.microsoft.com/office/drawing/2012/chart">
                      <c:ext xmlns:c15="http://schemas.microsoft.com/office/drawing/2012/chart" uri="{02D57815-91ED-43cb-92C2-25804820EDAC}">
                        <c15:formulaRef>
                          <c15:sqref>Reflectance_Data!$AD$4:$AD$2154</c15:sqref>
                        </c15:formulaRef>
                      </c:ext>
                    </c:extLst>
                    <c:numCache>
                      <c:formatCode>0.00E+00</c:formatCode>
                      <c:ptCount val="2151"/>
                      <c:pt idx="0">
                        <c:v>0.106605902314186</c:v>
                      </c:pt>
                      <c:pt idx="1">
                        <c:v>0.108188204467297</c:v>
                      </c:pt>
                      <c:pt idx="2">
                        <c:v>0.108520440757275</c:v>
                      </c:pt>
                      <c:pt idx="3">
                        <c:v>0.10447402298450501</c:v>
                      </c:pt>
                      <c:pt idx="4">
                        <c:v>0.116642609238625</c:v>
                      </c:pt>
                      <c:pt idx="5">
                        <c:v>0.11093640327453599</c:v>
                      </c:pt>
                      <c:pt idx="6">
                        <c:v>9.6932686865329701E-2</c:v>
                      </c:pt>
                      <c:pt idx="7" formatCode="General">
                        <c:v>8.9686736464500399E-2</c:v>
                      </c:pt>
                      <c:pt idx="8">
                        <c:v>0.101162903010845</c:v>
                      </c:pt>
                      <c:pt idx="9">
                        <c:v>0.10404364764690401</c:v>
                      </c:pt>
                      <c:pt idx="10">
                        <c:v>0.105236060917377</c:v>
                      </c:pt>
                      <c:pt idx="11">
                        <c:v>0.111948221921921</c:v>
                      </c:pt>
                      <c:pt idx="12">
                        <c:v>9.1988548636436504E-2</c:v>
                      </c:pt>
                      <c:pt idx="13">
                        <c:v>8.9528381824493394E-2</c:v>
                      </c:pt>
                      <c:pt idx="14">
                        <c:v>0.100935108959675</c:v>
                      </c:pt>
                      <c:pt idx="15">
                        <c:v>9.7604125738143893E-2</c:v>
                      </c:pt>
                      <c:pt idx="16">
                        <c:v>9.8837897181510898E-2</c:v>
                      </c:pt>
                      <c:pt idx="17">
                        <c:v>0.103242374956608</c:v>
                      </c:pt>
                      <c:pt idx="18">
                        <c:v>0.105719424784184</c:v>
                      </c:pt>
                      <c:pt idx="19">
                        <c:v>0.100309565663338</c:v>
                      </c:pt>
                      <c:pt idx="20">
                        <c:v>9.9540457129478496E-2</c:v>
                      </c:pt>
                      <c:pt idx="21">
                        <c:v>0.100691646337509</c:v>
                      </c:pt>
                      <c:pt idx="22">
                        <c:v>0.100606665015221</c:v>
                      </c:pt>
                      <c:pt idx="23">
                        <c:v>0.103252187371254</c:v>
                      </c:pt>
                      <c:pt idx="24">
                        <c:v>0.105119213461876</c:v>
                      </c:pt>
                      <c:pt idx="25">
                        <c:v>0.101487129926682</c:v>
                      </c:pt>
                      <c:pt idx="26">
                        <c:v>9.1548703610897106E-2</c:v>
                      </c:pt>
                      <c:pt idx="27">
                        <c:v>9.2738553881645203E-2</c:v>
                      </c:pt>
                      <c:pt idx="28">
                        <c:v>9.7845718264579801E-2</c:v>
                      </c:pt>
                      <c:pt idx="29">
                        <c:v>0.101348258554935</c:v>
                      </c:pt>
                      <c:pt idx="30">
                        <c:v>0.10086941719055199</c:v>
                      </c:pt>
                      <c:pt idx="31">
                        <c:v>9.5455832779407501E-2</c:v>
                      </c:pt>
                      <c:pt idx="32">
                        <c:v>9.4010055065155002E-2</c:v>
                      </c:pt>
                      <c:pt idx="33">
                        <c:v>9.7939759492874104E-2</c:v>
                      </c:pt>
                      <c:pt idx="34">
                        <c:v>9.6545793116092696E-2</c:v>
                      </c:pt>
                      <c:pt idx="35">
                        <c:v>8.9670166373252896E-2</c:v>
                      </c:pt>
                      <c:pt idx="36">
                        <c:v>8.7621971964836107E-2</c:v>
                      </c:pt>
                      <c:pt idx="37">
                        <c:v>9.4630412757396698E-2</c:v>
                      </c:pt>
                      <c:pt idx="38">
                        <c:v>8.9316353201866205E-2</c:v>
                      </c:pt>
                      <c:pt idx="39">
                        <c:v>8.7551146745681804E-2</c:v>
                      </c:pt>
                      <c:pt idx="40">
                        <c:v>8.7757430970668807E-2</c:v>
                      </c:pt>
                      <c:pt idx="41">
                        <c:v>8.2870841026306194E-2</c:v>
                      </c:pt>
                      <c:pt idx="42">
                        <c:v>8.9542768895626096E-2</c:v>
                      </c:pt>
                      <c:pt idx="43">
                        <c:v>8.96297097206116E-2</c:v>
                      </c:pt>
                      <c:pt idx="44">
                        <c:v>8.1881612539291396E-2</c:v>
                      </c:pt>
                      <c:pt idx="45" formatCode="General">
                        <c:v>8.3549328148365007E-2</c:v>
                      </c:pt>
                      <c:pt idx="46">
                        <c:v>8.1117749214172405E-2</c:v>
                      </c:pt>
                      <c:pt idx="47">
                        <c:v>7.8493990004062694E-2</c:v>
                      </c:pt>
                      <c:pt idx="48">
                        <c:v>7.8702501952648204E-2</c:v>
                      </c:pt>
                      <c:pt idx="49">
                        <c:v>7.6285399496555301E-2</c:v>
                      </c:pt>
                      <c:pt idx="50">
                        <c:v>7.3863953351974501E-2</c:v>
                      </c:pt>
                      <c:pt idx="51">
                        <c:v>7.26810023188591E-2</c:v>
                      </c:pt>
                      <c:pt idx="52">
                        <c:v>7.3141947388649001E-2</c:v>
                      </c:pt>
                      <c:pt idx="53">
                        <c:v>7.3567166924476596E-2</c:v>
                      </c:pt>
                      <c:pt idx="54">
                        <c:v>7.3206812143325806E-2</c:v>
                      </c:pt>
                      <c:pt idx="55">
                        <c:v>7.1644015610218006E-2</c:v>
                      </c:pt>
                      <c:pt idx="56" formatCode="General">
                        <c:v>6.9086030125617995E-2</c:v>
                      </c:pt>
                      <c:pt idx="57">
                        <c:v>6.9767482578754397E-2</c:v>
                      </c:pt>
                      <c:pt idx="58">
                        <c:v>6.8586200475692694E-2</c:v>
                      </c:pt>
                      <c:pt idx="59" formatCode="General">
                        <c:v>6.4834713935852106E-2</c:v>
                      </c:pt>
                      <c:pt idx="60">
                        <c:v>6.6686794161796598E-2</c:v>
                      </c:pt>
                      <c:pt idx="61" formatCode="General">
                        <c:v>6.6253423690795898E-2</c:v>
                      </c:pt>
                      <c:pt idx="62">
                        <c:v>6.4345449209213298E-2</c:v>
                      </c:pt>
                      <c:pt idx="63">
                        <c:v>6.3482664525508894E-2</c:v>
                      </c:pt>
                      <c:pt idx="64">
                        <c:v>6.3721761107444805E-2</c:v>
                      </c:pt>
                      <c:pt idx="65" formatCode="General">
                        <c:v>6.2700830399990096E-2</c:v>
                      </c:pt>
                      <c:pt idx="66">
                        <c:v>6.1917264014482498E-2</c:v>
                      </c:pt>
                      <c:pt idx="67">
                        <c:v>6.4040809869766194E-2</c:v>
                      </c:pt>
                      <c:pt idx="68" formatCode="General">
                        <c:v>6.1781976372003597E-2</c:v>
                      </c:pt>
                      <c:pt idx="69">
                        <c:v>6.0014322400093099E-2</c:v>
                      </c:pt>
                      <c:pt idx="70">
                        <c:v>6.0257170349359498E-2</c:v>
                      </c:pt>
                      <c:pt idx="71">
                        <c:v>5.81096522510052E-2</c:v>
                      </c:pt>
                      <c:pt idx="72">
                        <c:v>5.8266580104827902E-2</c:v>
                      </c:pt>
                      <c:pt idx="73">
                        <c:v>5.8135312050580999E-2</c:v>
                      </c:pt>
                      <c:pt idx="74">
                        <c:v>5.5846657603979097E-2</c:v>
                      </c:pt>
                      <c:pt idx="75">
                        <c:v>5.6687477976083797E-2</c:v>
                      </c:pt>
                      <c:pt idx="76" formatCode="General">
                        <c:v>5.6137982755899402E-2</c:v>
                      </c:pt>
                      <c:pt idx="77">
                        <c:v>5.50355613231659E-2</c:v>
                      </c:pt>
                      <c:pt idx="78">
                        <c:v>5.6116767227649703E-2</c:v>
                      </c:pt>
                      <c:pt idx="79">
                        <c:v>5.5135242640972103E-2</c:v>
                      </c:pt>
                      <c:pt idx="80">
                        <c:v>5.4878991097211803E-2</c:v>
                      </c:pt>
                      <c:pt idx="81">
                        <c:v>5.5580973625183099E-2</c:v>
                      </c:pt>
                      <c:pt idx="82">
                        <c:v>5.3918894380330998E-2</c:v>
                      </c:pt>
                      <c:pt idx="83">
                        <c:v>5.4031558334827402E-2</c:v>
                      </c:pt>
                      <c:pt idx="84">
                        <c:v>5.4485093802213697E-2</c:v>
                      </c:pt>
                      <c:pt idx="85">
                        <c:v>5.38949780166149E-2</c:v>
                      </c:pt>
                      <c:pt idx="86" formatCode="General">
                        <c:v>5.4470561444759397E-2</c:v>
                      </c:pt>
                      <c:pt idx="87">
                        <c:v>5.4306279867887497E-2</c:v>
                      </c:pt>
                      <c:pt idx="88">
                        <c:v>5.3804293274879497E-2</c:v>
                      </c:pt>
                      <c:pt idx="89">
                        <c:v>5.4112568497657797E-2</c:v>
                      </c:pt>
                      <c:pt idx="90" formatCode="General">
                        <c:v>5.3490478545427302E-2</c:v>
                      </c:pt>
                      <c:pt idx="91">
                        <c:v>5.3542900830507299E-2</c:v>
                      </c:pt>
                      <c:pt idx="92">
                        <c:v>5.4501269012689597E-2</c:v>
                      </c:pt>
                      <c:pt idx="93">
                        <c:v>5.4780323058366803E-2</c:v>
                      </c:pt>
                      <c:pt idx="94">
                        <c:v>5.3739141672849697E-2</c:v>
                      </c:pt>
                      <c:pt idx="95">
                        <c:v>5.33559694886208E-2</c:v>
                      </c:pt>
                      <c:pt idx="96">
                        <c:v>5.4467931389808703E-2</c:v>
                      </c:pt>
                      <c:pt idx="97">
                        <c:v>5.3154170513153097E-2</c:v>
                      </c:pt>
                      <c:pt idx="98">
                        <c:v>5.2742421627044699E-2</c:v>
                      </c:pt>
                      <c:pt idx="99">
                        <c:v>5.3221799433231402E-2</c:v>
                      </c:pt>
                      <c:pt idx="100">
                        <c:v>5.3161755204200703E-2</c:v>
                      </c:pt>
                      <c:pt idx="101">
                        <c:v>5.3036380559206002E-2</c:v>
                      </c:pt>
                      <c:pt idx="102">
                        <c:v>5.2862755954265601E-2</c:v>
                      </c:pt>
                      <c:pt idx="103">
                        <c:v>5.2657712250948001E-2</c:v>
                      </c:pt>
                      <c:pt idx="104">
                        <c:v>5.2472785115241997E-2</c:v>
                      </c:pt>
                      <c:pt idx="105">
                        <c:v>5.2757386118173599E-2</c:v>
                      </c:pt>
                      <c:pt idx="106">
                        <c:v>5.3121075034141499E-2</c:v>
                      </c:pt>
                      <c:pt idx="107">
                        <c:v>5.3329374641179997E-2</c:v>
                      </c:pt>
                      <c:pt idx="108">
                        <c:v>5.4253805428743397E-2</c:v>
                      </c:pt>
                      <c:pt idx="109">
                        <c:v>5.4241832345724099E-2</c:v>
                      </c:pt>
                      <c:pt idx="110">
                        <c:v>5.3968735039234203E-2</c:v>
                      </c:pt>
                      <c:pt idx="111">
                        <c:v>5.4912731051445E-2</c:v>
                      </c:pt>
                      <c:pt idx="112" formatCode="General">
                        <c:v>5.5504262447357199E-2</c:v>
                      </c:pt>
                      <c:pt idx="113">
                        <c:v>5.5558130145072902E-2</c:v>
                      </c:pt>
                      <c:pt idx="114">
                        <c:v>5.5617365986108801E-2</c:v>
                      </c:pt>
                      <c:pt idx="115">
                        <c:v>5.6900847703218502E-2</c:v>
                      </c:pt>
                      <c:pt idx="116">
                        <c:v>5.8278322219848598E-2</c:v>
                      </c:pt>
                      <c:pt idx="117">
                        <c:v>5.8708291500806802E-2</c:v>
                      </c:pt>
                      <c:pt idx="118">
                        <c:v>5.8189053088426597E-2</c:v>
                      </c:pt>
                      <c:pt idx="119">
                        <c:v>5.9742383658885997E-2</c:v>
                      </c:pt>
                      <c:pt idx="120">
                        <c:v>6.0164477676153197E-2</c:v>
                      </c:pt>
                      <c:pt idx="121">
                        <c:v>5.9845570474863101E-2</c:v>
                      </c:pt>
                      <c:pt idx="122">
                        <c:v>6.0757063329219797E-2</c:v>
                      </c:pt>
                      <c:pt idx="123">
                        <c:v>6.1386235058307599E-2</c:v>
                      </c:pt>
                      <c:pt idx="124">
                        <c:v>6.1449993401765803E-2</c:v>
                      </c:pt>
                      <c:pt idx="125">
                        <c:v>6.11460357904434E-2</c:v>
                      </c:pt>
                      <c:pt idx="126">
                        <c:v>6.1123270541429499E-2</c:v>
                      </c:pt>
                      <c:pt idx="127">
                        <c:v>6.1408400535583503E-2</c:v>
                      </c:pt>
                      <c:pt idx="128">
                        <c:v>6.1621166765689898E-2</c:v>
                      </c:pt>
                      <c:pt idx="129">
                        <c:v>6.1494544148445102E-2</c:v>
                      </c:pt>
                      <c:pt idx="130">
                        <c:v>6.1516460031271002E-2</c:v>
                      </c:pt>
                      <c:pt idx="131">
                        <c:v>6.1272647231817197E-2</c:v>
                      </c:pt>
                      <c:pt idx="132">
                        <c:v>6.1027236282825498E-2</c:v>
                      </c:pt>
                      <c:pt idx="133">
                        <c:v>6.1320766806602499E-2</c:v>
                      </c:pt>
                      <c:pt idx="134">
                        <c:v>6.1396885663270999E-2</c:v>
                      </c:pt>
                      <c:pt idx="135">
                        <c:v>6.1754029244184501E-2</c:v>
                      </c:pt>
                      <c:pt idx="136">
                        <c:v>6.2492579221725499E-2</c:v>
                      </c:pt>
                      <c:pt idx="137">
                        <c:v>6.2945611774921403E-2</c:v>
                      </c:pt>
                      <c:pt idx="138">
                        <c:v>6.3218414783477797E-2</c:v>
                      </c:pt>
                      <c:pt idx="139">
                        <c:v>6.37860968708992E-2</c:v>
                      </c:pt>
                      <c:pt idx="140">
                        <c:v>6.5032191574573503E-2</c:v>
                      </c:pt>
                      <c:pt idx="141">
                        <c:v>6.6669054329395294E-2</c:v>
                      </c:pt>
                      <c:pt idx="142" formatCode="General">
                        <c:v>6.7902863025665297E-2</c:v>
                      </c:pt>
                      <c:pt idx="143">
                        <c:v>6.9144099950790405E-2</c:v>
                      </c:pt>
                      <c:pt idx="144">
                        <c:v>7.1465924382209806E-2</c:v>
                      </c:pt>
                      <c:pt idx="145" formatCode="General">
                        <c:v>7.3751233518123599E-2</c:v>
                      </c:pt>
                      <c:pt idx="146">
                        <c:v>7.6275326311588301E-2</c:v>
                      </c:pt>
                      <c:pt idx="147">
                        <c:v>7.9192079603672E-2</c:v>
                      </c:pt>
                      <c:pt idx="148">
                        <c:v>8.2138121128082303E-2</c:v>
                      </c:pt>
                      <c:pt idx="149">
                        <c:v>8.5186414420604706E-2</c:v>
                      </c:pt>
                      <c:pt idx="150">
                        <c:v>8.8763304054737105E-2</c:v>
                      </c:pt>
                      <c:pt idx="151">
                        <c:v>9.32789817452431E-2</c:v>
                      </c:pt>
                      <c:pt idx="152">
                        <c:v>9.8670445382595104E-2</c:v>
                      </c:pt>
                      <c:pt idx="153">
                        <c:v>0.10404422134161</c:v>
                      </c:pt>
                      <c:pt idx="154">
                        <c:v>0.109508447349072</c:v>
                      </c:pt>
                      <c:pt idx="155">
                        <c:v>0.115943290293217</c:v>
                      </c:pt>
                      <c:pt idx="156">
                        <c:v>0.12269639223814</c:v>
                      </c:pt>
                      <c:pt idx="157">
                        <c:v>0.13021552562713601</c:v>
                      </c:pt>
                      <c:pt idx="158">
                        <c:v>0.138680309057236</c:v>
                      </c:pt>
                      <c:pt idx="159">
                        <c:v>0.14736548066139199</c:v>
                      </c:pt>
                      <c:pt idx="160" formatCode="General">
                        <c:v>0.15660218894481701</c:v>
                      </c:pt>
                      <c:pt idx="161">
                        <c:v>0.16622395813465099</c:v>
                      </c:pt>
                      <c:pt idx="162">
                        <c:v>0.17605338990688299</c:v>
                      </c:pt>
                      <c:pt idx="163" formatCode="General">
                        <c:v>0.186843290925026</c:v>
                      </c:pt>
                      <c:pt idx="164" formatCode="General">
                        <c:v>0.19752533733844799</c:v>
                      </c:pt>
                      <c:pt idx="165" formatCode="General">
                        <c:v>0.20807740092277499</c:v>
                      </c:pt>
                      <c:pt idx="166" formatCode="General">
                        <c:v>0.21953946352004999</c:v>
                      </c:pt>
                      <c:pt idx="167" formatCode="General">
                        <c:v>0.23097406327724501</c:v>
                      </c:pt>
                      <c:pt idx="168" formatCode="General">
                        <c:v>0.241838052868843</c:v>
                      </c:pt>
                      <c:pt idx="169" formatCode="General">
                        <c:v>0.25206714868545499</c:v>
                      </c:pt>
                      <c:pt idx="170" formatCode="General">
                        <c:v>0.26251310110092202</c:v>
                      </c:pt>
                      <c:pt idx="171" formatCode="General">
                        <c:v>0.27287665009498602</c:v>
                      </c:pt>
                      <c:pt idx="172" formatCode="General">
                        <c:v>0.28279736638069197</c:v>
                      </c:pt>
                      <c:pt idx="173" formatCode="General">
                        <c:v>0.29195976257324202</c:v>
                      </c:pt>
                      <c:pt idx="174" formatCode="General">
                        <c:v>0.30053821206092801</c:v>
                      </c:pt>
                      <c:pt idx="175" formatCode="General">
                        <c:v>0.30918020009994501</c:v>
                      </c:pt>
                      <c:pt idx="176" formatCode="General">
                        <c:v>0.31771406531333901</c:v>
                      </c:pt>
                      <c:pt idx="177" formatCode="General">
                        <c:v>0.32492652535438499</c:v>
                      </c:pt>
                      <c:pt idx="178" formatCode="General">
                        <c:v>0.33216190338134799</c:v>
                      </c:pt>
                      <c:pt idx="179" formatCode="General">
                        <c:v>0.339109927415848</c:v>
                      </c:pt>
                      <c:pt idx="180" formatCode="General">
                        <c:v>0.34541061520576499</c:v>
                      </c:pt>
                      <c:pt idx="181" formatCode="General">
                        <c:v>0.35204139351844799</c:v>
                      </c:pt>
                      <c:pt idx="182" formatCode="General">
                        <c:v>0.35797181725501998</c:v>
                      </c:pt>
                      <c:pt idx="183" formatCode="General">
                        <c:v>0.36325857043266302</c:v>
                      </c:pt>
                      <c:pt idx="184" formatCode="General">
                        <c:v>0.36861521005630499</c:v>
                      </c:pt>
                      <c:pt idx="185" formatCode="General">
                        <c:v>0.373815387487412</c:v>
                      </c:pt>
                      <c:pt idx="186" formatCode="General">
                        <c:v>0.37869924306869501</c:v>
                      </c:pt>
                      <c:pt idx="187" formatCode="General">
                        <c:v>0.38320106267929099</c:v>
                      </c:pt>
                      <c:pt idx="188" formatCode="General">
                        <c:v>0.38733619451522799</c:v>
                      </c:pt>
                      <c:pt idx="189" formatCode="General">
                        <c:v>0.39158523082733199</c:v>
                      </c:pt>
                      <c:pt idx="190" formatCode="General">
                        <c:v>0.395699143409729</c:v>
                      </c:pt>
                      <c:pt idx="191" formatCode="General">
                        <c:v>0.39935496449470498</c:v>
                      </c:pt>
                      <c:pt idx="192" formatCode="General">
                        <c:v>0.402927756309509</c:v>
                      </c:pt>
                      <c:pt idx="193" formatCode="General">
                        <c:v>0.40632754564285301</c:v>
                      </c:pt>
                      <c:pt idx="194" formatCode="General">
                        <c:v>0.409497320652008</c:v>
                      </c:pt>
                      <c:pt idx="195" formatCode="General">
                        <c:v>0.412421405315399</c:v>
                      </c:pt>
                      <c:pt idx="196" formatCode="General">
                        <c:v>0.415234565734863</c:v>
                      </c:pt>
                      <c:pt idx="197" formatCode="General">
                        <c:v>0.417811959981918</c:v>
                      </c:pt>
                      <c:pt idx="198" formatCode="General">
                        <c:v>0.42017325758933999</c:v>
                      </c:pt>
                      <c:pt idx="199" formatCode="General">
                        <c:v>0.422762900590897</c:v>
                      </c:pt>
                      <c:pt idx="200" formatCode="General">
                        <c:v>0.42504638433456399</c:v>
                      </c:pt>
                      <c:pt idx="201" formatCode="General">
                        <c:v>0.42717772722244302</c:v>
                      </c:pt>
                      <c:pt idx="202" formatCode="General">
                        <c:v>0.42946359515190102</c:v>
                      </c:pt>
                      <c:pt idx="203" formatCode="General">
                        <c:v>0.43139562010765098</c:v>
                      </c:pt>
                      <c:pt idx="204" formatCode="General">
                        <c:v>0.43324869871139499</c:v>
                      </c:pt>
                      <c:pt idx="205" formatCode="General">
                        <c:v>0.43515935540199302</c:v>
                      </c:pt>
                      <c:pt idx="206" formatCode="General">
                        <c:v>0.43705263733863797</c:v>
                      </c:pt>
                      <c:pt idx="207" formatCode="General">
                        <c:v>0.43864563107490501</c:v>
                      </c:pt>
                      <c:pt idx="208" formatCode="General">
                        <c:v>0.44026654958724998</c:v>
                      </c:pt>
                      <c:pt idx="209" formatCode="General">
                        <c:v>0.44218221306800798</c:v>
                      </c:pt>
                      <c:pt idx="210" formatCode="General">
                        <c:v>0.44407618045806901</c:v>
                      </c:pt>
                      <c:pt idx="211" formatCode="General">
                        <c:v>0.44589185714721702</c:v>
                      </c:pt>
                      <c:pt idx="212" formatCode="General">
                        <c:v>0.44765090942382801</c:v>
                      </c:pt>
                      <c:pt idx="213" formatCode="General">
                        <c:v>0.44945800304412797</c:v>
                      </c:pt>
                      <c:pt idx="214" formatCode="General">
                        <c:v>0.451636493206024</c:v>
                      </c:pt>
                      <c:pt idx="215" formatCode="General">
                        <c:v>0.45384964346885698</c:v>
                      </c:pt>
                      <c:pt idx="216" formatCode="General">
                        <c:v>0.45594742894172702</c:v>
                      </c:pt>
                      <c:pt idx="217" formatCode="General">
                        <c:v>0.45819550752639798</c:v>
                      </c:pt>
                      <c:pt idx="218" formatCode="General">
                        <c:v>0.460118979215622</c:v>
                      </c:pt>
                      <c:pt idx="219" formatCode="General">
                        <c:v>0.46179729700088501</c:v>
                      </c:pt>
                      <c:pt idx="220" formatCode="General">
                        <c:v>0.46344715356826799</c:v>
                      </c:pt>
                      <c:pt idx="221" formatCode="General">
                        <c:v>0.46509951353073098</c:v>
                      </c:pt>
                      <c:pt idx="222" formatCode="General">
                        <c:v>0.46670466661453203</c:v>
                      </c:pt>
                      <c:pt idx="223" formatCode="General">
                        <c:v>0.46825528144836398</c:v>
                      </c:pt>
                      <c:pt idx="224" formatCode="General">
                        <c:v>0.469766676425934</c:v>
                      </c:pt>
                      <c:pt idx="225" formatCode="General">
                        <c:v>0.47108790278434798</c:v>
                      </c:pt>
                      <c:pt idx="226" formatCode="General">
                        <c:v>0.472481459379196</c:v>
                      </c:pt>
                      <c:pt idx="227" formatCode="General">
                        <c:v>0.47404354810714699</c:v>
                      </c:pt>
                      <c:pt idx="228" formatCode="General">
                        <c:v>0.47542122006416299</c:v>
                      </c:pt>
                      <c:pt idx="229" formatCode="General">
                        <c:v>0.47666594386100802</c:v>
                      </c:pt>
                      <c:pt idx="230" formatCode="General">
                        <c:v>0.47791254520416299</c:v>
                      </c:pt>
                      <c:pt idx="231" formatCode="General">
                        <c:v>0.47924745082855202</c:v>
                      </c:pt>
                      <c:pt idx="232" formatCode="General">
                        <c:v>0.48022308945655801</c:v>
                      </c:pt>
                      <c:pt idx="233" formatCode="General">
                        <c:v>0.481299757957459</c:v>
                      </c:pt>
                      <c:pt idx="234" formatCode="General">
                        <c:v>0.482585430145264</c:v>
                      </c:pt>
                      <c:pt idx="235" formatCode="General">
                        <c:v>0.48378661274910001</c:v>
                      </c:pt>
                      <c:pt idx="236" formatCode="General">
                        <c:v>0.48478174209594699</c:v>
                      </c:pt>
                      <c:pt idx="237" formatCode="General">
                        <c:v>0.48572391271591198</c:v>
                      </c:pt>
                      <c:pt idx="238" formatCode="General">
                        <c:v>0.486744254827499</c:v>
                      </c:pt>
                      <c:pt idx="239" formatCode="General">
                        <c:v>0.48776692152023299</c:v>
                      </c:pt>
                      <c:pt idx="240" formatCode="General">
                        <c:v>0.48860552906990101</c:v>
                      </c:pt>
                      <c:pt idx="241" formatCode="General">
                        <c:v>0.489300906658173</c:v>
                      </c:pt>
                      <c:pt idx="242" formatCode="General">
                        <c:v>0.490031719207764</c:v>
                      </c:pt>
                      <c:pt idx="243" formatCode="General">
                        <c:v>0.49092873930931102</c:v>
                      </c:pt>
                      <c:pt idx="244" formatCode="General">
                        <c:v>0.49186813831329301</c:v>
                      </c:pt>
                      <c:pt idx="245" formatCode="General">
                        <c:v>0.492749392986298</c:v>
                      </c:pt>
                      <c:pt idx="246" formatCode="General">
                        <c:v>0.49354639649391202</c:v>
                      </c:pt>
                      <c:pt idx="247" formatCode="General">
                        <c:v>0.49432387948036199</c:v>
                      </c:pt>
                      <c:pt idx="248" formatCode="General">
                        <c:v>0.495221138000488</c:v>
                      </c:pt>
                      <c:pt idx="249" formatCode="General">
                        <c:v>0.49625393748283397</c:v>
                      </c:pt>
                      <c:pt idx="250" formatCode="General">
                        <c:v>0.49695006012916598</c:v>
                      </c:pt>
                      <c:pt idx="251" formatCode="General">
                        <c:v>0.49758741259574901</c:v>
                      </c:pt>
                      <c:pt idx="252" formatCode="General">
                        <c:v>0.49825745820999101</c:v>
                      </c:pt>
                      <c:pt idx="253" formatCode="General">
                        <c:v>0.49891987442970298</c:v>
                      </c:pt>
                      <c:pt idx="254" formatCode="General">
                        <c:v>0.49960356950759899</c:v>
                      </c:pt>
                      <c:pt idx="255" formatCode="General">
                        <c:v>0.50028520822525002</c:v>
                      </c:pt>
                      <c:pt idx="256" formatCode="General">
                        <c:v>0.50089973211288497</c:v>
                      </c:pt>
                      <c:pt idx="257" formatCode="General">
                        <c:v>0.501317739486694</c:v>
                      </c:pt>
                      <c:pt idx="258" formatCode="General">
                        <c:v>0.50172132253646895</c:v>
                      </c:pt>
                      <c:pt idx="259" formatCode="General">
                        <c:v>0.50223821401596103</c:v>
                      </c:pt>
                      <c:pt idx="260" formatCode="General">
                        <c:v>0.50288003683090199</c:v>
                      </c:pt>
                      <c:pt idx="261" formatCode="General">
                        <c:v>0.50322675704956099</c:v>
                      </c:pt>
                      <c:pt idx="262" formatCode="General">
                        <c:v>0.50360757112503096</c:v>
                      </c:pt>
                      <c:pt idx="263" formatCode="General">
                        <c:v>0.50408363342285201</c:v>
                      </c:pt>
                      <c:pt idx="264" formatCode="General">
                        <c:v>0.50444889068603505</c:v>
                      </c:pt>
                      <c:pt idx="265" formatCode="General">
                        <c:v>0.504894018173218</c:v>
                      </c:pt>
                      <c:pt idx="266" formatCode="General">
                        <c:v>0.50525015592575095</c:v>
                      </c:pt>
                      <c:pt idx="267" formatCode="General">
                        <c:v>0.50547987222671498</c:v>
                      </c:pt>
                      <c:pt idx="268" formatCode="General">
                        <c:v>0.50605446100234996</c:v>
                      </c:pt>
                      <c:pt idx="269" formatCode="General">
                        <c:v>0.50642597675323497</c:v>
                      </c:pt>
                      <c:pt idx="270" formatCode="General">
                        <c:v>0.50667685270309404</c:v>
                      </c:pt>
                      <c:pt idx="271" formatCode="General">
                        <c:v>0.50710958242416404</c:v>
                      </c:pt>
                      <c:pt idx="272" formatCode="General">
                        <c:v>0.50753909349441495</c:v>
                      </c:pt>
                      <c:pt idx="273" formatCode="General">
                        <c:v>0.50801020860671997</c:v>
                      </c:pt>
                      <c:pt idx="274" formatCode="General">
                        <c:v>0.50848150253295898</c:v>
                      </c:pt>
                      <c:pt idx="275" formatCode="General">
                        <c:v>0.50879985094070401</c:v>
                      </c:pt>
                      <c:pt idx="276" formatCode="General">
                        <c:v>0.50940066576003995</c:v>
                      </c:pt>
                      <c:pt idx="277" formatCode="General">
                        <c:v>0.509959697723389</c:v>
                      </c:pt>
                      <c:pt idx="278" formatCode="General">
                        <c:v>0.51023393869400002</c:v>
                      </c:pt>
                      <c:pt idx="279" formatCode="General">
                        <c:v>0.51079916954040505</c:v>
                      </c:pt>
                      <c:pt idx="280" formatCode="General">
                        <c:v>0.5111945271492</c:v>
                      </c:pt>
                      <c:pt idx="281" formatCode="General">
                        <c:v>0.51148229837417603</c:v>
                      </c:pt>
                      <c:pt idx="282" formatCode="General">
                        <c:v>0.51197749376296997</c:v>
                      </c:pt>
                      <c:pt idx="283" formatCode="General">
                        <c:v>0.51242661476135298</c:v>
                      </c:pt>
                      <c:pt idx="284" formatCode="General">
                        <c:v>0.51284432411193803</c:v>
                      </c:pt>
                      <c:pt idx="285" formatCode="General">
                        <c:v>0.51319843530654896</c:v>
                      </c:pt>
                      <c:pt idx="286" formatCode="General">
                        <c:v>0.51334041357040405</c:v>
                      </c:pt>
                      <c:pt idx="287" formatCode="General">
                        <c:v>0.51366603374481201</c:v>
                      </c:pt>
                      <c:pt idx="288" formatCode="General">
                        <c:v>0.51398509740829501</c:v>
                      </c:pt>
                      <c:pt idx="289" formatCode="General">
                        <c:v>0.514088034629822</c:v>
                      </c:pt>
                      <c:pt idx="290" formatCode="General">
                        <c:v>0.51439082622528098</c:v>
                      </c:pt>
                      <c:pt idx="291" formatCode="General">
                        <c:v>0.51455533504486095</c:v>
                      </c:pt>
                      <c:pt idx="292" formatCode="General">
                        <c:v>0.51454710960388195</c:v>
                      </c:pt>
                      <c:pt idx="293" formatCode="General">
                        <c:v>0.51456481218338002</c:v>
                      </c:pt>
                      <c:pt idx="294" formatCode="General">
                        <c:v>0.51469355821609497</c:v>
                      </c:pt>
                      <c:pt idx="295" formatCode="General">
                        <c:v>0.514704048633575</c:v>
                      </c:pt>
                      <c:pt idx="296" formatCode="General">
                        <c:v>0.51453280448913596</c:v>
                      </c:pt>
                      <c:pt idx="297" formatCode="General">
                        <c:v>0.51451104879379295</c:v>
                      </c:pt>
                      <c:pt idx="298" formatCode="General">
                        <c:v>0.514415264129639</c:v>
                      </c:pt>
                      <c:pt idx="299" formatCode="General">
                        <c:v>0.51432871818542503</c:v>
                      </c:pt>
                      <c:pt idx="300" formatCode="General">
                        <c:v>0.51435053348541304</c:v>
                      </c:pt>
                      <c:pt idx="301" formatCode="General">
                        <c:v>0.51417267322540305</c:v>
                      </c:pt>
                      <c:pt idx="302" formatCode="General">
                        <c:v>0.514013171195984</c:v>
                      </c:pt>
                      <c:pt idx="303" formatCode="General">
                        <c:v>0.51392906904220603</c:v>
                      </c:pt>
                      <c:pt idx="304" formatCode="General">
                        <c:v>0.51381510496139504</c:v>
                      </c:pt>
                      <c:pt idx="305" formatCode="General">
                        <c:v>0.51366263628006004</c:v>
                      </c:pt>
                      <c:pt idx="306" formatCode="General">
                        <c:v>0.51336455345153797</c:v>
                      </c:pt>
                      <c:pt idx="307" formatCode="General">
                        <c:v>0.51290202140808105</c:v>
                      </c:pt>
                      <c:pt idx="308" formatCode="General">
                        <c:v>0.51248407363891602</c:v>
                      </c:pt>
                      <c:pt idx="309" formatCode="General">
                        <c:v>0.51199382543563798</c:v>
                      </c:pt>
                      <c:pt idx="310" formatCode="General">
                        <c:v>0.51133060455322299</c:v>
                      </c:pt>
                      <c:pt idx="311" formatCode="General">
                        <c:v>0.51043397188186601</c:v>
                      </c:pt>
                      <c:pt idx="312" formatCode="General">
                        <c:v>0.50942510366439797</c:v>
                      </c:pt>
                      <c:pt idx="313" formatCode="General">
                        <c:v>0.50847297906875599</c:v>
                      </c:pt>
                      <c:pt idx="314" formatCode="General">
                        <c:v>0.50753390789032005</c:v>
                      </c:pt>
                      <c:pt idx="315" formatCode="General">
                        <c:v>0.50636690855026201</c:v>
                      </c:pt>
                      <c:pt idx="316" formatCode="General">
                        <c:v>0.50535798072814897</c:v>
                      </c:pt>
                      <c:pt idx="317" formatCode="General">
                        <c:v>0.50443112850189198</c:v>
                      </c:pt>
                      <c:pt idx="318" formatCode="General">
                        <c:v>0.50351643562316895</c:v>
                      </c:pt>
                      <c:pt idx="319" formatCode="General">
                        <c:v>0.50280088186264005</c:v>
                      </c:pt>
                      <c:pt idx="320" formatCode="General">
                        <c:v>0.50227916240692105</c:v>
                      </c:pt>
                      <c:pt idx="321" formatCode="General">
                        <c:v>0.50192373991012595</c:v>
                      </c:pt>
                      <c:pt idx="322" formatCode="General">
                        <c:v>0.50170010328292802</c:v>
                      </c:pt>
                      <c:pt idx="323" formatCode="General">
                        <c:v>0.50164711475372303</c:v>
                      </c:pt>
                      <c:pt idx="324" formatCode="General">
                        <c:v>0.50176095962524403</c:v>
                      </c:pt>
                      <c:pt idx="325" formatCode="General">
                        <c:v>0.50204372406005904</c:v>
                      </c:pt>
                      <c:pt idx="326" formatCode="General">
                        <c:v>0.50250542163848899</c:v>
                      </c:pt>
                      <c:pt idx="327" formatCode="General">
                        <c:v>0.503021240234375</c:v>
                      </c:pt>
                      <c:pt idx="328" formatCode="General">
                        <c:v>0.50361430644989003</c:v>
                      </c:pt>
                      <c:pt idx="329" formatCode="General">
                        <c:v>0.50436806678771995</c:v>
                      </c:pt>
                      <c:pt idx="330" formatCode="General">
                        <c:v>0.505432069301605</c:v>
                      </c:pt>
                      <c:pt idx="331" formatCode="General">
                        <c:v>0.50664418935775801</c:v>
                      </c:pt>
                      <c:pt idx="332" formatCode="General">
                        <c:v>0.50807571411132801</c:v>
                      </c:pt>
                      <c:pt idx="333" formatCode="General">
                        <c:v>0.50988793373107899</c:v>
                      </c:pt>
                      <c:pt idx="334" formatCode="General">
                        <c:v>0.51197075843811002</c:v>
                      </c:pt>
                      <c:pt idx="335" formatCode="General">
                        <c:v>0.51427882909774802</c:v>
                      </c:pt>
                      <c:pt idx="336" formatCode="General">
                        <c:v>0.51674073934555098</c:v>
                      </c:pt>
                      <c:pt idx="337" formatCode="General">
                        <c:v>0.519248306751251</c:v>
                      </c:pt>
                      <c:pt idx="338" formatCode="General">
                        <c:v>0.52186423540115401</c:v>
                      </c:pt>
                      <c:pt idx="339" formatCode="General">
                        <c:v>0.52439761161804199</c:v>
                      </c:pt>
                      <c:pt idx="340" formatCode="General">
                        <c:v>0.526702880859375</c:v>
                      </c:pt>
                      <c:pt idx="341" formatCode="General">
                        <c:v>0.52897757291793801</c:v>
                      </c:pt>
                      <c:pt idx="342" formatCode="General">
                        <c:v>0.53110367059707597</c:v>
                      </c:pt>
                      <c:pt idx="343" formatCode="General">
                        <c:v>0.53296595811843905</c:v>
                      </c:pt>
                      <c:pt idx="344" formatCode="General">
                        <c:v>0.53451848030090299</c:v>
                      </c:pt>
                      <c:pt idx="345" formatCode="General">
                        <c:v>0.53610646724700906</c:v>
                      </c:pt>
                      <c:pt idx="346" formatCode="General">
                        <c:v>0.53756242990493797</c:v>
                      </c:pt>
                      <c:pt idx="347" formatCode="General">
                        <c:v>0.53880536556243896</c:v>
                      </c:pt>
                      <c:pt idx="348" formatCode="General">
                        <c:v>0.53992837667465199</c:v>
                      </c:pt>
                      <c:pt idx="349" formatCode="General">
                        <c:v>0.54098349809646595</c:v>
                      </c:pt>
                      <c:pt idx="350" formatCode="General">
                        <c:v>0.54192221164703402</c:v>
                      </c:pt>
                      <c:pt idx="351" formatCode="General">
                        <c:v>0.54270911216735795</c:v>
                      </c:pt>
                      <c:pt idx="352" formatCode="General">
                        <c:v>0.54343694448471103</c:v>
                      </c:pt>
                      <c:pt idx="353" formatCode="General">
                        <c:v>0.54410213232040405</c:v>
                      </c:pt>
                      <c:pt idx="354" formatCode="General">
                        <c:v>0.54467248916625999</c:v>
                      </c:pt>
                      <c:pt idx="355" formatCode="General">
                        <c:v>0.54512476921081499</c:v>
                      </c:pt>
                      <c:pt idx="356" formatCode="General">
                        <c:v>0.54562258720397905</c:v>
                      </c:pt>
                      <c:pt idx="357" formatCode="General">
                        <c:v>0.54607808589935303</c:v>
                      </c:pt>
                      <c:pt idx="358" formatCode="General">
                        <c:v>0.54642188549041704</c:v>
                      </c:pt>
                      <c:pt idx="359" formatCode="General">
                        <c:v>0.54664373397827104</c:v>
                      </c:pt>
                      <c:pt idx="360" formatCode="General">
                        <c:v>0.54693478345871005</c:v>
                      </c:pt>
                      <c:pt idx="361" formatCode="General">
                        <c:v>0.54724490642547596</c:v>
                      </c:pt>
                      <c:pt idx="362" formatCode="General">
                        <c:v>0.54750299453735396</c:v>
                      </c:pt>
                      <c:pt idx="363" formatCode="General">
                        <c:v>0.54777342081069902</c:v>
                      </c:pt>
                      <c:pt idx="364" formatCode="General">
                        <c:v>0.54799902439117398</c:v>
                      </c:pt>
                      <c:pt idx="365" formatCode="General">
                        <c:v>0.54820650815963701</c:v>
                      </c:pt>
                      <c:pt idx="366" formatCode="General">
                        <c:v>0.54844391345977805</c:v>
                      </c:pt>
                      <c:pt idx="367" formatCode="General">
                        <c:v>0.54856854677200295</c:v>
                      </c:pt>
                      <c:pt idx="368" formatCode="General">
                        <c:v>0.54872322082519498</c:v>
                      </c:pt>
                      <c:pt idx="369" formatCode="General">
                        <c:v>0.54892110824585005</c:v>
                      </c:pt>
                      <c:pt idx="370" formatCode="General">
                        <c:v>0.548994660377502</c:v>
                      </c:pt>
                      <c:pt idx="371" formatCode="General">
                        <c:v>0.54915946722030595</c:v>
                      </c:pt>
                      <c:pt idx="372" formatCode="General">
                        <c:v>0.54935437440872203</c:v>
                      </c:pt>
                      <c:pt idx="373" formatCode="General">
                        <c:v>0.54950541257858299</c:v>
                      </c:pt>
                      <c:pt idx="374" formatCode="General">
                        <c:v>0.54968893527984597</c:v>
                      </c:pt>
                      <c:pt idx="375" formatCode="General">
                        <c:v>0.54983508586883501</c:v>
                      </c:pt>
                      <c:pt idx="376" formatCode="General">
                        <c:v>0.54996597766876198</c:v>
                      </c:pt>
                      <c:pt idx="377" formatCode="General">
                        <c:v>0.55012953281402599</c:v>
                      </c:pt>
                      <c:pt idx="378" formatCode="General">
                        <c:v>0.55024451017379805</c:v>
                      </c:pt>
                      <c:pt idx="379" formatCode="General">
                        <c:v>0.55033928155899003</c:v>
                      </c:pt>
                      <c:pt idx="380" formatCode="General">
                        <c:v>0.55042183399200395</c:v>
                      </c:pt>
                      <c:pt idx="381" formatCode="General">
                        <c:v>0.55047023296356201</c:v>
                      </c:pt>
                      <c:pt idx="382" formatCode="General">
                        <c:v>0.55050337314605702</c:v>
                      </c:pt>
                      <c:pt idx="383" formatCode="General">
                        <c:v>0.55056905746460005</c:v>
                      </c:pt>
                      <c:pt idx="384" formatCode="General">
                        <c:v>0.55067253112793002</c:v>
                      </c:pt>
                      <c:pt idx="385" formatCode="General">
                        <c:v>0.55070459842681896</c:v>
                      </c:pt>
                      <c:pt idx="386" formatCode="General">
                        <c:v>0.55074882507324197</c:v>
                      </c:pt>
                      <c:pt idx="387" formatCode="General">
                        <c:v>0.55078136920928999</c:v>
                      </c:pt>
                      <c:pt idx="388" formatCode="General">
                        <c:v>0.550770282745361</c:v>
                      </c:pt>
                      <c:pt idx="389" formatCode="General">
                        <c:v>0.550858974456787</c:v>
                      </c:pt>
                      <c:pt idx="390" formatCode="General">
                        <c:v>0.55097180604934703</c:v>
                      </c:pt>
                      <c:pt idx="391" formatCode="General">
                        <c:v>0.55105209350585904</c:v>
                      </c:pt>
                      <c:pt idx="392" formatCode="General">
                        <c:v>0.551078140735626</c:v>
                      </c:pt>
                      <c:pt idx="393" formatCode="General">
                        <c:v>0.55109971761703502</c:v>
                      </c:pt>
                      <c:pt idx="394" formatCode="General">
                        <c:v>0.55113339424133301</c:v>
                      </c:pt>
                      <c:pt idx="395" formatCode="General">
                        <c:v>0.55120801925659202</c:v>
                      </c:pt>
                      <c:pt idx="396" formatCode="General">
                        <c:v>0.55139952898025502</c:v>
                      </c:pt>
                      <c:pt idx="397" formatCode="General">
                        <c:v>0.55148911476135298</c:v>
                      </c:pt>
                      <c:pt idx="398" formatCode="General">
                        <c:v>0.55146878957748402</c:v>
                      </c:pt>
                      <c:pt idx="399" formatCode="General">
                        <c:v>0.55142849683761597</c:v>
                      </c:pt>
                      <c:pt idx="400" formatCode="General">
                        <c:v>0.55152934789657604</c:v>
                      </c:pt>
                      <c:pt idx="401" formatCode="General">
                        <c:v>0.55158835649490401</c:v>
                      </c:pt>
                      <c:pt idx="402" formatCode="General">
                        <c:v>0.55163115262985196</c:v>
                      </c:pt>
                      <c:pt idx="403" formatCode="General">
                        <c:v>0.55180299282073997</c:v>
                      </c:pt>
                      <c:pt idx="404" formatCode="General">
                        <c:v>0.551882743835449</c:v>
                      </c:pt>
                      <c:pt idx="405" formatCode="General">
                        <c:v>0.55191904306411699</c:v>
                      </c:pt>
                      <c:pt idx="406" formatCode="General">
                        <c:v>0.55198198556900002</c:v>
                      </c:pt>
                      <c:pt idx="407" formatCode="General">
                        <c:v>0.55212062597274802</c:v>
                      </c:pt>
                      <c:pt idx="408" formatCode="General">
                        <c:v>0.55218553543090798</c:v>
                      </c:pt>
                      <c:pt idx="409" formatCode="General">
                        <c:v>0.55224663019180298</c:v>
                      </c:pt>
                      <c:pt idx="410" formatCode="General">
                        <c:v>0.55236661434173595</c:v>
                      </c:pt>
                      <c:pt idx="411" formatCode="General">
                        <c:v>0.55240482091903698</c:v>
                      </c:pt>
                      <c:pt idx="412" formatCode="General">
                        <c:v>0.55248421430587802</c:v>
                      </c:pt>
                      <c:pt idx="413" formatCode="General">
                        <c:v>0.552573561668396</c:v>
                      </c:pt>
                      <c:pt idx="414" formatCode="General">
                        <c:v>0.55259412527084395</c:v>
                      </c:pt>
                      <c:pt idx="415" formatCode="General">
                        <c:v>0.55267930030822798</c:v>
                      </c:pt>
                      <c:pt idx="416" formatCode="General">
                        <c:v>0.55274486541748002</c:v>
                      </c:pt>
                      <c:pt idx="417" formatCode="General">
                        <c:v>0.55277061462402299</c:v>
                      </c:pt>
                      <c:pt idx="418" formatCode="General">
                        <c:v>0.55281531810760498</c:v>
                      </c:pt>
                      <c:pt idx="419" formatCode="General">
                        <c:v>0.55285167694091797</c:v>
                      </c:pt>
                      <c:pt idx="420" formatCode="General">
                        <c:v>0.55287790298461903</c:v>
                      </c:pt>
                      <c:pt idx="421" formatCode="General">
                        <c:v>0.552903532981873</c:v>
                      </c:pt>
                      <c:pt idx="422" formatCode="General">
                        <c:v>0.55295610427856401</c:v>
                      </c:pt>
                      <c:pt idx="423" formatCode="General">
                        <c:v>0.55296075344085704</c:v>
                      </c:pt>
                      <c:pt idx="424" formatCode="General">
                        <c:v>0.55300021171569802</c:v>
                      </c:pt>
                      <c:pt idx="425" formatCode="General">
                        <c:v>0.55313378572464</c:v>
                      </c:pt>
                      <c:pt idx="426" formatCode="General">
                        <c:v>0.553108811378479</c:v>
                      </c:pt>
                      <c:pt idx="427" formatCode="General">
                        <c:v>0.55308735370635997</c:v>
                      </c:pt>
                      <c:pt idx="428" formatCode="General">
                        <c:v>0.55312764644622803</c:v>
                      </c:pt>
                      <c:pt idx="429" formatCode="General">
                        <c:v>0.55319833755493197</c:v>
                      </c:pt>
                      <c:pt idx="430" formatCode="General">
                        <c:v>0.55320179462432895</c:v>
                      </c:pt>
                      <c:pt idx="431" formatCode="General">
                        <c:v>0.55322861671447798</c:v>
                      </c:pt>
                      <c:pt idx="432" formatCode="General">
                        <c:v>0.55330049991607699</c:v>
                      </c:pt>
                      <c:pt idx="433" formatCode="General">
                        <c:v>0.55332684516906705</c:v>
                      </c:pt>
                      <c:pt idx="434" formatCode="General">
                        <c:v>0.553328156471252</c:v>
                      </c:pt>
                      <c:pt idx="435" formatCode="General">
                        <c:v>0.55335336923599199</c:v>
                      </c:pt>
                      <c:pt idx="436" formatCode="General">
                        <c:v>0.55341345071792603</c:v>
                      </c:pt>
                      <c:pt idx="437" formatCode="General">
                        <c:v>0.55340182781219505</c:v>
                      </c:pt>
                      <c:pt idx="438" formatCode="General">
                        <c:v>0.55341875553131104</c:v>
                      </c:pt>
                      <c:pt idx="439" formatCode="General">
                        <c:v>0.55349206924438499</c:v>
                      </c:pt>
                      <c:pt idx="440" formatCode="General">
                        <c:v>0.55358874797821001</c:v>
                      </c:pt>
                      <c:pt idx="441" formatCode="General">
                        <c:v>0.55353587865829501</c:v>
                      </c:pt>
                      <c:pt idx="442" formatCode="General">
                        <c:v>0.55351209640502896</c:v>
                      </c:pt>
                      <c:pt idx="443" formatCode="General">
                        <c:v>0.55357605218887296</c:v>
                      </c:pt>
                      <c:pt idx="444" formatCode="General">
                        <c:v>0.55367523431777999</c:v>
                      </c:pt>
                      <c:pt idx="445" formatCode="General">
                        <c:v>0.55374348163604703</c:v>
                      </c:pt>
                      <c:pt idx="446" formatCode="General">
                        <c:v>0.55379831790924094</c:v>
                      </c:pt>
                      <c:pt idx="447" formatCode="General">
                        <c:v>0.55384933948516801</c:v>
                      </c:pt>
                      <c:pt idx="448" formatCode="General">
                        <c:v>0.55387866497039795</c:v>
                      </c:pt>
                      <c:pt idx="449" formatCode="General">
                        <c:v>0.55387097597122203</c:v>
                      </c:pt>
                      <c:pt idx="450" formatCode="General">
                        <c:v>0.55383521318435702</c:v>
                      </c:pt>
                      <c:pt idx="451" formatCode="General">
                        <c:v>0.553813457489014</c:v>
                      </c:pt>
                      <c:pt idx="452" formatCode="General">
                        <c:v>0.55392891168594405</c:v>
                      </c:pt>
                      <c:pt idx="453" formatCode="General">
                        <c:v>0.55394011735916104</c:v>
                      </c:pt>
                      <c:pt idx="454" formatCode="General">
                        <c:v>0.55391407012939498</c:v>
                      </c:pt>
                      <c:pt idx="455" formatCode="General">
                        <c:v>0.55398094654083296</c:v>
                      </c:pt>
                      <c:pt idx="456" formatCode="General">
                        <c:v>0.55398112535476696</c:v>
                      </c:pt>
                      <c:pt idx="457" formatCode="General">
                        <c:v>0.55387002229690596</c:v>
                      </c:pt>
                      <c:pt idx="458" formatCode="General">
                        <c:v>0.55375510454177901</c:v>
                      </c:pt>
                      <c:pt idx="459" formatCode="General">
                        <c:v>0.55381059646606401</c:v>
                      </c:pt>
                      <c:pt idx="460" formatCode="General">
                        <c:v>0.55385625362396196</c:v>
                      </c:pt>
                      <c:pt idx="461" formatCode="General">
                        <c:v>0.55381947755813599</c:v>
                      </c:pt>
                      <c:pt idx="462" formatCode="General">
                        <c:v>0.55372893810272195</c:v>
                      </c:pt>
                      <c:pt idx="463" formatCode="General">
                        <c:v>0.55371451377868697</c:v>
                      </c:pt>
                      <c:pt idx="464" formatCode="General">
                        <c:v>0.553677678108215</c:v>
                      </c:pt>
                      <c:pt idx="465" formatCode="General">
                        <c:v>0.55365467071533203</c:v>
                      </c:pt>
                      <c:pt idx="466" formatCode="General">
                        <c:v>0.55366528034210205</c:v>
                      </c:pt>
                      <c:pt idx="467" formatCode="General">
                        <c:v>0.55363839864730802</c:v>
                      </c:pt>
                      <c:pt idx="468" formatCode="General">
                        <c:v>0.55357736349105802</c:v>
                      </c:pt>
                      <c:pt idx="469" formatCode="General">
                        <c:v>0.55353426933288596</c:v>
                      </c:pt>
                      <c:pt idx="470" formatCode="General">
                        <c:v>0.55353355407714799</c:v>
                      </c:pt>
                      <c:pt idx="471" formatCode="General">
                        <c:v>0.55342638492584195</c:v>
                      </c:pt>
                      <c:pt idx="472" formatCode="General">
                        <c:v>0.55336922407150302</c:v>
                      </c:pt>
                      <c:pt idx="473" formatCode="General">
                        <c:v>0.55332928895950295</c:v>
                      </c:pt>
                      <c:pt idx="474" formatCode="General">
                        <c:v>0.55320018529892001</c:v>
                      </c:pt>
                      <c:pt idx="475" formatCode="General">
                        <c:v>0.55315077304840099</c:v>
                      </c:pt>
                      <c:pt idx="476" formatCode="General">
                        <c:v>0.55303657054901101</c:v>
                      </c:pt>
                      <c:pt idx="477" formatCode="General">
                        <c:v>0.552867650985718</c:v>
                      </c:pt>
                      <c:pt idx="478" formatCode="General">
                        <c:v>0.55280667543411299</c:v>
                      </c:pt>
                      <c:pt idx="479" formatCode="General">
                        <c:v>0.55277413129806496</c:v>
                      </c:pt>
                      <c:pt idx="480" formatCode="General">
                        <c:v>0.55272835493087802</c:v>
                      </c:pt>
                      <c:pt idx="481" formatCode="General">
                        <c:v>0.55263054370880105</c:v>
                      </c:pt>
                      <c:pt idx="482" formatCode="General">
                        <c:v>0.55244278907775901</c:v>
                      </c:pt>
                      <c:pt idx="483" formatCode="General">
                        <c:v>0.55234450101852395</c:v>
                      </c:pt>
                      <c:pt idx="484" formatCode="General">
                        <c:v>0.55229777097702004</c:v>
                      </c:pt>
                      <c:pt idx="485" formatCode="General">
                        <c:v>0.55223125219345104</c:v>
                      </c:pt>
                      <c:pt idx="486" formatCode="General">
                        <c:v>0.55212825536727905</c:v>
                      </c:pt>
                      <c:pt idx="487" formatCode="General">
                        <c:v>0.55215358734130904</c:v>
                      </c:pt>
                      <c:pt idx="488" formatCode="General">
                        <c:v>0.55220341682434104</c:v>
                      </c:pt>
                      <c:pt idx="489" formatCode="General">
                        <c:v>0.55214029550552401</c:v>
                      </c:pt>
                      <c:pt idx="490" formatCode="General">
                        <c:v>0.55211919546127297</c:v>
                      </c:pt>
                      <c:pt idx="491" formatCode="General">
                        <c:v>0.55213034152984597</c:v>
                      </c:pt>
                      <c:pt idx="492" formatCode="General">
                        <c:v>0.55210918188095104</c:v>
                      </c:pt>
                      <c:pt idx="493" formatCode="General">
                        <c:v>0.55199980735778797</c:v>
                      </c:pt>
                      <c:pt idx="494" formatCode="General">
                        <c:v>0.55199623107910201</c:v>
                      </c:pt>
                      <c:pt idx="495" formatCode="General">
                        <c:v>0.55200952291488603</c:v>
                      </c:pt>
                      <c:pt idx="496" formatCode="General">
                        <c:v>0.55198669433593806</c:v>
                      </c:pt>
                      <c:pt idx="497" formatCode="General">
                        <c:v>0.55192607641220104</c:v>
                      </c:pt>
                      <c:pt idx="498" formatCode="General">
                        <c:v>0.55173873901367199</c:v>
                      </c:pt>
                      <c:pt idx="499" formatCode="General">
                        <c:v>0.55171918869018599</c:v>
                      </c:pt>
                      <c:pt idx="500" formatCode="General">
                        <c:v>0.55185359716415405</c:v>
                      </c:pt>
                      <c:pt idx="501" formatCode="General">
                        <c:v>0.55166304111480702</c:v>
                      </c:pt>
                      <c:pt idx="502" formatCode="General">
                        <c:v>0.551663458347321</c:v>
                      </c:pt>
                      <c:pt idx="503" formatCode="General">
                        <c:v>0.55170857906341597</c:v>
                      </c:pt>
                      <c:pt idx="504" formatCode="General">
                        <c:v>0.55163615942001298</c:v>
                      </c:pt>
                      <c:pt idx="505" formatCode="General">
                        <c:v>0.55155509710311901</c:v>
                      </c:pt>
                      <c:pt idx="506" formatCode="General">
                        <c:v>0.55149859189987205</c:v>
                      </c:pt>
                      <c:pt idx="507" formatCode="General">
                        <c:v>0.55146032571792603</c:v>
                      </c:pt>
                      <c:pt idx="508" formatCode="General">
                        <c:v>0.55141216516494795</c:v>
                      </c:pt>
                      <c:pt idx="509" formatCode="General">
                        <c:v>0.551308274269104</c:v>
                      </c:pt>
                      <c:pt idx="510" formatCode="General">
                        <c:v>0.55122590065002397</c:v>
                      </c:pt>
                      <c:pt idx="511" formatCode="General">
                        <c:v>0.55124264955520597</c:v>
                      </c:pt>
                      <c:pt idx="512" formatCode="General">
                        <c:v>0.55135989189147905</c:v>
                      </c:pt>
                      <c:pt idx="513" formatCode="General">
                        <c:v>0.55127215385437001</c:v>
                      </c:pt>
                      <c:pt idx="514" formatCode="General">
                        <c:v>0.55116492509841897</c:v>
                      </c:pt>
                      <c:pt idx="515" formatCode="General">
                        <c:v>0.55110490322113004</c:v>
                      </c:pt>
                      <c:pt idx="516" formatCode="General">
                        <c:v>0.55107444524765004</c:v>
                      </c:pt>
                      <c:pt idx="517" formatCode="General">
                        <c:v>0.55114275217056297</c:v>
                      </c:pt>
                      <c:pt idx="518" formatCode="General">
                        <c:v>0.55111008882522605</c:v>
                      </c:pt>
                      <c:pt idx="519" formatCode="General">
                        <c:v>0.55099385976791404</c:v>
                      </c:pt>
                      <c:pt idx="520" formatCode="General">
                        <c:v>0.55099344253539995</c:v>
                      </c:pt>
                      <c:pt idx="521" formatCode="General">
                        <c:v>0.55085813999176003</c:v>
                      </c:pt>
                      <c:pt idx="522" formatCode="General">
                        <c:v>0.55079579353332497</c:v>
                      </c:pt>
                      <c:pt idx="523" formatCode="General">
                        <c:v>0.55085545778274503</c:v>
                      </c:pt>
                      <c:pt idx="524" formatCode="General">
                        <c:v>0.55082327127456698</c:v>
                      </c:pt>
                      <c:pt idx="525" formatCode="General">
                        <c:v>0.550742328166962</c:v>
                      </c:pt>
                      <c:pt idx="526" formatCode="General">
                        <c:v>0.55068773031234697</c:v>
                      </c:pt>
                      <c:pt idx="527" formatCode="General">
                        <c:v>0.55067992210388195</c:v>
                      </c:pt>
                      <c:pt idx="528" formatCode="General">
                        <c:v>0.55063408613205</c:v>
                      </c:pt>
                      <c:pt idx="529" formatCode="General">
                        <c:v>0.55059671401977495</c:v>
                      </c:pt>
                      <c:pt idx="530" formatCode="General">
                        <c:v>0.55056178569793701</c:v>
                      </c:pt>
                      <c:pt idx="531" formatCode="General">
                        <c:v>0.55051714181900002</c:v>
                      </c:pt>
                      <c:pt idx="532" formatCode="General">
                        <c:v>0.55046188831329301</c:v>
                      </c:pt>
                      <c:pt idx="533" formatCode="General">
                        <c:v>0.55046433210372903</c:v>
                      </c:pt>
                      <c:pt idx="534" formatCode="General">
                        <c:v>0.55041003227233898</c:v>
                      </c:pt>
                      <c:pt idx="535" formatCode="General">
                        <c:v>0.55022114515304599</c:v>
                      </c:pt>
                      <c:pt idx="536" formatCode="General">
                        <c:v>0.55010634660720803</c:v>
                      </c:pt>
                      <c:pt idx="537" formatCode="General">
                        <c:v>0.55008602142333995</c:v>
                      </c:pt>
                      <c:pt idx="538" formatCode="General">
                        <c:v>0.55001074075698897</c:v>
                      </c:pt>
                      <c:pt idx="539" formatCode="General">
                        <c:v>0.54979515075683605</c:v>
                      </c:pt>
                      <c:pt idx="540" formatCode="General">
                        <c:v>0.549918413162231</c:v>
                      </c:pt>
                      <c:pt idx="541" formatCode="General">
                        <c:v>0.54992514848709095</c:v>
                      </c:pt>
                      <c:pt idx="542" formatCode="General">
                        <c:v>0.54978328943252597</c:v>
                      </c:pt>
                      <c:pt idx="543" formatCode="General">
                        <c:v>0.54967999458312999</c:v>
                      </c:pt>
                      <c:pt idx="544" formatCode="General">
                        <c:v>0.54959720373153698</c:v>
                      </c:pt>
                      <c:pt idx="545" formatCode="General">
                        <c:v>0.54952633380889904</c:v>
                      </c:pt>
                      <c:pt idx="546" formatCode="General">
                        <c:v>0.54944717884063698</c:v>
                      </c:pt>
                      <c:pt idx="547" formatCode="General">
                        <c:v>0.54934531450271595</c:v>
                      </c:pt>
                      <c:pt idx="548" formatCode="General">
                        <c:v>0.54928690195083596</c:v>
                      </c:pt>
                      <c:pt idx="549" formatCode="General">
                        <c:v>0.54918104410171498</c:v>
                      </c:pt>
                      <c:pt idx="550" formatCode="General">
                        <c:v>0.54909408092498802</c:v>
                      </c:pt>
                      <c:pt idx="551" formatCode="General">
                        <c:v>0.54916840791702304</c:v>
                      </c:pt>
                      <c:pt idx="552" formatCode="General">
                        <c:v>0.54899621009826705</c:v>
                      </c:pt>
                      <c:pt idx="553" formatCode="General">
                        <c:v>0.54884266853332497</c:v>
                      </c:pt>
                      <c:pt idx="554" formatCode="General">
                        <c:v>0.54880726337432895</c:v>
                      </c:pt>
                      <c:pt idx="555" formatCode="General">
                        <c:v>0.54874265193939198</c:v>
                      </c:pt>
                      <c:pt idx="556" formatCode="General">
                        <c:v>0.54856818914413497</c:v>
                      </c:pt>
                      <c:pt idx="557" formatCode="General">
                        <c:v>0.548442542552948</c:v>
                      </c:pt>
                      <c:pt idx="558" formatCode="General">
                        <c:v>0.54840964078903198</c:v>
                      </c:pt>
                      <c:pt idx="559" formatCode="General">
                        <c:v>0.54833537340164196</c:v>
                      </c:pt>
                      <c:pt idx="560" formatCode="General">
                        <c:v>0.54817032814025901</c:v>
                      </c:pt>
                      <c:pt idx="561" formatCode="General">
                        <c:v>0.54803824424743697</c:v>
                      </c:pt>
                      <c:pt idx="562" formatCode="General">
                        <c:v>0.54797124862670898</c:v>
                      </c:pt>
                      <c:pt idx="563" formatCode="General">
                        <c:v>0.54783827066421498</c:v>
                      </c:pt>
                      <c:pt idx="564" formatCode="General">
                        <c:v>0.54772865772247303</c:v>
                      </c:pt>
                      <c:pt idx="565" formatCode="General">
                        <c:v>0.54761737585067705</c:v>
                      </c:pt>
                      <c:pt idx="566" formatCode="General">
                        <c:v>0.54746818542480502</c:v>
                      </c:pt>
                      <c:pt idx="567" formatCode="General">
                        <c:v>0.54726481437683105</c:v>
                      </c:pt>
                      <c:pt idx="568" formatCode="General">
                        <c:v>0.54698556661605802</c:v>
                      </c:pt>
                      <c:pt idx="569" formatCode="General">
                        <c:v>0.54691153764724698</c:v>
                      </c:pt>
                      <c:pt idx="570" formatCode="General">
                        <c:v>0.54699230194091797</c:v>
                      </c:pt>
                      <c:pt idx="571" formatCode="General">
                        <c:v>0.54651361703872703</c:v>
                      </c:pt>
                      <c:pt idx="572" formatCode="General">
                        <c:v>0.54631304740905795</c:v>
                      </c:pt>
                      <c:pt idx="573" formatCode="General">
                        <c:v>0.54614514112472501</c:v>
                      </c:pt>
                      <c:pt idx="574" formatCode="General">
                        <c:v>0.54579490423202504</c:v>
                      </c:pt>
                      <c:pt idx="575" formatCode="General">
                        <c:v>0.54564410448074296</c:v>
                      </c:pt>
                      <c:pt idx="576" formatCode="General">
                        <c:v>0.54527723789215099</c:v>
                      </c:pt>
                      <c:pt idx="577" formatCode="General">
                        <c:v>0.54487240314483598</c:v>
                      </c:pt>
                      <c:pt idx="578" formatCode="General">
                        <c:v>0.544599950313568</c:v>
                      </c:pt>
                      <c:pt idx="579" formatCode="General">
                        <c:v>0.54426211118698098</c:v>
                      </c:pt>
                      <c:pt idx="580" formatCode="General">
                        <c:v>0.54402542114257801</c:v>
                      </c:pt>
                      <c:pt idx="581" formatCode="General">
                        <c:v>0.54370003938674905</c:v>
                      </c:pt>
                      <c:pt idx="582" formatCode="General">
                        <c:v>0.54320329427719105</c:v>
                      </c:pt>
                      <c:pt idx="583" formatCode="General">
                        <c:v>0.54292774200439498</c:v>
                      </c:pt>
                      <c:pt idx="584" formatCode="General">
                        <c:v>0.54239088296890303</c:v>
                      </c:pt>
                      <c:pt idx="585" formatCode="General">
                        <c:v>0.54182827472686801</c:v>
                      </c:pt>
                      <c:pt idx="586" formatCode="General">
                        <c:v>0.54147839546203602</c:v>
                      </c:pt>
                      <c:pt idx="587" formatCode="General">
                        <c:v>0.541070997714996</c:v>
                      </c:pt>
                      <c:pt idx="588" formatCode="General">
                        <c:v>0.54060196876525901</c:v>
                      </c:pt>
                      <c:pt idx="589" formatCode="General">
                        <c:v>0.54004019498825095</c:v>
                      </c:pt>
                      <c:pt idx="590" formatCode="General">
                        <c:v>0.53943163156509399</c:v>
                      </c:pt>
                      <c:pt idx="591" formatCode="General">
                        <c:v>0.53900146484375</c:v>
                      </c:pt>
                      <c:pt idx="592" formatCode="General">
                        <c:v>0.53845876455306996</c:v>
                      </c:pt>
                      <c:pt idx="593" formatCode="General">
                        <c:v>0.53787362575530995</c:v>
                      </c:pt>
                      <c:pt idx="594" formatCode="General">
                        <c:v>0.53727328777313199</c:v>
                      </c:pt>
                      <c:pt idx="595" formatCode="General">
                        <c:v>0.53628176450729403</c:v>
                      </c:pt>
                      <c:pt idx="596" formatCode="General">
                        <c:v>0.53563135862350497</c:v>
                      </c:pt>
                      <c:pt idx="597" formatCode="General">
                        <c:v>0.53494137525558505</c:v>
                      </c:pt>
                      <c:pt idx="598" formatCode="General">
                        <c:v>0.53389930725097701</c:v>
                      </c:pt>
                      <c:pt idx="599" formatCode="General">
                        <c:v>0.53320473432540905</c:v>
                      </c:pt>
                      <c:pt idx="600" formatCode="General">
                        <c:v>0.53226596117019698</c:v>
                      </c:pt>
                      <c:pt idx="601" formatCode="General">
                        <c:v>0.53138750791549705</c:v>
                      </c:pt>
                      <c:pt idx="602" formatCode="General">
                        <c:v>0.53070843219757102</c:v>
                      </c:pt>
                      <c:pt idx="603" formatCode="General">
                        <c:v>0.52938860654830899</c:v>
                      </c:pt>
                      <c:pt idx="604" formatCode="General">
                        <c:v>0.528403520584106</c:v>
                      </c:pt>
                      <c:pt idx="605" formatCode="General">
                        <c:v>0.52768945693969704</c:v>
                      </c:pt>
                      <c:pt idx="606" formatCode="General">
                        <c:v>0.52686190605163596</c:v>
                      </c:pt>
                      <c:pt idx="607" formatCode="General">
                        <c:v>0.52555066347122203</c:v>
                      </c:pt>
                      <c:pt idx="608" formatCode="General">
                        <c:v>0.52486693859100297</c:v>
                      </c:pt>
                      <c:pt idx="609" formatCode="General">
                        <c:v>0.52444869279861495</c:v>
                      </c:pt>
                      <c:pt idx="610" formatCode="General">
                        <c:v>0.52382814884185802</c:v>
                      </c:pt>
                      <c:pt idx="611" formatCode="General">
                        <c:v>0.52319413423538197</c:v>
                      </c:pt>
                      <c:pt idx="612" formatCode="General">
                        <c:v>0.52266162633895896</c:v>
                      </c:pt>
                      <c:pt idx="613" formatCode="General">
                        <c:v>0.52220630645751998</c:v>
                      </c:pt>
                      <c:pt idx="614" formatCode="General">
                        <c:v>0.52191478013992298</c:v>
                      </c:pt>
                      <c:pt idx="615" formatCode="General">
                        <c:v>0.52210742235183705</c:v>
                      </c:pt>
                      <c:pt idx="616" formatCode="General">
                        <c:v>0.52194720506668102</c:v>
                      </c:pt>
                      <c:pt idx="617" formatCode="General">
                        <c:v>0.52154153585434004</c:v>
                      </c:pt>
                      <c:pt idx="618" formatCode="General">
                        <c:v>0.52119344472885099</c:v>
                      </c:pt>
                      <c:pt idx="619" formatCode="General">
                        <c:v>0.52110821008682295</c:v>
                      </c:pt>
                      <c:pt idx="620" formatCode="General">
                        <c:v>0.52131718397140503</c:v>
                      </c:pt>
                      <c:pt idx="621" formatCode="General">
                        <c:v>0.52124553918838501</c:v>
                      </c:pt>
                      <c:pt idx="622" formatCode="General">
                        <c:v>0.52092033624649003</c:v>
                      </c:pt>
                      <c:pt idx="623" formatCode="General">
                        <c:v>0.521229207515717</c:v>
                      </c:pt>
                      <c:pt idx="624" formatCode="General">
                        <c:v>0.52087014913559004</c:v>
                      </c:pt>
                      <c:pt idx="625" formatCode="General">
                        <c:v>0.520724296569824</c:v>
                      </c:pt>
                      <c:pt idx="626" formatCode="General">
                        <c:v>0.521007180213928</c:v>
                      </c:pt>
                      <c:pt idx="627" formatCode="General">
                        <c:v>0.52082747220992998</c:v>
                      </c:pt>
                      <c:pt idx="628" formatCode="General">
                        <c:v>0.52099281549453702</c:v>
                      </c:pt>
                      <c:pt idx="629" formatCode="General">
                        <c:v>0.52135759592056297</c:v>
                      </c:pt>
                      <c:pt idx="630" formatCode="General">
                        <c:v>0.52155971527099598</c:v>
                      </c:pt>
                      <c:pt idx="631" formatCode="General">
                        <c:v>0.52132201194763195</c:v>
                      </c:pt>
                      <c:pt idx="632" formatCode="General">
                        <c:v>0.521559178829193</c:v>
                      </c:pt>
                      <c:pt idx="633" formatCode="General">
                        <c:v>0.52157104015350297</c:v>
                      </c:pt>
                      <c:pt idx="634" formatCode="General">
                        <c:v>0.52154791355133101</c:v>
                      </c:pt>
                      <c:pt idx="635" formatCode="General">
                        <c:v>0.52223330736160301</c:v>
                      </c:pt>
                      <c:pt idx="636" formatCode="General">
                        <c:v>0.52223932743072499</c:v>
                      </c:pt>
                      <c:pt idx="637" formatCode="General">
                        <c:v>0.52245587110519398</c:v>
                      </c:pt>
                      <c:pt idx="638" formatCode="General">
                        <c:v>0.52281725406646695</c:v>
                      </c:pt>
                      <c:pt idx="639" formatCode="General">
                        <c:v>0.52280175685882602</c:v>
                      </c:pt>
                      <c:pt idx="640" formatCode="General">
                        <c:v>0.52347391843795799</c:v>
                      </c:pt>
                      <c:pt idx="641" formatCode="General">
                        <c:v>0.52374851703643799</c:v>
                      </c:pt>
                      <c:pt idx="642" formatCode="General">
                        <c:v>0.52383822202682495</c:v>
                      </c:pt>
                      <c:pt idx="643" formatCode="General">
                        <c:v>0.52433717250823997</c:v>
                      </c:pt>
                      <c:pt idx="644" formatCode="General">
                        <c:v>0.52435952425003096</c:v>
                      </c:pt>
                      <c:pt idx="645" formatCode="General">
                        <c:v>0.52468985319137595</c:v>
                      </c:pt>
                      <c:pt idx="646" formatCode="General">
                        <c:v>0.52523618936538696</c:v>
                      </c:pt>
                      <c:pt idx="647" formatCode="General">
                        <c:v>0.52558410167694103</c:v>
                      </c:pt>
                      <c:pt idx="648" formatCode="General">
                        <c:v>0.52546799182891801</c:v>
                      </c:pt>
                      <c:pt idx="649" formatCode="General">
                        <c:v>0.52633166313171398</c:v>
                      </c:pt>
                      <c:pt idx="650" formatCode="General">
                        <c:v>0.52679246664047197</c:v>
                      </c:pt>
                      <c:pt idx="651" formatCode="General">
                        <c:v>0.52769583463668801</c:v>
                      </c:pt>
                      <c:pt idx="652" formatCode="General">
                        <c:v>0.528009474277496</c:v>
                      </c:pt>
                      <c:pt idx="653" formatCode="General">
                        <c:v>0.52828276157379195</c:v>
                      </c:pt>
                      <c:pt idx="654" formatCode="General">
                        <c:v>0.52845036983490001</c:v>
                      </c:pt>
                      <c:pt idx="655" formatCode="General">
                        <c:v>0.52877658605575595</c:v>
                      </c:pt>
                      <c:pt idx="656" formatCode="General">
                        <c:v>0.52926552295684803</c:v>
                      </c:pt>
                      <c:pt idx="657" formatCode="General">
                        <c:v>0.529735147953033</c:v>
                      </c:pt>
                      <c:pt idx="658" formatCode="General">
                        <c:v>0.53020083904266402</c:v>
                      </c:pt>
                      <c:pt idx="659" formatCode="General">
                        <c:v>0.53052848577499401</c:v>
                      </c:pt>
                      <c:pt idx="660" formatCode="General">
                        <c:v>0.53076761960983299</c:v>
                      </c:pt>
                      <c:pt idx="661" formatCode="General">
                        <c:v>0.53122311830520597</c:v>
                      </c:pt>
                      <c:pt idx="662" formatCode="General">
                        <c:v>0.53165411949157704</c:v>
                      </c:pt>
                      <c:pt idx="663" formatCode="General">
                        <c:v>0.53198921680450395</c:v>
                      </c:pt>
                      <c:pt idx="664" formatCode="General">
                        <c:v>0.532326400279999</c:v>
                      </c:pt>
                      <c:pt idx="665" formatCode="General">
                        <c:v>0.53257834911346402</c:v>
                      </c:pt>
                      <c:pt idx="666" formatCode="General">
                        <c:v>0.53290754556655895</c:v>
                      </c:pt>
                      <c:pt idx="667" formatCode="General">
                        <c:v>0.53320235013961803</c:v>
                      </c:pt>
                      <c:pt idx="668" formatCode="General">
                        <c:v>0.53370553255081199</c:v>
                      </c:pt>
                      <c:pt idx="669" formatCode="General">
                        <c:v>0.53418815135955799</c:v>
                      </c:pt>
                      <c:pt idx="670" formatCode="General">
                        <c:v>0.53456926345825195</c:v>
                      </c:pt>
                      <c:pt idx="671" formatCode="General">
                        <c:v>0.53483963012695301</c:v>
                      </c:pt>
                      <c:pt idx="672" formatCode="General">
                        <c:v>0.53501534461975098</c:v>
                      </c:pt>
                      <c:pt idx="673" formatCode="General">
                        <c:v>0.53516268730163596</c:v>
                      </c:pt>
                      <c:pt idx="674" formatCode="General">
                        <c:v>0.535478174686432</c:v>
                      </c:pt>
                      <c:pt idx="675" formatCode="General">
                        <c:v>0.53582984209060702</c:v>
                      </c:pt>
                      <c:pt idx="676" formatCode="General">
                        <c:v>0.53621864318847701</c:v>
                      </c:pt>
                      <c:pt idx="677" formatCode="General">
                        <c:v>0.53667992353439298</c:v>
                      </c:pt>
                      <c:pt idx="678" formatCode="General">
                        <c:v>0.53700017929077104</c:v>
                      </c:pt>
                      <c:pt idx="679" formatCode="General">
                        <c:v>0.53731340169906605</c:v>
                      </c:pt>
                      <c:pt idx="680" formatCode="General">
                        <c:v>0.537605941295624</c:v>
                      </c:pt>
                      <c:pt idx="681" formatCode="General">
                        <c:v>0.53782379627227805</c:v>
                      </c:pt>
                      <c:pt idx="682" formatCode="General">
                        <c:v>0.53801798820495605</c:v>
                      </c:pt>
                      <c:pt idx="683" formatCode="General">
                        <c:v>0.53823238611221302</c:v>
                      </c:pt>
                      <c:pt idx="684" formatCode="General">
                        <c:v>0.53839445114135698</c:v>
                      </c:pt>
                      <c:pt idx="685" formatCode="General">
                        <c:v>0.53862559795379605</c:v>
                      </c:pt>
                      <c:pt idx="686" formatCode="General">
                        <c:v>0.53881597518920898</c:v>
                      </c:pt>
                      <c:pt idx="687" formatCode="General">
                        <c:v>0.53910118341445901</c:v>
                      </c:pt>
                      <c:pt idx="688" formatCode="General">
                        <c:v>0.53946673870086703</c:v>
                      </c:pt>
                      <c:pt idx="689" formatCode="General">
                        <c:v>0.53972220420837402</c:v>
                      </c:pt>
                      <c:pt idx="690" formatCode="General">
                        <c:v>0.53992551565170299</c:v>
                      </c:pt>
                      <c:pt idx="691" formatCode="General">
                        <c:v>0.54017758369445801</c:v>
                      </c:pt>
                      <c:pt idx="692" formatCode="General">
                        <c:v>0.54040426015853904</c:v>
                      </c:pt>
                      <c:pt idx="693" formatCode="General">
                        <c:v>0.54055696725845304</c:v>
                      </c:pt>
                      <c:pt idx="694" formatCode="General">
                        <c:v>0.54066932201385498</c:v>
                      </c:pt>
                      <c:pt idx="695" formatCode="General">
                        <c:v>0.54082530736923196</c:v>
                      </c:pt>
                      <c:pt idx="696" formatCode="General">
                        <c:v>0.54087811708450295</c:v>
                      </c:pt>
                      <c:pt idx="697" formatCode="General">
                        <c:v>0.54093283414840698</c:v>
                      </c:pt>
                      <c:pt idx="698" formatCode="General">
                        <c:v>0.54113316535949696</c:v>
                      </c:pt>
                      <c:pt idx="699" formatCode="General">
                        <c:v>0.54142510890960704</c:v>
                      </c:pt>
                      <c:pt idx="700" formatCode="General">
                        <c:v>0.541759133338928</c:v>
                      </c:pt>
                      <c:pt idx="701" formatCode="General">
                        <c:v>0.541944921016693</c:v>
                      </c:pt>
                      <c:pt idx="702" formatCode="General">
                        <c:v>0.54205912351608299</c:v>
                      </c:pt>
                      <c:pt idx="703" formatCode="General">
                        <c:v>0.54217070341110196</c:v>
                      </c:pt>
                      <c:pt idx="704" formatCode="General">
                        <c:v>0.542211472988129</c:v>
                      </c:pt>
                      <c:pt idx="705" formatCode="General">
                        <c:v>0.54230344295501698</c:v>
                      </c:pt>
                      <c:pt idx="706" formatCode="General">
                        <c:v>0.54238271713256803</c:v>
                      </c:pt>
                      <c:pt idx="707" formatCode="General">
                        <c:v>0.54249662160873402</c:v>
                      </c:pt>
                      <c:pt idx="708" formatCode="General">
                        <c:v>0.542544364929199</c:v>
                      </c:pt>
                      <c:pt idx="709" formatCode="General">
                        <c:v>0.54254812002181996</c:v>
                      </c:pt>
                      <c:pt idx="710" formatCode="General">
                        <c:v>0.54252415895462003</c:v>
                      </c:pt>
                      <c:pt idx="711" formatCode="General">
                        <c:v>0.54258012771606401</c:v>
                      </c:pt>
                      <c:pt idx="712" formatCode="General">
                        <c:v>0.54259401559829701</c:v>
                      </c:pt>
                      <c:pt idx="713" formatCode="General">
                        <c:v>0.54266667366027799</c:v>
                      </c:pt>
                      <c:pt idx="714" formatCode="General">
                        <c:v>0.54279148578643799</c:v>
                      </c:pt>
                      <c:pt idx="715" formatCode="General">
                        <c:v>0.54286670684814498</c:v>
                      </c:pt>
                      <c:pt idx="716" formatCode="General">
                        <c:v>0.54291433095931996</c:v>
                      </c:pt>
                      <c:pt idx="717" formatCode="General">
                        <c:v>0.54291731119155895</c:v>
                      </c:pt>
                      <c:pt idx="718" formatCode="General">
                        <c:v>0.542830109596252</c:v>
                      </c:pt>
                      <c:pt idx="719" formatCode="General">
                        <c:v>0.54271256923675504</c:v>
                      </c:pt>
                      <c:pt idx="720" formatCode="General">
                        <c:v>0.54272866249084495</c:v>
                      </c:pt>
                      <c:pt idx="721" formatCode="General">
                        <c:v>0.54270827770233199</c:v>
                      </c:pt>
                      <c:pt idx="722" formatCode="General">
                        <c:v>0.54268223047256503</c:v>
                      </c:pt>
                      <c:pt idx="723" formatCode="General">
                        <c:v>0.54269194602966297</c:v>
                      </c:pt>
                      <c:pt idx="724" formatCode="General">
                        <c:v>0.54277402162551902</c:v>
                      </c:pt>
                      <c:pt idx="725" formatCode="General">
                        <c:v>0.54270482063293501</c:v>
                      </c:pt>
                      <c:pt idx="726" formatCode="General">
                        <c:v>0.54263782501220703</c:v>
                      </c:pt>
                      <c:pt idx="727" formatCode="General">
                        <c:v>0.54262626171112105</c:v>
                      </c:pt>
                      <c:pt idx="728" formatCode="General">
                        <c:v>0.54257464408874501</c:v>
                      </c:pt>
                      <c:pt idx="729" formatCode="General">
                        <c:v>0.542524874210358</c:v>
                      </c:pt>
                      <c:pt idx="730" formatCode="General">
                        <c:v>0.54251694679260298</c:v>
                      </c:pt>
                      <c:pt idx="731" formatCode="General">
                        <c:v>0.54250365495681796</c:v>
                      </c:pt>
                      <c:pt idx="732" formatCode="General">
                        <c:v>0.54247552156448398</c:v>
                      </c:pt>
                      <c:pt idx="733" formatCode="General">
                        <c:v>0.54236966371536299</c:v>
                      </c:pt>
                      <c:pt idx="734" formatCode="General">
                        <c:v>0.542216897010803</c:v>
                      </c:pt>
                      <c:pt idx="735" formatCode="General">
                        <c:v>0.54211789369583097</c:v>
                      </c:pt>
                      <c:pt idx="736" formatCode="General">
                        <c:v>0.54201847314834595</c:v>
                      </c:pt>
                      <c:pt idx="737" formatCode="General">
                        <c:v>0.54192709922790505</c:v>
                      </c:pt>
                      <c:pt idx="738" formatCode="General">
                        <c:v>0.54181802272796598</c:v>
                      </c:pt>
                      <c:pt idx="739" formatCode="General">
                        <c:v>0.54172980785369895</c:v>
                      </c:pt>
                      <c:pt idx="740" formatCode="General">
                        <c:v>0.54163521528243996</c:v>
                      </c:pt>
                      <c:pt idx="741" formatCode="General">
                        <c:v>0.54139792919158902</c:v>
                      </c:pt>
                      <c:pt idx="742" formatCode="General">
                        <c:v>0.54118454456329301</c:v>
                      </c:pt>
                      <c:pt idx="743" formatCode="General">
                        <c:v>0.54105746746063199</c:v>
                      </c:pt>
                      <c:pt idx="744" formatCode="General">
                        <c:v>0.54084533452987704</c:v>
                      </c:pt>
                      <c:pt idx="745" formatCode="General">
                        <c:v>0.54069119691848799</c:v>
                      </c:pt>
                      <c:pt idx="746" formatCode="General">
                        <c:v>0.54062259197235096</c:v>
                      </c:pt>
                      <c:pt idx="747" formatCode="General">
                        <c:v>0.54040670394897505</c:v>
                      </c:pt>
                      <c:pt idx="748" formatCode="General">
                        <c:v>0.54008406400680498</c:v>
                      </c:pt>
                      <c:pt idx="749" formatCode="General">
                        <c:v>0.53982400894164995</c:v>
                      </c:pt>
                      <c:pt idx="750" formatCode="General">
                        <c:v>0.53952538967132602</c:v>
                      </c:pt>
                      <c:pt idx="751" formatCode="General">
                        <c:v>0.53929948806762695</c:v>
                      </c:pt>
                      <c:pt idx="752" formatCode="General">
                        <c:v>0.53921079635620095</c:v>
                      </c:pt>
                      <c:pt idx="753" formatCode="General">
                        <c:v>0.53904789686203003</c:v>
                      </c:pt>
                      <c:pt idx="754" formatCode="General">
                        <c:v>0.53888094425201405</c:v>
                      </c:pt>
                      <c:pt idx="755" formatCode="General">
                        <c:v>0.53867226839065596</c:v>
                      </c:pt>
                      <c:pt idx="756" formatCode="General">
                        <c:v>0.53846806287765503</c:v>
                      </c:pt>
                      <c:pt idx="757" formatCode="General">
                        <c:v>0.53818291425705</c:v>
                      </c:pt>
                      <c:pt idx="758" formatCode="General">
                        <c:v>0.53796309232711803</c:v>
                      </c:pt>
                      <c:pt idx="759" formatCode="General">
                        <c:v>0.537739276885986</c:v>
                      </c:pt>
                      <c:pt idx="760" formatCode="General">
                        <c:v>0.53749144077301003</c:v>
                      </c:pt>
                      <c:pt idx="761" formatCode="General">
                        <c:v>0.53727167844772294</c:v>
                      </c:pt>
                      <c:pt idx="762" formatCode="General">
                        <c:v>0.53699183464050304</c:v>
                      </c:pt>
                      <c:pt idx="763" formatCode="General">
                        <c:v>0.53676033020019498</c:v>
                      </c:pt>
                      <c:pt idx="764" formatCode="General">
                        <c:v>0.53648138046264604</c:v>
                      </c:pt>
                      <c:pt idx="765" formatCode="General">
                        <c:v>0.53610497713089</c:v>
                      </c:pt>
                      <c:pt idx="766" formatCode="General">
                        <c:v>0.535760939121246</c:v>
                      </c:pt>
                      <c:pt idx="767" formatCode="General">
                        <c:v>0.53539776802062999</c:v>
                      </c:pt>
                      <c:pt idx="768" formatCode="General">
                        <c:v>0.53500783443450906</c:v>
                      </c:pt>
                      <c:pt idx="769" formatCode="General">
                        <c:v>0.53461140394210804</c:v>
                      </c:pt>
                      <c:pt idx="770" formatCode="General">
                        <c:v>0.53423595428466797</c:v>
                      </c:pt>
                      <c:pt idx="771" formatCode="General">
                        <c:v>0.53381121158599898</c:v>
                      </c:pt>
                      <c:pt idx="772" formatCode="General">
                        <c:v>0.53325557708740201</c:v>
                      </c:pt>
                      <c:pt idx="773" formatCode="General">
                        <c:v>0.532667696475983</c:v>
                      </c:pt>
                      <c:pt idx="774" formatCode="General">
                        <c:v>0.53200626373291005</c:v>
                      </c:pt>
                      <c:pt idx="775" formatCode="General">
                        <c:v>0.53118509054184004</c:v>
                      </c:pt>
                      <c:pt idx="776" formatCode="General">
                        <c:v>0.53035926818847701</c:v>
                      </c:pt>
                      <c:pt idx="777" formatCode="General">
                        <c:v>0.52947831153869596</c:v>
                      </c:pt>
                      <c:pt idx="778" formatCode="General">
                        <c:v>0.528561651706696</c:v>
                      </c:pt>
                      <c:pt idx="779" formatCode="General">
                        <c:v>0.52756887674331698</c:v>
                      </c:pt>
                      <c:pt idx="780" formatCode="General">
                        <c:v>0.52638864517211903</c:v>
                      </c:pt>
                      <c:pt idx="781" formatCode="General">
                        <c:v>0.52514117956161499</c:v>
                      </c:pt>
                      <c:pt idx="782" formatCode="General">
                        <c:v>0.52381557226180997</c:v>
                      </c:pt>
                      <c:pt idx="783" formatCode="General">
                        <c:v>0.52231687307357799</c:v>
                      </c:pt>
                      <c:pt idx="784" formatCode="General">
                        <c:v>0.52070873975753795</c:v>
                      </c:pt>
                      <c:pt idx="785" formatCode="General">
                        <c:v>0.51901334524154696</c:v>
                      </c:pt>
                      <c:pt idx="786" formatCode="General">
                        <c:v>0.51715463399887096</c:v>
                      </c:pt>
                      <c:pt idx="787" formatCode="General">
                        <c:v>0.51523256301879905</c:v>
                      </c:pt>
                      <c:pt idx="788" formatCode="General">
                        <c:v>0.51335442066192605</c:v>
                      </c:pt>
                      <c:pt idx="789" formatCode="General">
                        <c:v>0.511363625526428</c:v>
                      </c:pt>
                      <c:pt idx="790" formatCode="General">
                        <c:v>0.50939220190048196</c:v>
                      </c:pt>
                      <c:pt idx="791" formatCode="General">
                        <c:v>0.50728386640548695</c:v>
                      </c:pt>
                      <c:pt idx="792" formatCode="General">
                        <c:v>0.50502085685730003</c:v>
                      </c:pt>
                      <c:pt idx="793" formatCode="General">
                        <c:v>0.50287914276123002</c:v>
                      </c:pt>
                      <c:pt idx="794" formatCode="General">
                        <c:v>0.500696241855621</c:v>
                      </c:pt>
                      <c:pt idx="795" formatCode="General">
                        <c:v>0.49861878156661998</c:v>
                      </c:pt>
                      <c:pt idx="796" formatCode="General">
                        <c:v>0.49658927321433999</c:v>
                      </c:pt>
                      <c:pt idx="797" formatCode="General">
                        <c:v>0.49454870820045499</c:v>
                      </c:pt>
                      <c:pt idx="798" formatCode="General">
                        <c:v>0.49267056584358199</c:v>
                      </c:pt>
                      <c:pt idx="799" formatCode="General">
                        <c:v>0.49085929989814803</c:v>
                      </c:pt>
                      <c:pt idx="800" formatCode="General">
                        <c:v>0.48919209837913502</c:v>
                      </c:pt>
                      <c:pt idx="801" formatCode="General">
                        <c:v>0.48768973350524902</c:v>
                      </c:pt>
                      <c:pt idx="802" formatCode="General">
                        <c:v>0.48629572987556502</c:v>
                      </c:pt>
                      <c:pt idx="803" formatCode="General">
                        <c:v>0.48501247167587302</c:v>
                      </c:pt>
                      <c:pt idx="804" formatCode="General">
                        <c:v>0.48376822471618702</c:v>
                      </c:pt>
                      <c:pt idx="805" formatCode="General">
                        <c:v>0.48274001479148898</c:v>
                      </c:pt>
                      <c:pt idx="806" formatCode="General">
                        <c:v>0.48182976245880099</c:v>
                      </c:pt>
                      <c:pt idx="807" formatCode="General">
                        <c:v>0.481058180332184</c:v>
                      </c:pt>
                      <c:pt idx="808" formatCode="General">
                        <c:v>0.48037919402122498</c:v>
                      </c:pt>
                      <c:pt idx="809" formatCode="General">
                        <c:v>0.47969427704811102</c:v>
                      </c:pt>
                      <c:pt idx="810" formatCode="General">
                        <c:v>0.47915074229240401</c:v>
                      </c:pt>
                      <c:pt idx="811" formatCode="General">
                        <c:v>0.47868230938911399</c:v>
                      </c:pt>
                      <c:pt idx="812" formatCode="General">
                        <c:v>0.47830379009246798</c:v>
                      </c:pt>
                      <c:pt idx="813" formatCode="General">
                        <c:v>0.47796669602394098</c:v>
                      </c:pt>
                      <c:pt idx="814" formatCode="General">
                        <c:v>0.47772994637489302</c:v>
                      </c:pt>
                      <c:pt idx="815" formatCode="General">
                        <c:v>0.477482169866562</c:v>
                      </c:pt>
                      <c:pt idx="816" formatCode="General">
                        <c:v>0.47726762294769298</c:v>
                      </c:pt>
                      <c:pt idx="817" formatCode="General">
                        <c:v>0.47707682847976701</c:v>
                      </c:pt>
                      <c:pt idx="818" formatCode="General">
                        <c:v>0.47692760825157199</c:v>
                      </c:pt>
                      <c:pt idx="819" formatCode="General">
                        <c:v>0.476807981729507</c:v>
                      </c:pt>
                      <c:pt idx="820" formatCode="General">
                        <c:v>0.476735919713974</c:v>
                      </c:pt>
                      <c:pt idx="821" formatCode="General">
                        <c:v>0.47660732269287098</c:v>
                      </c:pt>
                      <c:pt idx="822" formatCode="General">
                        <c:v>0.47654044628143299</c:v>
                      </c:pt>
                      <c:pt idx="823" formatCode="General">
                        <c:v>0.47647386789321899</c:v>
                      </c:pt>
                      <c:pt idx="824" formatCode="General">
                        <c:v>0.47638511657714799</c:v>
                      </c:pt>
                      <c:pt idx="825" formatCode="General">
                        <c:v>0.476316928863525</c:v>
                      </c:pt>
                      <c:pt idx="826" formatCode="General">
                        <c:v>0.476211577653885</c:v>
                      </c:pt>
                      <c:pt idx="827" formatCode="General">
                        <c:v>0.47613266110420199</c:v>
                      </c:pt>
                      <c:pt idx="828" formatCode="General">
                        <c:v>0.476046472787857</c:v>
                      </c:pt>
                      <c:pt idx="829" formatCode="General">
                        <c:v>0.475903511047363</c:v>
                      </c:pt>
                      <c:pt idx="830" formatCode="General">
                        <c:v>0.475759297609329</c:v>
                      </c:pt>
                      <c:pt idx="831" formatCode="General">
                        <c:v>0.475591421127319</c:v>
                      </c:pt>
                      <c:pt idx="832" formatCode="General">
                        <c:v>0.47544214129447898</c:v>
                      </c:pt>
                      <c:pt idx="833" formatCode="General">
                        <c:v>0.47528687119483898</c:v>
                      </c:pt>
                      <c:pt idx="834" formatCode="General">
                        <c:v>0.47513580322265597</c:v>
                      </c:pt>
                      <c:pt idx="835" formatCode="General">
                        <c:v>0.47500106692314098</c:v>
                      </c:pt>
                      <c:pt idx="836" formatCode="General">
                        <c:v>0.47485136985778797</c:v>
                      </c:pt>
                      <c:pt idx="837" formatCode="General">
                        <c:v>0.47463876008987399</c:v>
                      </c:pt>
                      <c:pt idx="838" formatCode="General">
                        <c:v>0.47450649738311801</c:v>
                      </c:pt>
                      <c:pt idx="839" formatCode="General">
                        <c:v>0.47441869974136402</c:v>
                      </c:pt>
                      <c:pt idx="840" formatCode="General">
                        <c:v>0.47434672713279702</c:v>
                      </c:pt>
                      <c:pt idx="841" formatCode="General">
                        <c:v>0.47427552938461298</c:v>
                      </c:pt>
                      <c:pt idx="842" formatCode="General">
                        <c:v>0.47424063086509699</c:v>
                      </c:pt>
                      <c:pt idx="843" formatCode="General">
                        <c:v>0.47415390610694902</c:v>
                      </c:pt>
                      <c:pt idx="844" formatCode="General">
                        <c:v>0.47404527664184598</c:v>
                      </c:pt>
                      <c:pt idx="845" formatCode="General">
                        <c:v>0.47401407361030601</c:v>
                      </c:pt>
                      <c:pt idx="846" formatCode="General">
                        <c:v>0.47396871447563199</c:v>
                      </c:pt>
                      <c:pt idx="847" formatCode="General">
                        <c:v>0.47394242882728599</c:v>
                      </c:pt>
                      <c:pt idx="848" formatCode="General">
                        <c:v>0.47393056750297502</c:v>
                      </c:pt>
                      <c:pt idx="849" formatCode="General">
                        <c:v>0.47396892309188798</c:v>
                      </c:pt>
                      <c:pt idx="850" formatCode="General">
                        <c:v>0.474024087190628</c:v>
                      </c:pt>
                      <c:pt idx="851" formatCode="General">
                        <c:v>0.474108517169952</c:v>
                      </c:pt>
                      <c:pt idx="852" formatCode="General">
                        <c:v>0.47426599264144897</c:v>
                      </c:pt>
                      <c:pt idx="853" formatCode="General">
                        <c:v>0.47438129782676702</c:v>
                      </c:pt>
                      <c:pt idx="854" formatCode="General">
                        <c:v>0.47449252009391801</c:v>
                      </c:pt>
                      <c:pt idx="855" formatCode="General">
                        <c:v>0.474595606327057</c:v>
                      </c:pt>
                      <c:pt idx="856" formatCode="General">
                        <c:v>0.474637180566788</c:v>
                      </c:pt>
                      <c:pt idx="857" formatCode="General">
                        <c:v>0.47477662563324002</c:v>
                      </c:pt>
                      <c:pt idx="858" formatCode="General">
                        <c:v>0.47494637966156</c:v>
                      </c:pt>
                      <c:pt idx="859" formatCode="General">
                        <c:v>0.47517073154449502</c:v>
                      </c:pt>
                      <c:pt idx="860" formatCode="General">
                        <c:v>0.475451469421387</c:v>
                      </c:pt>
                      <c:pt idx="861" formatCode="General">
                        <c:v>0.47570133209228499</c:v>
                      </c:pt>
                      <c:pt idx="862" formatCode="General">
                        <c:v>0.475909262895584</c:v>
                      </c:pt>
                      <c:pt idx="863" formatCode="General">
                        <c:v>0.47613048553466802</c:v>
                      </c:pt>
                      <c:pt idx="864" formatCode="General">
                        <c:v>0.47639414668083202</c:v>
                      </c:pt>
                      <c:pt idx="865" formatCode="General">
                        <c:v>0.476685971021652</c:v>
                      </c:pt>
                      <c:pt idx="866" formatCode="General">
                        <c:v>0.47698226571083102</c:v>
                      </c:pt>
                      <c:pt idx="867" formatCode="General">
                        <c:v>0.47733637690544101</c:v>
                      </c:pt>
                      <c:pt idx="868" formatCode="General">
                        <c:v>0.47762843966484098</c:v>
                      </c:pt>
                      <c:pt idx="869" formatCode="General">
                        <c:v>0.47786340117454501</c:v>
                      </c:pt>
                      <c:pt idx="870" formatCode="General">
                        <c:v>0.478161811828613</c:v>
                      </c:pt>
                      <c:pt idx="871" formatCode="General">
                        <c:v>0.47847020626068099</c:v>
                      </c:pt>
                      <c:pt idx="872" formatCode="General">
                        <c:v>0.47876578569412198</c:v>
                      </c:pt>
                      <c:pt idx="873" formatCode="General">
                        <c:v>0.47910115122795099</c:v>
                      </c:pt>
                      <c:pt idx="874" formatCode="General">
                        <c:v>0.47943234443664601</c:v>
                      </c:pt>
                      <c:pt idx="875" formatCode="General">
                        <c:v>0.47974106669425998</c:v>
                      </c:pt>
                      <c:pt idx="876" formatCode="General">
                        <c:v>0.48006728291511502</c:v>
                      </c:pt>
                      <c:pt idx="877" formatCode="General">
                        <c:v>0.48044356703758201</c:v>
                      </c:pt>
                      <c:pt idx="878" formatCode="General">
                        <c:v>0.48075616359710699</c:v>
                      </c:pt>
                      <c:pt idx="879" formatCode="General">
                        <c:v>0.481065332889557</c:v>
                      </c:pt>
                      <c:pt idx="880" formatCode="General">
                        <c:v>0.48135256767272899</c:v>
                      </c:pt>
                      <c:pt idx="881" formatCode="General">
                        <c:v>0.48161435127258301</c:v>
                      </c:pt>
                      <c:pt idx="882" formatCode="General">
                        <c:v>0.48187336325645402</c:v>
                      </c:pt>
                      <c:pt idx="883" formatCode="General">
                        <c:v>0.48215875029563898</c:v>
                      </c:pt>
                      <c:pt idx="884" formatCode="General">
                        <c:v>0.48244425654411299</c:v>
                      </c:pt>
                      <c:pt idx="885" formatCode="General">
                        <c:v>0.48275232315063499</c:v>
                      </c:pt>
                      <c:pt idx="886" formatCode="General">
                        <c:v>0.48311597108840898</c:v>
                      </c:pt>
                      <c:pt idx="887" formatCode="General">
                        <c:v>0.48340710997581499</c:v>
                      </c:pt>
                      <c:pt idx="888" formatCode="General">
                        <c:v>0.48368030786514299</c:v>
                      </c:pt>
                      <c:pt idx="889" formatCode="General">
                        <c:v>0.48392710089683499</c:v>
                      </c:pt>
                      <c:pt idx="890" formatCode="General">
                        <c:v>0.48410066962242099</c:v>
                      </c:pt>
                      <c:pt idx="891" formatCode="General">
                        <c:v>0.48434853553772</c:v>
                      </c:pt>
                      <c:pt idx="892" formatCode="General">
                        <c:v>0.484633028507233</c:v>
                      </c:pt>
                      <c:pt idx="893" formatCode="General">
                        <c:v>0.48487889766693099</c:v>
                      </c:pt>
                      <c:pt idx="894" formatCode="General">
                        <c:v>0.48516744375228898</c:v>
                      </c:pt>
                      <c:pt idx="895" formatCode="General">
                        <c:v>0.48539525270461997</c:v>
                      </c:pt>
                      <c:pt idx="896" formatCode="General">
                        <c:v>0.485545873641968</c:v>
                      </c:pt>
                      <c:pt idx="897" formatCode="General">
                        <c:v>0.48573178052902199</c:v>
                      </c:pt>
                      <c:pt idx="898" formatCode="General">
                        <c:v>0.485904961824417</c:v>
                      </c:pt>
                      <c:pt idx="899" formatCode="General">
                        <c:v>0.486047834157944</c:v>
                      </c:pt>
                      <c:pt idx="900" formatCode="General">
                        <c:v>0.48626485466957098</c:v>
                      </c:pt>
                      <c:pt idx="901" formatCode="General">
                        <c:v>0.48645251989364602</c:v>
                      </c:pt>
                      <c:pt idx="902" formatCode="General">
                        <c:v>0.48662006855010997</c:v>
                      </c:pt>
                      <c:pt idx="903" formatCode="General">
                        <c:v>0.486792743206024</c:v>
                      </c:pt>
                      <c:pt idx="904" formatCode="General">
                        <c:v>0.48698252439498901</c:v>
                      </c:pt>
                      <c:pt idx="905" formatCode="General">
                        <c:v>0.487171441316605</c:v>
                      </c:pt>
                      <c:pt idx="906" formatCode="General">
                        <c:v>0.48729452490806602</c:v>
                      </c:pt>
                      <c:pt idx="907" formatCode="General">
                        <c:v>0.48742324113845797</c:v>
                      </c:pt>
                      <c:pt idx="908" formatCode="General">
                        <c:v>0.487501561641693</c:v>
                      </c:pt>
                      <c:pt idx="909" formatCode="General">
                        <c:v>0.48746353387832603</c:v>
                      </c:pt>
                      <c:pt idx="910" formatCode="General">
                        <c:v>0.48751619458198497</c:v>
                      </c:pt>
                      <c:pt idx="911" formatCode="General">
                        <c:v>0.48764693737030002</c:v>
                      </c:pt>
                      <c:pt idx="912" formatCode="General">
                        <c:v>0.48768830299377403</c:v>
                      </c:pt>
                      <c:pt idx="913" formatCode="General">
                        <c:v>0.48768907785415599</c:v>
                      </c:pt>
                      <c:pt idx="914" formatCode="General">
                        <c:v>0.48770293593406699</c:v>
                      </c:pt>
                      <c:pt idx="915" formatCode="General">
                        <c:v>0.48767265677452099</c:v>
                      </c:pt>
                      <c:pt idx="916" formatCode="General">
                        <c:v>0.48764917254447898</c:v>
                      </c:pt>
                      <c:pt idx="917" formatCode="General">
                        <c:v>0.48763704299926802</c:v>
                      </c:pt>
                      <c:pt idx="918" formatCode="General">
                        <c:v>0.48766139149665799</c:v>
                      </c:pt>
                      <c:pt idx="919" formatCode="General">
                        <c:v>0.48756498098373402</c:v>
                      </c:pt>
                      <c:pt idx="920" formatCode="General">
                        <c:v>0.48747441172599798</c:v>
                      </c:pt>
                      <c:pt idx="921" formatCode="General">
                        <c:v>0.48739227652549699</c:v>
                      </c:pt>
                      <c:pt idx="922" formatCode="General">
                        <c:v>0.48723512887954701</c:v>
                      </c:pt>
                      <c:pt idx="923" formatCode="General">
                        <c:v>0.48707455396652199</c:v>
                      </c:pt>
                      <c:pt idx="924" formatCode="General">
                        <c:v>0.48690673708915699</c:v>
                      </c:pt>
                      <c:pt idx="925" formatCode="General">
                        <c:v>0.48671469092369102</c:v>
                      </c:pt>
                      <c:pt idx="926" formatCode="General">
                        <c:v>0.48649436235427901</c:v>
                      </c:pt>
                      <c:pt idx="927" formatCode="General">
                        <c:v>0.48624128103256198</c:v>
                      </c:pt>
                      <c:pt idx="928" formatCode="General">
                        <c:v>0.48595103621482799</c:v>
                      </c:pt>
                      <c:pt idx="929" formatCode="General">
                        <c:v>0.48567494750022899</c:v>
                      </c:pt>
                      <c:pt idx="930" formatCode="General">
                        <c:v>0.48538416624069203</c:v>
                      </c:pt>
                      <c:pt idx="931" formatCode="General">
                        <c:v>0.48506617546081499</c:v>
                      </c:pt>
                      <c:pt idx="932" formatCode="General">
                        <c:v>0.48475256562232999</c:v>
                      </c:pt>
                      <c:pt idx="933" formatCode="General">
                        <c:v>0.484419405460358</c:v>
                      </c:pt>
                      <c:pt idx="934" formatCode="General">
                        <c:v>0.48406675457954401</c:v>
                      </c:pt>
                      <c:pt idx="935" formatCode="General">
                        <c:v>0.48366269469261203</c:v>
                      </c:pt>
                      <c:pt idx="936" formatCode="General">
                        <c:v>0.48320394754409801</c:v>
                      </c:pt>
                      <c:pt idx="937" formatCode="General">
                        <c:v>0.48277732729911799</c:v>
                      </c:pt>
                      <c:pt idx="938" formatCode="General">
                        <c:v>0.48237374424934398</c:v>
                      </c:pt>
                      <c:pt idx="939" formatCode="General">
                        <c:v>0.48187890648841902</c:v>
                      </c:pt>
                      <c:pt idx="940" formatCode="General">
                        <c:v>0.48136976361274703</c:v>
                      </c:pt>
                      <c:pt idx="941" formatCode="General">
                        <c:v>0.48082923889160201</c:v>
                      </c:pt>
                      <c:pt idx="942" formatCode="General">
                        <c:v>0.48020598292350802</c:v>
                      </c:pt>
                      <c:pt idx="943" formatCode="General">
                        <c:v>0.47947061061859098</c:v>
                      </c:pt>
                      <c:pt idx="944" formatCode="General">
                        <c:v>0.47879040241241499</c:v>
                      </c:pt>
                      <c:pt idx="945" formatCode="General">
                        <c:v>0.47812497615814198</c:v>
                      </c:pt>
                      <c:pt idx="946" formatCode="General">
                        <c:v>0.47741732001304599</c:v>
                      </c:pt>
                      <c:pt idx="947" formatCode="General">
                        <c:v>0.47667399048805198</c:v>
                      </c:pt>
                      <c:pt idx="948" formatCode="General">
                        <c:v>0.47594332695007302</c:v>
                      </c:pt>
                      <c:pt idx="949" formatCode="General">
                        <c:v>0.47523987293243403</c:v>
                      </c:pt>
                      <c:pt idx="950" formatCode="General">
                        <c:v>0.47442367672920199</c:v>
                      </c:pt>
                      <c:pt idx="951" formatCode="General">
                        <c:v>0.47358027100562999</c:v>
                      </c:pt>
                      <c:pt idx="952" formatCode="General">
                        <c:v>0.47267359495163003</c:v>
                      </c:pt>
                      <c:pt idx="953" formatCode="General">
                        <c:v>0.47165235877036998</c:v>
                      </c:pt>
                      <c:pt idx="954" formatCode="General">
                        <c:v>0.47064176201820401</c:v>
                      </c:pt>
                      <c:pt idx="955" formatCode="General">
                        <c:v>0.46961483359336897</c:v>
                      </c:pt>
                      <c:pt idx="956" formatCode="General">
                        <c:v>0.46856382489204401</c:v>
                      </c:pt>
                      <c:pt idx="957" formatCode="General">
                        <c:v>0.46750408411026001</c:v>
                      </c:pt>
                      <c:pt idx="958" formatCode="General">
                        <c:v>0.46638056635856601</c:v>
                      </c:pt>
                      <c:pt idx="959" formatCode="General">
                        <c:v>0.465227991342545</c:v>
                      </c:pt>
                      <c:pt idx="960" formatCode="General">
                        <c:v>0.464022427797318</c:v>
                      </c:pt>
                      <c:pt idx="961" formatCode="General">
                        <c:v>0.46278360486030601</c:v>
                      </c:pt>
                      <c:pt idx="962" formatCode="General">
                        <c:v>0.46147543191909801</c:v>
                      </c:pt>
                      <c:pt idx="963" formatCode="General">
                        <c:v>0.46012133359909102</c:v>
                      </c:pt>
                      <c:pt idx="964" formatCode="General">
                        <c:v>0.458702892065048</c:v>
                      </c:pt>
                      <c:pt idx="965" formatCode="General">
                        <c:v>0.45726108551025402</c:v>
                      </c:pt>
                      <c:pt idx="966" formatCode="General">
                        <c:v>0.45571783185005199</c:v>
                      </c:pt>
                      <c:pt idx="967" formatCode="General">
                        <c:v>0.45419150590896601</c:v>
                      </c:pt>
                      <c:pt idx="968" formatCode="General">
                        <c:v>0.45267593860626198</c:v>
                      </c:pt>
                      <c:pt idx="969" formatCode="General">
                        <c:v>0.45105478167533902</c:v>
                      </c:pt>
                      <c:pt idx="970" formatCode="General">
                        <c:v>0.44937860965728799</c:v>
                      </c:pt>
                      <c:pt idx="971" formatCode="General">
                        <c:v>0.447683095932007</c:v>
                      </c:pt>
                      <c:pt idx="972" formatCode="General">
                        <c:v>0.44592657685279802</c:v>
                      </c:pt>
                      <c:pt idx="973" formatCode="General">
                        <c:v>0.44415080547332803</c:v>
                      </c:pt>
                      <c:pt idx="974" formatCode="General">
                        <c:v>0.442350804805756</c:v>
                      </c:pt>
                      <c:pt idx="975" formatCode="General">
                        <c:v>0.440542012453079</c:v>
                      </c:pt>
                      <c:pt idx="976" formatCode="General">
                        <c:v>0.43872457742691001</c:v>
                      </c:pt>
                      <c:pt idx="977" formatCode="General">
                        <c:v>0.43685582280159002</c:v>
                      </c:pt>
                      <c:pt idx="978" formatCode="General">
                        <c:v>0.43495801091194197</c:v>
                      </c:pt>
                      <c:pt idx="979" formatCode="General">
                        <c:v>0.43307653069496199</c:v>
                      </c:pt>
                      <c:pt idx="980" formatCode="General">
                        <c:v>0.431170433759689</c:v>
                      </c:pt>
                      <c:pt idx="981" formatCode="General">
                        <c:v>0.42924013733863797</c:v>
                      </c:pt>
                      <c:pt idx="982" formatCode="General">
                        <c:v>0.42733147740364102</c:v>
                      </c:pt>
                      <c:pt idx="983" formatCode="General">
                        <c:v>0.425391376018524</c:v>
                      </c:pt>
                      <c:pt idx="984" formatCode="General">
                        <c:v>0.42340832948684698</c:v>
                      </c:pt>
                      <c:pt idx="985" formatCode="General">
                        <c:v>0.42142763733863797</c:v>
                      </c:pt>
                      <c:pt idx="986" formatCode="General">
                        <c:v>0.41942483186721802</c:v>
                      </c:pt>
                      <c:pt idx="987" formatCode="General">
                        <c:v>0.41746631264686601</c:v>
                      </c:pt>
                      <c:pt idx="988" formatCode="General">
                        <c:v>0.41549983620643599</c:v>
                      </c:pt>
                      <c:pt idx="989" formatCode="General">
                        <c:v>0.413528472185135</c:v>
                      </c:pt>
                      <c:pt idx="990" formatCode="General">
                        <c:v>0.41161015629768399</c:v>
                      </c:pt>
                      <c:pt idx="991" formatCode="General">
                        <c:v>0.40973216295242298</c:v>
                      </c:pt>
                      <c:pt idx="992" formatCode="General">
                        <c:v>0.407860517501831</c:v>
                      </c:pt>
                      <c:pt idx="993" formatCode="General">
                        <c:v>0.40601903200149497</c:v>
                      </c:pt>
                      <c:pt idx="994" formatCode="General">
                        <c:v>0.40417698025703402</c:v>
                      </c:pt>
                      <c:pt idx="995" formatCode="General">
                        <c:v>0.40235245227813698</c:v>
                      </c:pt>
                      <c:pt idx="996" formatCode="General">
                        <c:v>0.40053701400756803</c:v>
                      </c:pt>
                      <c:pt idx="997" formatCode="General">
                        <c:v>0.39873188734054599</c:v>
                      </c:pt>
                      <c:pt idx="998" formatCode="General">
                        <c:v>0.39694240689277599</c:v>
                      </c:pt>
                      <c:pt idx="999" formatCode="General">
                        <c:v>0.39513167738914501</c:v>
                      </c:pt>
                      <c:pt idx="1000" formatCode="General">
                        <c:v>0.39341208338737499</c:v>
                      </c:pt>
                      <c:pt idx="1001" formatCode="General">
                        <c:v>0.39176735281944303</c:v>
                      </c:pt>
                      <c:pt idx="1002" formatCode="General">
                        <c:v>0.39008310437202498</c:v>
                      </c:pt>
                      <c:pt idx="1003" formatCode="General">
                        <c:v>0.38848724961280801</c:v>
                      </c:pt>
                      <c:pt idx="1004" formatCode="General">
                        <c:v>0.38679397106170699</c:v>
                      </c:pt>
                      <c:pt idx="1005" formatCode="General">
                        <c:v>0.38503506779670699</c:v>
                      </c:pt>
                      <c:pt idx="1006" formatCode="General">
                        <c:v>0.38327533006668102</c:v>
                      </c:pt>
                      <c:pt idx="1007" formatCode="General">
                        <c:v>0.38150006532669101</c:v>
                      </c:pt>
                      <c:pt idx="1008" formatCode="General">
                        <c:v>0.37968429923057601</c:v>
                      </c:pt>
                      <c:pt idx="1009" formatCode="General">
                        <c:v>0.37790459394455</c:v>
                      </c:pt>
                      <c:pt idx="1010" formatCode="General">
                        <c:v>0.375998675823212</c:v>
                      </c:pt>
                      <c:pt idx="1011" formatCode="General">
                        <c:v>0.37402737140655501</c:v>
                      </c:pt>
                      <c:pt idx="1012" formatCode="General">
                        <c:v>0.37199521064758301</c:v>
                      </c:pt>
                      <c:pt idx="1013" formatCode="General">
                        <c:v>0.36991748213768</c:v>
                      </c:pt>
                      <c:pt idx="1014" formatCode="General">
                        <c:v>0.36774039268493702</c:v>
                      </c:pt>
                      <c:pt idx="1015" formatCode="General">
                        <c:v>0.36547386646270802</c:v>
                      </c:pt>
                      <c:pt idx="1016" formatCode="General">
                        <c:v>0.36296409368514998</c:v>
                      </c:pt>
                      <c:pt idx="1017" formatCode="General">
                        <c:v>0.36033883690834001</c:v>
                      </c:pt>
                      <c:pt idx="1018" formatCode="General">
                        <c:v>0.35756725072860701</c:v>
                      </c:pt>
                      <c:pt idx="1019" formatCode="General">
                        <c:v>0.35456696152687101</c:v>
                      </c:pt>
                      <c:pt idx="1020" formatCode="General">
                        <c:v>0.351437747478485</c:v>
                      </c:pt>
                      <c:pt idx="1021" formatCode="General">
                        <c:v>0.34808671474456798</c:v>
                      </c:pt>
                      <c:pt idx="1022" formatCode="General">
                        <c:v>0.34455135464668302</c:v>
                      </c:pt>
                      <c:pt idx="1023" formatCode="General">
                        <c:v>0.34074002504348799</c:v>
                      </c:pt>
                      <c:pt idx="1024" formatCode="General">
                        <c:v>0.33674344420433</c:v>
                      </c:pt>
                      <c:pt idx="1025" formatCode="General">
                        <c:v>0.33248043060302701</c:v>
                      </c:pt>
                      <c:pt idx="1026" formatCode="General">
                        <c:v>0.32798820734023998</c:v>
                      </c:pt>
                      <c:pt idx="1027" formatCode="General">
                        <c:v>0.32316002249717701</c:v>
                      </c:pt>
                      <c:pt idx="1028" formatCode="General">
                        <c:v>0.31806629896163902</c:v>
                      </c:pt>
                      <c:pt idx="1029" formatCode="General">
                        <c:v>0.31274491548538202</c:v>
                      </c:pt>
                      <c:pt idx="1030" formatCode="General">
                        <c:v>0.30711966753005998</c:v>
                      </c:pt>
                      <c:pt idx="1031" formatCode="General">
                        <c:v>0.30125665664672902</c:v>
                      </c:pt>
                      <c:pt idx="1032" formatCode="General">
                        <c:v>0.29511976242065402</c:v>
                      </c:pt>
                      <c:pt idx="1033" formatCode="General">
                        <c:v>0.28884428739547702</c:v>
                      </c:pt>
                      <c:pt idx="1034" formatCode="General">
                        <c:v>0.282305717468262</c:v>
                      </c:pt>
                      <c:pt idx="1035" formatCode="General">
                        <c:v>0.27561920881271401</c:v>
                      </c:pt>
                      <c:pt idx="1036" formatCode="General">
                        <c:v>0.26870921254157998</c:v>
                      </c:pt>
                      <c:pt idx="1037" formatCode="General">
                        <c:v>0.261803388595581</c:v>
                      </c:pt>
                      <c:pt idx="1038" formatCode="General">
                        <c:v>0.254648298025131</c:v>
                      </c:pt>
                      <c:pt idx="1039" formatCode="General">
                        <c:v>0.24757562577724501</c:v>
                      </c:pt>
                      <c:pt idx="1040" formatCode="General">
                        <c:v>0.24041596055030801</c:v>
                      </c:pt>
                      <c:pt idx="1041" formatCode="General">
                        <c:v>0.23339964449405701</c:v>
                      </c:pt>
                      <c:pt idx="1042" formatCode="General">
                        <c:v>0.22640068829059601</c:v>
                      </c:pt>
                      <c:pt idx="1043" formatCode="General">
                        <c:v>0.219467788934708</c:v>
                      </c:pt>
                      <c:pt idx="1044" formatCode="General">
                        <c:v>0.212706163525581</c:v>
                      </c:pt>
                      <c:pt idx="1045" formatCode="General">
                        <c:v>0.20602798461914101</c:v>
                      </c:pt>
                      <c:pt idx="1046" formatCode="General">
                        <c:v>0.19964565336704301</c:v>
                      </c:pt>
                      <c:pt idx="1047" formatCode="General">
                        <c:v>0.19337651133537301</c:v>
                      </c:pt>
                      <c:pt idx="1048" formatCode="General">
                        <c:v>0.18739788234233901</c:v>
                      </c:pt>
                      <c:pt idx="1049" formatCode="General">
                        <c:v>0.181628823280334</c:v>
                      </c:pt>
                      <c:pt idx="1050" formatCode="General">
                        <c:v>0.176175326108932</c:v>
                      </c:pt>
                      <c:pt idx="1051" formatCode="General">
                        <c:v>0.170924052596092</c:v>
                      </c:pt>
                      <c:pt idx="1052" formatCode="General">
                        <c:v>0.165994763374329</c:v>
                      </c:pt>
                      <c:pt idx="1053" formatCode="General">
                        <c:v>0.16138011217117301</c:v>
                      </c:pt>
                      <c:pt idx="1054" formatCode="General">
                        <c:v>0.15704320371151001</c:v>
                      </c:pt>
                      <c:pt idx="1055" formatCode="General">
                        <c:v>0.152975648641586</c:v>
                      </c:pt>
                      <c:pt idx="1056" formatCode="General">
                        <c:v>0.14915415644645699</c:v>
                      </c:pt>
                      <c:pt idx="1057" formatCode="General">
                        <c:v>0.145638257265091</c:v>
                      </c:pt>
                      <c:pt idx="1058" formatCode="General">
                        <c:v>0.14232802391052199</c:v>
                      </c:pt>
                      <c:pt idx="1059" formatCode="General">
                        <c:v>0.13925288617610901</c:v>
                      </c:pt>
                      <c:pt idx="1060" formatCode="General">
                        <c:v>0.136382982134819</c:v>
                      </c:pt>
                      <c:pt idx="1061" formatCode="General">
                        <c:v>0.13376849889755199</c:v>
                      </c:pt>
                      <c:pt idx="1062" formatCode="General">
                        <c:v>0.13134166598319999</c:v>
                      </c:pt>
                      <c:pt idx="1063" formatCode="General">
                        <c:v>0.12914779782295199</c:v>
                      </c:pt>
                      <c:pt idx="1064" formatCode="General">
                        <c:v>0.12708106637000999</c:v>
                      </c:pt>
                      <c:pt idx="1065" formatCode="General">
                        <c:v>0.12521828711032901</c:v>
                      </c:pt>
                      <c:pt idx="1066" formatCode="General">
                        <c:v>0.123483046889305</c:v>
                      </c:pt>
                      <c:pt idx="1067" formatCode="General">
                        <c:v>0.121913947165012</c:v>
                      </c:pt>
                      <c:pt idx="1068" formatCode="General">
                        <c:v>0.12043646723032</c:v>
                      </c:pt>
                      <c:pt idx="1069" formatCode="General">
                        <c:v>0.119101360440254</c:v>
                      </c:pt>
                      <c:pt idx="1070" formatCode="General">
                        <c:v>0.117880612611771</c:v>
                      </c:pt>
                      <c:pt idx="1071" formatCode="General">
                        <c:v>0.116785317659378</c:v>
                      </c:pt>
                      <c:pt idx="1072" formatCode="General">
                        <c:v>0.11575816571712499</c:v>
                      </c:pt>
                      <c:pt idx="1073" formatCode="General">
                        <c:v>0.114872895181179</c:v>
                      </c:pt>
                      <c:pt idx="1074" formatCode="General">
                        <c:v>0.114030741155148</c:v>
                      </c:pt>
                      <c:pt idx="1075" formatCode="General">
                        <c:v>0.113233976066113</c:v>
                      </c:pt>
                      <c:pt idx="1076" formatCode="General">
                        <c:v>0.11251956969499601</c:v>
                      </c:pt>
                      <c:pt idx="1077" formatCode="General">
                        <c:v>0.111870519816875</c:v>
                      </c:pt>
                      <c:pt idx="1078" formatCode="General">
                        <c:v>0.111303873360157</c:v>
                      </c:pt>
                      <c:pt idx="1079" formatCode="General">
                        <c:v>0.110768847167492</c:v>
                      </c:pt>
                      <c:pt idx="1080" formatCode="General">
                        <c:v>0.110297076404095</c:v>
                      </c:pt>
                      <c:pt idx="1081" formatCode="General">
                        <c:v>0.109859116375446</c:v>
                      </c:pt>
                      <c:pt idx="1082" formatCode="General">
                        <c:v>0.109466888010502</c:v>
                      </c:pt>
                      <c:pt idx="1083" formatCode="General">
                        <c:v>0.109110422432423</c:v>
                      </c:pt>
                      <c:pt idx="1084" formatCode="General">
                        <c:v>0.108797319233418</c:v>
                      </c:pt>
                      <c:pt idx="1085" formatCode="General">
                        <c:v>0.108526021242142</c:v>
                      </c:pt>
                      <c:pt idx="1086" formatCode="General">
                        <c:v>0.10829457640647901</c:v>
                      </c:pt>
                      <c:pt idx="1087" formatCode="General">
                        <c:v>0.10810241848230399</c:v>
                      </c:pt>
                      <c:pt idx="1088" formatCode="General">
                        <c:v>0.107961140573025</c:v>
                      </c:pt>
                      <c:pt idx="1089" formatCode="General">
                        <c:v>0.10784038156271</c:v>
                      </c:pt>
                      <c:pt idx="1090" formatCode="General">
                        <c:v>0.10776124149560901</c:v>
                      </c:pt>
                      <c:pt idx="1091" formatCode="General">
                        <c:v>0.107691757380962</c:v>
                      </c:pt>
                      <c:pt idx="1092" formatCode="General">
                        <c:v>0.107646882534027</c:v>
                      </c:pt>
                      <c:pt idx="1093" formatCode="General">
                        <c:v>0.10762317478656799</c:v>
                      </c:pt>
                      <c:pt idx="1094" formatCode="General">
                        <c:v>0.107616499066353</c:v>
                      </c:pt>
                      <c:pt idx="1095" formatCode="General">
                        <c:v>0.107635788619518</c:v>
                      </c:pt>
                      <c:pt idx="1096" formatCode="General">
                        <c:v>0.107683390378952</c:v>
                      </c:pt>
                      <c:pt idx="1097" formatCode="General">
                        <c:v>0.107748672366142</c:v>
                      </c:pt>
                      <c:pt idx="1098" formatCode="General">
                        <c:v>0.107846096158028</c:v>
                      </c:pt>
                      <c:pt idx="1099" formatCode="General">
                        <c:v>0.107941657304764</c:v>
                      </c:pt>
                      <c:pt idx="1100" formatCode="General">
                        <c:v>0.10804259032011</c:v>
                      </c:pt>
                      <c:pt idx="1101" formatCode="General">
                        <c:v>0.108170904219151</c:v>
                      </c:pt>
                      <c:pt idx="1102" formatCode="General">
                        <c:v>0.108304485678673</c:v>
                      </c:pt>
                      <c:pt idx="1103" formatCode="General">
                        <c:v>0.108467474579811</c:v>
                      </c:pt>
                      <c:pt idx="1104" formatCode="General">
                        <c:v>0.108650512993336</c:v>
                      </c:pt>
                      <c:pt idx="1105" formatCode="General">
                        <c:v>0.108873143792152</c:v>
                      </c:pt>
                      <c:pt idx="1106" formatCode="General">
                        <c:v>0.109121173620224</c:v>
                      </c:pt>
                      <c:pt idx="1107" formatCode="General">
                        <c:v>0.109405547380447</c:v>
                      </c:pt>
                      <c:pt idx="1108" formatCode="General">
                        <c:v>0.109725587069988</c:v>
                      </c:pt>
                      <c:pt idx="1109" formatCode="General">
                        <c:v>0.110085979104042</c:v>
                      </c:pt>
                      <c:pt idx="1110" formatCode="General">
                        <c:v>0.11047515273094199</c:v>
                      </c:pt>
                      <c:pt idx="1111" formatCode="General">
                        <c:v>0.110908910632133</c:v>
                      </c:pt>
                      <c:pt idx="1112" formatCode="General">
                        <c:v>0.111383691430092</c:v>
                      </c:pt>
                      <c:pt idx="1113" formatCode="General">
                        <c:v>0.111908048391342</c:v>
                      </c:pt>
                      <c:pt idx="1114" formatCode="General">
                        <c:v>0.112474322319031</c:v>
                      </c:pt>
                      <c:pt idx="1115" formatCode="General">
                        <c:v>0.113085061311722</c:v>
                      </c:pt>
                      <c:pt idx="1116" formatCode="General">
                        <c:v>0.11373532563447999</c:v>
                      </c:pt>
                      <c:pt idx="1117" formatCode="General">
                        <c:v>0.114422082901001</c:v>
                      </c:pt>
                      <c:pt idx="1118" formatCode="General">
                        <c:v>0.115180037915707</c:v>
                      </c:pt>
                      <c:pt idx="1119" formatCode="General">
                        <c:v>0.11599469929933499</c:v>
                      </c:pt>
                      <c:pt idx="1120" formatCode="General">
                        <c:v>0.116838946938515</c:v>
                      </c:pt>
                      <c:pt idx="1121" formatCode="General">
                        <c:v>0.117748960852623</c:v>
                      </c:pt>
                      <c:pt idx="1122" formatCode="General">
                        <c:v>0.118673965334892</c:v>
                      </c:pt>
                      <c:pt idx="1123" formatCode="General">
                        <c:v>0.119615852832794</c:v>
                      </c:pt>
                      <c:pt idx="1124" formatCode="General">
                        <c:v>0.12061504274606701</c:v>
                      </c:pt>
                      <c:pt idx="1125" formatCode="General">
                        <c:v>0.121669352054596</c:v>
                      </c:pt>
                      <c:pt idx="1126" formatCode="General">
                        <c:v>0.122739709913731</c:v>
                      </c:pt>
                      <c:pt idx="1127" formatCode="General">
                        <c:v>0.12385647743940401</c:v>
                      </c:pt>
                      <c:pt idx="1128" formatCode="General">
                        <c:v>0.12497272342443499</c:v>
                      </c:pt>
                      <c:pt idx="1129" formatCode="General">
                        <c:v>0.12608808279037501</c:v>
                      </c:pt>
                      <c:pt idx="1130" formatCode="General">
                        <c:v>0.127268776297569</c:v>
                      </c:pt>
                      <c:pt idx="1131" formatCode="General">
                        <c:v>0.12850025296211201</c:v>
                      </c:pt>
                      <c:pt idx="1132" formatCode="General">
                        <c:v>0.129724010825157</c:v>
                      </c:pt>
                      <c:pt idx="1133" formatCode="General">
                        <c:v>0.13097825646400499</c:v>
                      </c:pt>
                      <c:pt idx="1134" formatCode="General">
                        <c:v>0.13226135075092299</c:v>
                      </c:pt>
                      <c:pt idx="1135" formatCode="General">
                        <c:v>0.13355222344398501</c:v>
                      </c:pt>
                      <c:pt idx="1136" formatCode="General">
                        <c:v>0.13485649228096</c:v>
                      </c:pt>
                      <c:pt idx="1137" formatCode="General">
                        <c:v>0.13621412217616999</c:v>
                      </c:pt>
                      <c:pt idx="1138" formatCode="General">
                        <c:v>0.137555181980133</c:v>
                      </c:pt>
                      <c:pt idx="1139" formatCode="General">
                        <c:v>0.13887546956539201</c:v>
                      </c:pt>
                      <c:pt idx="1140" formatCode="General">
                        <c:v>0.140227675437927</c:v>
                      </c:pt>
                      <c:pt idx="1141" formatCode="General">
                        <c:v>0.14158873260021199</c:v>
                      </c:pt>
                      <c:pt idx="1142" formatCode="General">
                        <c:v>0.14298550784587899</c:v>
                      </c:pt>
                      <c:pt idx="1143" formatCode="General">
                        <c:v>0.14442127943038899</c:v>
                      </c:pt>
                      <c:pt idx="1144" formatCode="General">
                        <c:v>0.14584460854530301</c:v>
                      </c:pt>
                      <c:pt idx="1145" formatCode="General">
                        <c:v>0.14728732407093001</c:v>
                      </c:pt>
                      <c:pt idx="1146" formatCode="General">
                        <c:v>0.148737907409668</c:v>
                      </c:pt>
                      <c:pt idx="1147" formatCode="General">
                        <c:v>0.150182455778122</c:v>
                      </c:pt>
                      <c:pt idx="1148" formatCode="General">
                        <c:v>0.15164190530777</c:v>
                      </c:pt>
                      <c:pt idx="1149" formatCode="General">
                        <c:v>0.153121918439865</c:v>
                      </c:pt>
                      <c:pt idx="1150" formatCode="General">
                        <c:v>0.15460932254791299</c:v>
                      </c:pt>
                      <c:pt idx="1151" formatCode="General">
                        <c:v>0.15610341727733601</c:v>
                      </c:pt>
                      <c:pt idx="1152" formatCode="General">
                        <c:v>0.15759745240211501</c:v>
                      </c:pt>
                      <c:pt idx="1153" formatCode="General">
                        <c:v>0.159093618392944</c:v>
                      </c:pt>
                      <c:pt idx="1154" formatCode="General">
                        <c:v>0.16061069071292899</c:v>
                      </c:pt>
                      <c:pt idx="1155" formatCode="General">
                        <c:v>0.16215221583843201</c:v>
                      </c:pt>
                      <c:pt idx="1156" formatCode="General">
                        <c:v>0.16367737948894501</c:v>
                      </c:pt>
                      <c:pt idx="1157" formatCode="General">
                        <c:v>0.16520360112190199</c:v>
                      </c:pt>
                      <c:pt idx="1158" formatCode="General">
                        <c:v>0.16674070060253099</c:v>
                      </c:pt>
                      <c:pt idx="1159" formatCode="General">
                        <c:v>0.16830274462699901</c:v>
                      </c:pt>
                      <c:pt idx="1160" formatCode="General">
                        <c:v>0.169786602258682</c:v>
                      </c:pt>
                      <c:pt idx="1161" formatCode="General">
                        <c:v>0.17137716710567499</c:v>
                      </c:pt>
                      <c:pt idx="1162" formatCode="General">
                        <c:v>0.17294272780418399</c:v>
                      </c:pt>
                      <c:pt idx="1163" formatCode="General">
                        <c:v>0.17450265586376201</c:v>
                      </c:pt>
                      <c:pt idx="1164" formatCode="General">
                        <c:v>0.17607340216636699</c:v>
                      </c:pt>
                      <c:pt idx="1165" formatCode="General">
                        <c:v>0.177617952227592</c:v>
                      </c:pt>
                      <c:pt idx="1166" formatCode="General">
                        <c:v>0.179127708077431</c:v>
                      </c:pt>
                      <c:pt idx="1167" formatCode="General">
                        <c:v>0.18068334460258501</c:v>
                      </c:pt>
                      <c:pt idx="1168" formatCode="General">
                        <c:v>0.182251006364822</c:v>
                      </c:pt>
                      <c:pt idx="1169" formatCode="General">
                        <c:v>0.18380266427993799</c:v>
                      </c:pt>
                      <c:pt idx="1170" formatCode="General">
                        <c:v>0.18536874651908899</c:v>
                      </c:pt>
                      <c:pt idx="1171" formatCode="General">
                        <c:v>0.186925798654556</c:v>
                      </c:pt>
                      <c:pt idx="1172" formatCode="General">
                        <c:v>0.18846669793129001</c:v>
                      </c:pt>
                      <c:pt idx="1173" formatCode="General">
                        <c:v>0.190019696950912</c:v>
                      </c:pt>
                      <c:pt idx="1174" formatCode="General">
                        <c:v>0.191585958003998</c:v>
                      </c:pt>
                      <c:pt idx="1175" formatCode="General">
                        <c:v>0.19314393401145899</c:v>
                      </c:pt>
                      <c:pt idx="1176" formatCode="General">
                        <c:v>0.19469545781612399</c:v>
                      </c:pt>
                      <c:pt idx="1177" formatCode="General">
                        <c:v>0.19624006748199499</c:v>
                      </c:pt>
                      <c:pt idx="1178" formatCode="General">
                        <c:v>0.197786390781403</c:v>
                      </c:pt>
                      <c:pt idx="1179" formatCode="General">
                        <c:v>0.19932681322097801</c:v>
                      </c:pt>
                      <c:pt idx="1180" formatCode="General">
                        <c:v>0.20085588097572299</c:v>
                      </c:pt>
                      <c:pt idx="1181" formatCode="General">
                        <c:v>0.2023905813694</c:v>
                      </c:pt>
                      <c:pt idx="1182" formatCode="General">
                        <c:v>0.203932344913483</c:v>
                      </c:pt>
                      <c:pt idx="1183" formatCode="General">
                        <c:v>0.205460906028748</c:v>
                      </c:pt>
                      <c:pt idx="1184" formatCode="General">
                        <c:v>0.20699329674243899</c:v>
                      </c:pt>
                      <c:pt idx="1185" formatCode="General">
                        <c:v>0.20848862826824199</c:v>
                      </c:pt>
                      <c:pt idx="1186" formatCode="General">
                        <c:v>0.20995756983757</c:v>
                      </c:pt>
                      <c:pt idx="1187" formatCode="General">
                        <c:v>0.211432084441185</c:v>
                      </c:pt>
                      <c:pt idx="1188" formatCode="General">
                        <c:v>0.21286478638649001</c:v>
                      </c:pt>
                      <c:pt idx="1189" formatCode="General">
                        <c:v>0.21435157954692799</c:v>
                      </c:pt>
                      <c:pt idx="1190" formatCode="General">
                        <c:v>0.21588736772537201</c:v>
                      </c:pt>
                      <c:pt idx="1191" formatCode="General">
                        <c:v>0.21737614274024999</c:v>
                      </c:pt>
                      <c:pt idx="1192" formatCode="General">
                        <c:v>0.21888984739780401</c:v>
                      </c:pt>
                      <c:pt idx="1193" formatCode="General">
                        <c:v>0.22033673524856601</c:v>
                      </c:pt>
                      <c:pt idx="1194" formatCode="General">
                        <c:v>0.22169217467308</c:v>
                      </c:pt>
                      <c:pt idx="1195" formatCode="General">
                        <c:v>0.22311858832836201</c:v>
                      </c:pt>
                      <c:pt idx="1196" formatCode="General">
                        <c:v>0.224574819207191</c:v>
                      </c:pt>
                      <c:pt idx="1197" formatCode="General">
                        <c:v>0.22598086297512099</c:v>
                      </c:pt>
                      <c:pt idx="1198" formatCode="General">
                        <c:v>0.22740606963634499</c:v>
                      </c:pt>
                      <c:pt idx="1199" formatCode="General">
                        <c:v>0.22879754006862599</c:v>
                      </c:pt>
                      <c:pt idx="1200" formatCode="General">
                        <c:v>0.23010903596878099</c:v>
                      </c:pt>
                      <c:pt idx="1201" formatCode="General">
                        <c:v>0.23145897686481501</c:v>
                      </c:pt>
                      <c:pt idx="1202" formatCode="General">
                        <c:v>0.23282025754451799</c:v>
                      </c:pt>
                      <c:pt idx="1203" formatCode="General">
                        <c:v>0.23418542742729201</c:v>
                      </c:pt>
                      <c:pt idx="1204" formatCode="General">
                        <c:v>0.235583126544952</c:v>
                      </c:pt>
                      <c:pt idx="1205" formatCode="General">
                        <c:v>0.23693068325519601</c:v>
                      </c:pt>
                      <c:pt idx="1206" formatCode="General">
                        <c:v>0.23826755583286299</c:v>
                      </c:pt>
                      <c:pt idx="1207" formatCode="General">
                        <c:v>0.23958750069141399</c:v>
                      </c:pt>
                      <c:pt idx="1208" formatCode="General">
                        <c:v>0.240845307707787</c:v>
                      </c:pt>
                      <c:pt idx="1209" formatCode="General">
                        <c:v>0.242129325866699</c:v>
                      </c:pt>
                      <c:pt idx="1210" formatCode="General">
                        <c:v>0.24343378841877</c:v>
                      </c:pt>
                      <c:pt idx="1211" formatCode="General">
                        <c:v>0.244715541601181</c:v>
                      </c:pt>
                      <c:pt idx="1212" formatCode="General">
                        <c:v>0.24601897597312899</c:v>
                      </c:pt>
                      <c:pt idx="1213" formatCode="General">
                        <c:v>0.247267216444016</c:v>
                      </c:pt>
                      <c:pt idx="1214" formatCode="General">
                        <c:v>0.24844610691070601</c:v>
                      </c:pt>
                      <c:pt idx="1215" formatCode="General">
                        <c:v>0.249665096402168</c:v>
                      </c:pt>
                      <c:pt idx="1216" formatCode="General">
                        <c:v>0.25090461969375599</c:v>
                      </c:pt>
                      <c:pt idx="1217" formatCode="General">
                        <c:v>0.25207281112670898</c:v>
                      </c:pt>
                      <c:pt idx="1218" formatCode="General">
                        <c:v>0.25321462750434898</c:v>
                      </c:pt>
                      <c:pt idx="1219" formatCode="General">
                        <c:v>0.25436982512474099</c:v>
                      </c:pt>
                      <c:pt idx="1220" formatCode="General">
                        <c:v>0.25547125935554499</c:v>
                      </c:pt>
                      <c:pt idx="1221" formatCode="General">
                        <c:v>0.256582111120224</c:v>
                      </c:pt>
                      <c:pt idx="1222" formatCode="General">
                        <c:v>0.25774264335632302</c:v>
                      </c:pt>
                      <c:pt idx="1223" formatCode="General">
                        <c:v>0.25885668396949801</c:v>
                      </c:pt>
                      <c:pt idx="1224" formatCode="General">
                        <c:v>0.25991323590278598</c:v>
                      </c:pt>
                      <c:pt idx="1225" formatCode="General">
                        <c:v>0.26097676157951399</c:v>
                      </c:pt>
                      <c:pt idx="1226" formatCode="General">
                        <c:v>0.26203286647796598</c:v>
                      </c:pt>
                      <c:pt idx="1227" formatCode="General">
                        <c:v>0.26308390498161299</c:v>
                      </c:pt>
                      <c:pt idx="1228" formatCode="General">
                        <c:v>0.26412051916122398</c:v>
                      </c:pt>
                      <c:pt idx="1229" formatCode="General">
                        <c:v>0.26516908407211298</c:v>
                      </c:pt>
                      <c:pt idx="1230" formatCode="General">
                        <c:v>0.26624450087547302</c:v>
                      </c:pt>
                      <c:pt idx="1231" formatCode="General">
                        <c:v>0.267279922962189</c:v>
                      </c:pt>
                      <c:pt idx="1232" formatCode="General">
                        <c:v>0.26830339431762701</c:v>
                      </c:pt>
                      <c:pt idx="1233" formatCode="General">
                        <c:v>0.26930609345436102</c:v>
                      </c:pt>
                      <c:pt idx="1234" formatCode="General">
                        <c:v>0.270252496004105</c:v>
                      </c:pt>
                      <c:pt idx="1235" formatCode="General">
                        <c:v>0.27121511101722701</c:v>
                      </c:pt>
                      <c:pt idx="1236" formatCode="General">
                        <c:v>0.272159993648529</c:v>
                      </c:pt>
                      <c:pt idx="1237" formatCode="General">
                        <c:v>0.27315050363540599</c:v>
                      </c:pt>
                      <c:pt idx="1238" formatCode="General">
                        <c:v>0.27412286400795</c:v>
                      </c:pt>
                      <c:pt idx="1239" formatCode="General">
                        <c:v>0.27507519721984902</c:v>
                      </c:pt>
                      <c:pt idx="1240" formatCode="General">
                        <c:v>0.275981664657593</c:v>
                      </c:pt>
                      <c:pt idx="1241" formatCode="General">
                        <c:v>0.27683997154235801</c:v>
                      </c:pt>
                      <c:pt idx="1242" formatCode="General">
                        <c:v>0.27770647406578097</c:v>
                      </c:pt>
                      <c:pt idx="1243" formatCode="General">
                        <c:v>0.27859398722648598</c:v>
                      </c:pt>
                      <c:pt idx="1244" formatCode="General">
                        <c:v>0.279516011476517</c:v>
                      </c:pt>
                      <c:pt idx="1245" formatCode="General">
                        <c:v>0.28042846918106101</c:v>
                      </c:pt>
                      <c:pt idx="1246" formatCode="General">
                        <c:v>0.281300038099289</c:v>
                      </c:pt>
                      <c:pt idx="1247" formatCode="General">
                        <c:v>0.28218379616737399</c:v>
                      </c:pt>
                      <c:pt idx="1248" formatCode="General">
                        <c:v>0.28300702571868902</c:v>
                      </c:pt>
                      <c:pt idx="1249" formatCode="General">
                        <c:v>0.28381505608558699</c:v>
                      </c:pt>
                      <c:pt idx="1250" formatCode="General">
                        <c:v>0.28467109799385099</c:v>
                      </c:pt>
                      <c:pt idx="1251" formatCode="General">
                        <c:v>0.28543132543563798</c:v>
                      </c:pt>
                      <c:pt idx="1252" formatCode="General">
                        <c:v>0.28621524572372398</c:v>
                      </c:pt>
                      <c:pt idx="1253" formatCode="General">
                        <c:v>0.28707072138786299</c:v>
                      </c:pt>
                      <c:pt idx="1254" formatCode="General">
                        <c:v>0.28781718015670799</c:v>
                      </c:pt>
                      <c:pt idx="1255" formatCode="General">
                        <c:v>0.28859767317771901</c:v>
                      </c:pt>
                      <c:pt idx="1256" formatCode="General">
                        <c:v>0.28940021991729697</c:v>
                      </c:pt>
                      <c:pt idx="1257" formatCode="General">
                        <c:v>0.29011562466621399</c:v>
                      </c:pt>
                      <c:pt idx="1258" formatCode="General">
                        <c:v>0.290899068117142</c:v>
                      </c:pt>
                      <c:pt idx="1259" formatCode="General">
                        <c:v>0.291657894849777</c:v>
                      </c:pt>
                      <c:pt idx="1260" formatCode="General">
                        <c:v>0.29234695434570301</c:v>
                      </c:pt>
                      <c:pt idx="1261" formatCode="General">
                        <c:v>0.293063133955002</c:v>
                      </c:pt>
                      <c:pt idx="1262" formatCode="General">
                        <c:v>0.29371803998947099</c:v>
                      </c:pt>
                      <c:pt idx="1263" formatCode="General">
                        <c:v>0.29438617825508101</c:v>
                      </c:pt>
                      <c:pt idx="1264" formatCode="General">
                        <c:v>0.29512205719947798</c:v>
                      </c:pt>
                      <c:pt idx="1265" formatCode="General">
                        <c:v>0.29581284523010298</c:v>
                      </c:pt>
                      <c:pt idx="1266" formatCode="General">
                        <c:v>0.29648584127426098</c:v>
                      </c:pt>
                      <c:pt idx="1267" formatCode="General">
                        <c:v>0.29714629054069502</c:v>
                      </c:pt>
                      <c:pt idx="1268" formatCode="General">
                        <c:v>0.29775089025497398</c:v>
                      </c:pt>
                      <c:pt idx="1269" formatCode="General">
                        <c:v>0.29836142063140902</c:v>
                      </c:pt>
                      <c:pt idx="1270" formatCode="General">
                        <c:v>0.29899290204048201</c:v>
                      </c:pt>
                      <c:pt idx="1271" formatCode="General">
                        <c:v>0.299617320299149</c:v>
                      </c:pt>
                      <c:pt idx="1272" formatCode="General">
                        <c:v>0.300243109464645</c:v>
                      </c:pt>
                      <c:pt idx="1273" formatCode="General">
                        <c:v>0.30083298683166498</c:v>
                      </c:pt>
                      <c:pt idx="1274" formatCode="General">
                        <c:v>0.30137196183204701</c:v>
                      </c:pt>
                      <c:pt idx="1275" formatCode="General">
                        <c:v>0.30188938975334201</c:v>
                      </c:pt>
                      <c:pt idx="1276" formatCode="General">
                        <c:v>0.30239602923393299</c:v>
                      </c:pt>
                      <c:pt idx="1277" formatCode="General">
                        <c:v>0.30294260382652299</c:v>
                      </c:pt>
                      <c:pt idx="1278" formatCode="General">
                        <c:v>0.30353516340255698</c:v>
                      </c:pt>
                      <c:pt idx="1279" formatCode="General">
                        <c:v>0.30414214730262801</c:v>
                      </c:pt>
                      <c:pt idx="1280" formatCode="General">
                        <c:v>0.30471983551979098</c:v>
                      </c:pt>
                      <c:pt idx="1281" formatCode="General">
                        <c:v>0.30521157383918801</c:v>
                      </c:pt>
                      <c:pt idx="1282" formatCode="General">
                        <c:v>0.30566656589508101</c:v>
                      </c:pt>
                      <c:pt idx="1283" formatCode="General">
                        <c:v>0.306114912033081</c:v>
                      </c:pt>
                      <c:pt idx="1284" formatCode="General">
                        <c:v>0.30659639835357699</c:v>
                      </c:pt>
                      <c:pt idx="1285" formatCode="General">
                        <c:v>0.307087361812592</c:v>
                      </c:pt>
                      <c:pt idx="1286" formatCode="General">
                        <c:v>0.30752673745155301</c:v>
                      </c:pt>
                      <c:pt idx="1287" formatCode="General">
                        <c:v>0.30797442793846103</c:v>
                      </c:pt>
                      <c:pt idx="1288" formatCode="General">
                        <c:v>0.308394104242325</c:v>
                      </c:pt>
                      <c:pt idx="1289" formatCode="General">
                        <c:v>0.308800488710403</c:v>
                      </c:pt>
                      <c:pt idx="1290" formatCode="General">
                        <c:v>0.30922940373420699</c:v>
                      </c:pt>
                      <c:pt idx="1291" formatCode="General">
                        <c:v>0.30963999032974199</c:v>
                      </c:pt>
                      <c:pt idx="1292" formatCode="General">
                        <c:v>0.31002509593963601</c:v>
                      </c:pt>
                      <c:pt idx="1293" formatCode="General">
                        <c:v>0.31039783358573902</c:v>
                      </c:pt>
                      <c:pt idx="1294" formatCode="General">
                        <c:v>0.31077420711517301</c:v>
                      </c:pt>
                      <c:pt idx="1295" formatCode="General">
                        <c:v>0.31114813685417197</c:v>
                      </c:pt>
                      <c:pt idx="1296" formatCode="General">
                        <c:v>0.311483293771744</c:v>
                      </c:pt>
                      <c:pt idx="1297" formatCode="General">
                        <c:v>0.31177106499671903</c:v>
                      </c:pt>
                      <c:pt idx="1298" formatCode="General">
                        <c:v>0.31210130453109702</c:v>
                      </c:pt>
                      <c:pt idx="1299" formatCode="General">
                        <c:v>0.31238457560539201</c:v>
                      </c:pt>
                      <c:pt idx="1300" formatCode="General">
                        <c:v>0.31259906291961698</c:v>
                      </c:pt>
                      <c:pt idx="1301" formatCode="General">
                        <c:v>0.312869012355804</c:v>
                      </c:pt>
                      <c:pt idx="1302" formatCode="General">
                        <c:v>0.31309252977371199</c:v>
                      </c:pt>
                      <c:pt idx="1303" formatCode="General">
                        <c:v>0.31330579519271901</c:v>
                      </c:pt>
                      <c:pt idx="1304" formatCode="General">
                        <c:v>0.31360667943954501</c:v>
                      </c:pt>
                      <c:pt idx="1305" formatCode="General">
                        <c:v>0.31387022137641901</c:v>
                      </c:pt>
                      <c:pt idx="1306" formatCode="General">
                        <c:v>0.31400391459464999</c:v>
                      </c:pt>
                      <c:pt idx="1307" formatCode="General">
                        <c:v>0.31412866711616499</c:v>
                      </c:pt>
                      <c:pt idx="1308" formatCode="General">
                        <c:v>0.31428322196006803</c:v>
                      </c:pt>
                      <c:pt idx="1309" formatCode="General">
                        <c:v>0.314394891262054</c:v>
                      </c:pt>
                      <c:pt idx="1310" formatCode="General">
                        <c:v>0.31460079550743097</c:v>
                      </c:pt>
                      <c:pt idx="1311" formatCode="General">
                        <c:v>0.31482473015785201</c:v>
                      </c:pt>
                      <c:pt idx="1312" formatCode="General">
                        <c:v>0.31493678689003002</c:v>
                      </c:pt>
                      <c:pt idx="1313" formatCode="General">
                        <c:v>0.315041184425354</c:v>
                      </c:pt>
                      <c:pt idx="1314" formatCode="General">
                        <c:v>0.31507503986358598</c:v>
                      </c:pt>
                      <c:pt idx="1315" formatCode="General">
                        <c:v>0.31508636474609403</c:v>
                      </c:pt>
                      <c:pt idx="1316" formatCode="General">
                        <c:v>0.31515738368034402</c:v>
                      </c:pt>
                      <c:pt idx="1317" formatCode="General">
                        <c:v>0.31518727540969799</c:v>
                      </c:pt>
                      <c:pt idx="1318" formatCode="General">
                        <c:v>0.31523525714874301</c:v>
                      </c:pt>
                      <c:pt idx="1319" formatCode="General">
                        <c:v>0.31527626514434798</c:v>
                      </c:pt>
                      <c:pt idx="1320" formatCode="General">
                        <c:v>0.31524842977523798</c:v>
                      </c:pt>
                      <c:pt idx="1321" formatCode="General">
                        <c:v>0.315218836069107</c:v>
                      </c:pt>
                      <c:pt idx="1322" formatCode="General">
                        <c:v>0.31514221429824801</c:v>
                      </c:pt>
                      <c:pt idx="1323" formatCode="General">
                        <c:v>0.31507685780525202</c:v>
                      </c:pt>
                      <c:pt idx="1324" formatCode="General">
                        <c:v>0.31502202153205899</c:v>
                      </c:pt>
                      <c:pt idx="1325" formatCode="General">
                        <c:v>0.31491729617118802</c:v>
                      </c:pt>
                      <c:pt idx="1326" formatCode="General">
                        <c:v>0.31483757495880099</c:v>
                      </c:pt>
                      <c:pt idx="1327" formatCode="General">
                        <c:v>0.31473302841186501</c:v>
                      </c:pt>
                      <c:pt idx="1328" formatCode="General">
                        <c:v>0.31457731127739003</c:v>
                      </c:pt>
                      <c:pt idx="1329" formatCode="General">
                        <c:v>0.31441071629524198</c:v>
                      </c:pt>
                      <c:pt idx="1330" formatCode="General">
                        <c:v>0.314228296279907</c:v>
                      </c:pt>
                      <c:pt idx="1331" formatCode="General">
                        <c:v>0.31400811672210699</c:v>
                      </c:pt>
                      <c:pt idx="1332" formatCode="General">
                        <c:v>0.31374689936637901</c:v>
                      </c:pt>
                      <c:pt idx="1333" formatCode="General">
                        <c:v>0.31347298622131298</c:v>
                      </c:pt>
                      <c:pt idx="1334" formatCode="General">
                        <c:v>0.31316915154457098</c:v>
                      </c:pt>
                      <c:pt idx="1335" formatCode="General">
                        <c:v>0.31283700466156</c:v>
                      </c:pt>
                      <c:pt idx="1336" formatCode="General">
                        <c:v>0.31252393126487699</c:v>
                      </c:pt>
                      <c:pt idx="1337" formatCode="General">
                        <c:v>0.31224647164344799</c:v>
                      </c:pt>
                      <c:pt idx="1338" formatCode="General">
                        <c:v>0.31196072697639499</c:v>
                      </c:pt>
                      <c:pt idx="1339" formatCode="General">
                        <c:v>0.31164097785949701</c:v>
                      </c:pt>
                      <c:pt idx="1340" formatCode="General">
                        <c:v>0.31126910448074302</c:v>
                      </c:pt>
                      <c:pt idx="1341" formatCode="General">
                        <c:v>0.31079912185668901</c:v>
                      </c:pt>
                      <c:pt idx="1342" formatCode="General">
                        <c:v>0.31030654907226601</c:v>
                      </c:pt>
                      <c:pt idx="1343" formatCode="General">
                        <c:v>0.30986371636390703</c:v>
                      </c:pt>
                      <c:pt idx="1344" formatCode="General">
                        <c:v>0.30942681431770303</c:v>
                      </c:pt>
                      <c:pt idx="1345" formatCode="General">
                        <c:v>0.309015512466431</c:v>
                      </c:pt>
                      <c:pt idx="1346" formatCode="General">
                        <c:v>0.30857840180397</c:v>
                      </c:pt>
                      <c:pt idx="1347" formatCode="General">
                        <c:v>0.30808356404304499</c:v>
                      </c:pt>
                      <c:pt idx="1348" formatCode="General">
                        <c:v>0.30756738781928999</c:v>
                      </c:pt>
                      <c:pt idx="1349" formatCode="General">
                        <c:v>0.30701023340225198</c:v>
                      </c:pt>
                      <c:pt idx="1350" formatCode="General">
                        <c:v>0.30644625425338701</c:v>
                      </c:pt>
                      <c:pt idx="1351" formatCode="General">
                        <c:v>0.30585572123527499</c:v>
                      </c:pt>
                      <c:pt idx="1352" formatCode="General">
                        <c:v>0.30529585480690002</c:v>
                      </c:pt>
                      <c:pt idx="1353" formatCode="General">
                        <c:v>0.304723590612412</c:v>
                      </c:pt>
                      <c:pt idx="1354" formatCode="General">
                        <c:v>0.30416080355644198</c:v>
                      </c:pt>
                      <c:pt idx="1355" formatCode="General">
                        <c:v>0.30357840657234197</c:v>
                      </c:pt>
                      <c:pt idx="1356" formatCode="General">
                        <c:v>0.302982717752457</c:v>
                      </c:pt>
                      <c:pt idx="1357" formatCode="General">
                        <c:v>0.30235338211059598</c:v>
                      </c:pt>
                      <c:pt idx="1358" formatCode="General">
                        <c:v>0.30167698860168501</c:v>
                      </c:pt>
                      <c:pt idx="1359" formatCode="General">
                        <c:v>0.30102291703224199</c:v>
                      </c:pt>
                      <c:pt idx="1360" formatCode="General">
                        <c:v>0.30035990476608299</c:v>
                      </c:pt>
                      <c:pt idx="1361" formatCode="General">
                        <c:v>0.29969573020935097</c:v>
                      </c:pt>
                      <c:pt idx="1362" formatCode="General">
                        <c:v>0.29904499650001498</c:v>
                      </c:pt>
                      <c:pt idx="1363" formatCode="General">
                        <c:v>0.29840025305748002</c:v>
                      </c:pt>
                      <c:pt idx="1364" formatCode="General">
                        <c:v>0.29772484302520802</c:v>
                      </c:pt>
                      <c:pt idx="1365" formatCode="General">
                        <c:v>0.29709014296531699</c:v>
                      </c:pt>
                      <c:pt idx="1366" formatCode="General">
                        <c:v>0.29648286104202298</c:v>
                      </c:pt>
                      <c:pt idx="1367" formatCode="General">
                        <c:v>0.29589080810546903</c:v>
                      </c:pt>
                      <c:pt idx="1368" formatCode="General">
                        <c:v>0.295356094837189</c:v>
                      </c:pt>
                      <c:pt idx="1369" formatCode="General">
                        <c:v>0.29476901888847401</c:v>
                      </c:pt>
                      <c:pt idx="1370" formatCode="General">
                        <c:v>0.29416409134864802</c:v>
                      </c:pt>
                      <c:pt idx="1371" formatCode="General">
                        <c:v>0.29356643557548501</c:v>
                      </c:pt>
                      <c:pt idx="1372" formatCode="General">
                        <c:v>0.29292124509811401</c:v>
                      </c:pt>
                      <c:pt idx="1373" formatCode="General">
                        <c:v>0.29230684041976901</c:v>
                      </c:pt>
                      <c:pt idx="1374" formatCode="General">
                        <c:v>0.29175806045532199</c:v>
                      </c:pt>
                      <c:pt idx="1375" formatCode="General">
                        <c:v>0.29112142324447599</c:v>
                      </c:pt>
                      <c:pt idx="1376" formatCode="General">
                        <c:v>0.29044592380523698</c:v>
                      </c:pt>
                      <c:pt idx="1377" formatCode="General">
                        <c:v>0.28980475664138799</c:v>
                      </c:pt>
                      <c:pt idx="1378" formatCode="General">
                        <c:v>0.28908777236938499</c:v>
                      </c:pt>
                      <c:pt idx="1379" formatCode="General">
                        <c:v>0.28846830129623402</c:v>
                      </c:pt>
                      <c:pt idx="1380" formatCode="General">
                        <c:v>0.287908256053925</c:v>
                      </c:pt>
                      <c:pt idx="1381" formatCode="General">
                        <c:v>0.28734770417213401</c:v>
                      </c:pt>
                      <c:pt idx="1382" formatCode="General">
                        <c:v>0.28684055805206299</c:v>
                      </c:pt>
                      <c:pt idx="1383" formatCode="General">
                        <c:v>0.28632527589798001</c:v>
                      </c:pt>
                      <c:pt idx="1384" formatCode="General">
                        <c:v>0.28584963083267201</c:v>
                      </c:pt>
                      <c:pt idx="1385" formatCode="General">
                        <c:v>0.28532725572586098</c:v>
                      </c:pt>
                      <c:pt idx="1386" formatCode="General">
                        <c:v>0.284789979457855</c:v>
                      </c:pt>
                      <c:pt idx="1387" formatCode="General">
                        <c:v>0.28423956036567699</c:v>
                      </c:pt>
                      <c:pt idx="1388" formatCode="General">
                        <c:v>0.28359922766685502</c:v>
                      </c:pt>
                      <c:pt idx="1389" formatCode="General">
                        <c:v>0.28293740749359098</c:v>
                      </c:pt>
                      <c:pt idx="1390" formatCode="General">
                        <c:v>0.28222295641899098</c:v>
                      </c:pt>
                      <c:pt idx="1391" formatCode="General">
                        <c:v>0.28148198127746599</c:v>
                      </c:pt>
                      <c:pt idx="1392" formatCode="General">
                        <c:v>0.28075292706489602</c:v>
                      </c:pt>
                      <c:pt idx="1393" formatCode="General">
                        <c:v>0.28002047538757302</c:v>
                      </c:pt>
                      <c:pt idx="1394" formatCode="General">
                        <c:v>0.279255330562592</c:v>
                      </c:pt>
                      <c:pt idx="1395" formatCode="General">
                        <c:v>0.27832010388374301</c:v>
                      </c:pt>
                      <c:pt idx="1396" formatCode="General">
                        <c:v>0.27732101082801802</c:v>
                      </c:pt>
                      <c:pt idx="1397" formatCode="General">
                        <c:v>0.27636897563934298</c:v>
                      </c:pt>
                      <c:pt idx="1398" formatCode="General">
                        <c:v>0.27539035677909901</c:v>
                      </c:pt>
                      <c:pt idx="1399" formatCode="General">
                        <c:v>0.27447038888931302</c:v>
                      </c:pt>
                      <c:pt idx="1400" formatCode="General">
                        <c:v>0.27360132336616499</c:v>
                      </c:pt>
                      <c:pt idx="1401" formatCode="General">
                        <c:v>0.27263894677162198</c:v>
                      </c:pt>
                      <c:pt idx="1402" formatCode="General">
                        <c:v>0.27164575457572898</c:v>
                      </c:pt>
                      <c:pt idx="1403" formatCode="General">
                        <c:v>0.270651966333389</c:v>
                      </c:pt>
                      <c:pt idx="1404" formatCode="General">
                        <c:v>0.26958787441253701</c:v>
                      </c:pt>
                      <c:pt idx="1405" formatCode="General">
                        <c:v>0.26859509944915799</c:v>
                      </c:pt>
                      <c:pt idx="1406" formatCode="General">
                        <c:v>0.267630755901337</c:v>
                      </c:pt>
                      <c:pt idx="1407" formatCode="General">
                        <c:v>0.26662683486938499</c:v>
                      </c:pt>
                      <c:pt idx="1408" formatCode="General">
                        <c:v>0.26572045683860801</c:v>
                      </c:pt>
                      <c:pt idx="1409" formatCode="General">
                        <c:v>0.264789938926697</c:v>
                      </c:pt>
                      <c:pt idx="1410" formatCode="General">
                        <c:v>0.26380756497383101</c:v>
                      </c:pt>
                      <c:pt idx="1411" formatCode="General">
                        <c:v>0.26288336515426602</c:v>
                      </c:pt>
                      <c:pt idx="1412" formatCode="General">
                        <c:v>0.26197591423988298</c:v>
                      </c:pt>
                      <c:pt idx="1413" formatCode="General">
                        <c:v>0.261079341173172</c:v>
                      </c:pt>
                      <c:pt idx="1414" formatCode="General">
                        <c:v>0.260238766670227</c:v>
                      </c:pt>
                      <c:pt idx="1415" formatCode="General">
                        <c:v>0.25946795940399198</c:v>
                      </c:pt>
                      <c:pt idx="1416" formatCode="General">
                        <c:v>0.258722364902496</c:v>
                      </c:pt>
                      <c:pt idx="1417" formatCode="General">
                        <c:v>0.25794830918312101</c:v>
                      </c:pt>
                      <c:pt idx="1418" formatCode="General">
                        <c:v>0.25720974802970897</c:v>
                      </c:pt>
                      <c:pt idx="1419" formatCode="General">
                        <c:v>0.25651353597641002</c:v>
                      </c:pt>
                      <c:pt idx="1420" formatCode="General">
                        <c:v>0.25580126047134399</c:v>
                      </c:pt>
                      <c:pt idx="1421" formatCode="General">
                        <c:v>0.25515455007553101</c:v>
                      </c:pt>
                      <c:pt idx="1422" formatCode="General">
                        <c:v>0.25453832745552102</c:v>
                      </c:pt>
                      <c:pt idx="1423" formatCode="General">
                        <c:v>0.253854960203171</c:v>
                      </c:pt>
                      <c:pt idx="1424" formatCode="General">
                        <c:v>0.25325009226799</c:v>
                      </c:pt>
                      <c:pt idx="1425" formatCode="General">
                        <c:v>0.25267943739891102</c:v>
                      </c:pt>
                      <c:pt idx="1426" formatCode="General">
                        <c:v>0.25214159488678001</c:v>
                      </c:pt>
                      <c:pt idx="1427" formatCode="General">
                        <c:v>0.25168082118034402</c:v>
                      </c:pt>
                      <c:pt idx="1428" formatCode="General">
                        <c:v>0.25122553110122697</c:v>
                      </c:pt>
                      <c:pt idx="1429" formatCode="General">
                        <c:v>0.25077506899833701</c:v>
                      </c:pt>
                      <c:pt idx="1430" formatCode="General">
                        <c:v>0.250367701053619</c:v>
                      </c:pt>
                      <c:pt idx="1431" formatCode="General">
                        <c:v>0.249938994646072</c:v>
                      </c:pt>
                      <c:pt idx="1432" formatCode="General">
                        <c:v>0.249556139111519</c:v>
                      </c:pt>
                      <c:pt idx="1433" formatCode="General">
                        <c:v>0.24927896261215199</c:v>
                      </c:pt>
                      <c:pt idx="1434" formatCode="General">
                        <c:v>0.249017924070358</c:v>
                      </c:pt>
                      <c:pt idx="1435" formatCode="General">
                        <c:v>0.248769596219063</c:v>
                      </c:pt>
                      <c:pt idx="1436" formatCode="General">
                        <c:v>0.248567014932632</c:v>
                      </c:pt>
                      <c:pt idx="1437" formatCode="General">
                        <c:v>0.24834761023521401</c:v>
                      </c:pt>
                      <c:pt idx="1438" formatCode="General">
                        <c:v>0.248091965913773</c:v>
                      </c:pt>
                      <c:pt idx="1439" formatCode="General">
                        <c:v>0.247878968715668</c:v>
                      </c:pt>
                      <c:pt idx="1440" formatCode="General">
                        <c:v>0.24766981601715099</c:v>
                      </c:pt>
                      <c:pt idx="1441" formatCode="General">
                        <c:v>0.24748280644416801</c:v>
                      </c:pt>
                      <c:pt idx="1442" formatCode="General">
                        <c:v>0.247374817728996</c:v>
                      </c:pt>
                      <c:pt idx="1443" formatCode="General">
                        <c:v>0.247301310300827</c:v>
                      </c:pt>
                      <c:pt idx="1444" formatCode="General">
                        <c:v>0.247262522578239</c:v>
                      </c:pt>
                      <c:pt idx="1445" formatCode="General">
                        <c:v>0.24721826612949399</c:v>
                      </c:pt>
                      <c:pt idx="1446" formatCode="General">
                        <c:v>0.247128620743752</c:v>
                      </c:pt>
                      <c:pt idx="1447" formatCode="General">
                        <c:v>0.24704585969448101</c:v>
                      </c:pt>
                      <c:pt idx="1448" formatCode="General">
                        <c:v>0.24701091647148099</c:v>
                      </c:pt>
                      <c:pt idx="1449" formatCode="General">
                        <c:v>0.24698390066623699</c:v>
                      </c:pt>
                      <c:pt idx="1450" formatCode="General">
                        <c:v>0.246964916586876</c:v>
                      </c:pt>
                      <c:pt idx="1451" formatCode="General">
                        <c:v>0.24702845513820601</c:v>
                      </c:pt>
                      <c:pt idx="1452" formatCode="General">
                        <c:v>0.24709089100360901</c:v>
                      </c:pt>
                      <c:pt idx="1453" formatCode="General">
                        <c:v>0.247125029563904</c:v>
                      </c:pt>
                      <c:pt idx="1454" formatCode="General">
                        <c:v>0.24720370769500699</c:v>
                      </c:pt>
                      <c:pt idx="1455" formatCode="General">
                        <c:v>0.247210308909416</c:v>
                      </c:pt>
                      <c:pt idx="1456" formatCode="General">
                        <c:v>0.24712184071540799</c:v>
                      </c:pt>
                      <c:pt idx="1457" formatCode="General">
                        <c:v>0.24707390367984799</c:v>
                      </c:pt>
                      <c:pt idx="1458" formatCode="General">
                        <c:v>0.24703758955001801</c:v>
                      </c:pt>
                      <c:pt idx="1459" formatCode="General">
                        <c:v>0.24701154232025099</c:v>
                      </c:pt>
                      <c:pt idx="1460" formatCode="General">
                        <c:v>0.247044041752815</c:v>
                      </c:pt>
                      <c:pt idx="1461" formatCode="General">
                        <c:v>0.247055143117905</c:v>
                      </c:pt>
                      <c:pt idx="1462" formatCode="General">
                        <c:v>0.24708956480026201</c:v>
                      </c:pt>
                      <c:pt idx="1463" formatCode="General">
                        <c:v>0.24713520705699901</c:v>
                      </c:pt>
                      <c:pt idx="1464" formatCode="General">
                        <c:v>0.24713121354579901</c:v>
                      </c:pt>
                      <c:pt idx="1465" formatCode="General">
                        <c:v>0.24709650874137901</c:v>
                      </c:pt>
                      <c:pt idx="1466" formatCode="General">
                        <c:v>0.24694938957691201</c:v>
                      </c:pt>
                      <c:pt idx="1467" formatCode="General">
                        <c:v>0.24682593345642101</c:v>
                      </c:pt>
                      <c:pt idx="1468" formatCode="General">
                        <c:v>0.24669677019119299</c:v>
                      </c:pt>
                      <c:pt idx="1469" formatCode="General">
                        <c:v>0.246533542871475</c:v>
                      </c:pt>
                      <c:pt idx="1470" formatCode="General">
                        <c:v>0.246372506022453</c:v>
                      </c:pt>
                      <c:pt idx="1471" formatCode="General">
                        <c:v>0.246174320578575</c:v>
                      </c:pt>
                      <c:pt idx="1472" formatCode="General">
                        <c:v>0.245963394641876</c:v>
                      </c:pt>
                      <c:pt idx="1473" formatCode="General">
                        <c:v>0.24579463899135601</c:v>
                      </c:pt>
                      <c:pt idx="1474" formatCode="General">
                        <c:v>0.24563348293304399</c:v>
                      </c:pt>
                      <c:pt idx="1475" formatCode="General">
                        <c:v>0.24544130265712699</c:v>
                      </c:pt>
                      <c:pt idx="1476" formatCode="General">
                        <c:v>0.24520291388034801</c:v>
                      </c:pt>
                      <c:pt idx="1477" formatCode="General">
                        <c:v>0.244904309511185</c:v>
                      </c:pt>
                      <c:pt idx="1478" formatCode="General">
                        <c:v>0.24452731013298001</c:v>
                      </c:pt>
                      <c:pt idx="1479" formatCode="General">
                        <c:v>0.24412509799003601</c:v>
                      </c:pt>
                      <c:pt idx="1480" formatCode="General">
                        <c:v>0.243784859776497</c:v>
                      </c:pt>
                      <c:pt idx="1481" formatCode="General">
                        <c:v>0.24214909970760301</c:v>
                      </c:pt>
                      <c:pt idx="1482" formatCode="General">
                        <c:v>0.24154895544052099</c:v>
                      </c:pt>
                      <c:pt idx="1483" formatCode="General">
                        <c:v>0.240866914391518</c:v>
                      </c:pt>
                      <c:pt idx="1484" formatCode="General">
                        <c:v>0.24014088511466999</c:v>
                      </c:pt>
                      <c:pt idx="1485" formatCode="General">
                        <c:v>0.239429101347923</c:v>
                      </c:pt>
                      <c:pt idx="1486" formatCode="General">
                        <c:v>0.238794520497322</c:v>
                      </c:pt>
                      <c:pt idx="1487" formatCode="General">
                        <c:v>0.23807005584240001</c:v>
                      </c:pt>
                      <c:pt idx="1488" formatCode="General">
                        <c:v>0.237181156873703</c:v>
                      </c:pt>
                      <c:pt idx="1489" formatCode="General">
                        <c:v>0.236131876707077</c:v>
                      </c:pt>
                      <c:pt idx="1490" formatCode="General">
                        <c:v>0.23511061072349501</c:v>
                      </c:pt>
                      <c:pt idx="1491" formatCode="General">
                        <c:v>0.23403075337410001</c:v>
                      </c:pt>
                      <c:pt idx="1492" formatCode="General">
                        <c:v>0.23283402621746099</c:v>
                      </c:pt>
                      <c:pt idx="1493" formatCode="General">
                        <c:v>0.231622278690338</c:v>
                      </c:pt>
                      <c:pt idx="1494" formatCode="General">
                        <c:v>0.230282247066498</c:v>
                      </c:pt>
                      <c:pt idx="1495" formatCode="General">
                        <c:v>0.22879691421985601</c:v>
                      </c:pt>
                      <c:pt idx="1496" formatCode="General">
                        <c:v>0.227249890565872</c:v>
                      </c:pt>
                      <c:pt idx="1497" formatCode="General">
                        <c:v>0.22564607858657801</c:v>
                      </c:pt>
                      <c:pt idx="1498" formatCode="General">
                        <c:v>0.22399862110614799</c:v>
                      </c:pt>
                      <c:pt idx="1499" formatCode="General">
                        <c:v>0.222103461623192</c:v>
                      </c:pt>
                      <c:pt idx="1500" formatCode="General">
                        <c:v>0.21999457478523299</c:v>
                      </c:pt>
                      <c:pt idx="1501" formatCode="General">
                        <c:v>0.21782219409942599</c:v>
                      </c:pt>
                      <c:pt idx="1502" formatCode="General">
                        <c:v>0.215536758303642</c:v>
                      </c:pt>
                      <c:pt idx="1503" formatCode="General">
                        <c:v>0.213034927845001</c:v>
                      </c:pt>
                      <c:pt idx="1504" formatCode="General">
                        <c:v>0.21051356196403501</c:v>
                      </c:pt>
                      <c:pt idx="1505" formatCode="General">
                        <c:v>0.20799846947193101</c:v>
                      </c:pt>
                      <c:pt idx="1506" formatCode="General">
                        <c:v>0.20504225790500599</c:v>
                      </c:pt>
                      <c:pt idx="1507" formatCode="General">
                        <c:v>0.20190592110156999</c:v>
                      </c:pt>
                      <c:pt idx="1508" formatCode="General">
                        <c:v>0.198670908808708</c:v>
                      </c:pt>
                      <c:pt idx="1509" formatCode="General">
                        <c:v>0.19513322412967701</c:v>
                      </c:pt>
                      <c:pt idx="1510" formatCode="General">
                        <c:v>0.19159716367721599</c:v>
                      </c:pt>
                      <c:pt idx="1511" formatCode="General">
                        <c:v>0.18810805678367601</c:v>
                      </c:pt>
                      <c:pt idx="1512" formatCode="General">
                        <c:v>0.184313759207726</c:v>
                      </c:pt>
                      <c:pt idx="1513" formatCode="General">
                        <c:v>0.18033219873905201</c:v>
                      </c:pt>
                      <c:pt idx="1514" formatCode="General">
                        <c:v>0.17619431018829301</c:v>
                      </c:pt>
                      <c:pt idx="1515" formatCode="General">
                        <c:v>0.17174145579338099</c:v>
                      </c:pt>
                      <c:pt idx="1516" formatCode="General">
                        <c:v>0.16725674271583599</c:v>
                      </c:pt>
                      <c:pt idx="1517" formatCode="General">
                        <c:v>0.16263774037361101</c:v>
                      </c:pt>
                      <c:pt idx="1518" formatCode="General">
                        <c:v>0.157791912555695</c:v>
                      </c:pt>
                      <c:pt idx="1519" formatCode="General">
                        <c:v>0.152990087866783</c:v>
                      </c:pt>
                      <c:pt idx="1520" formatCode="General">
                        <c:v>0.14816734194755601</c:v>
                      </c:pt>
                      <c:pt idx="1521" formatCode="General">
                        <c:v>0.14315973222255701</c:v>
                      </c:pt>
                      <c:pt idx="1522" formatCode="General">
                        <c:v>0.13807159662246701</c:v>
                      </c:pt>
                      <c:pt idx="1523" formatCode="General">
                        <c:v>0.13292221724986999</c:v>
                      </c:pt>
                      <c:pt idx="1524" formatCode="General">
                        <c:v>0.12750753760337799</c:v>
                      </c:pt>
                      <c:pt idx="1525" formatCode="General">
                        <c:v>0.12228025496005999</c:v>
                      </c:pt>
                      <c:pt idx="1526" formatCode="General">
                        <c:v>0.117090784013271</c:v>
                      </c:pt>
                      <c:pt idx="1527" formatCode="General">
                        <c:v>0.11182487010955799</c:v>
                      </c:pt>
                      <c:pt idx="1528" formatCode="General">
                        <c:v>0.106804475188255</c:v>
                      </c:pt>
                      <c:pt idx="1529" formatCode="General">
                        <c:v>0.10183396935463</c:v>
                      </c:pt>
                      <c:pt idx="1530" formatCode="General">
                        <c:v>9.70488041639328E-2</c:v>
                      </c:pt>
                      <c:pt idx="1531" formatCode="General">
                        <c:v>9.2457331717014299E-2</c:v>
                      </c:pt>
                      <c:pt idx="1532" formatCode="General">
                        <c:v>8.7866351008415194E-2</c:v>
                      </c:pt>
                      <c:pt idx="1533" formatCode="General">
                        <c:v>8.3250515162944794E-2</c:v>
                      </c:pt>
                      <c:pt idx="1534" formatCode="General">
                        <c:v>7.8939199447631794E-2</c:v>
                      </c:pt>
                      <c:pt idx="1535" formatCode="General">
                        <c:v>7.4574425816536005E-2</c:v>
                      </c:pt>
                      <c:pt idx="1536" formatCode="General">
                        <c:v>7.0618011057376903E-2</c:v>
                      </c:pt>
                      <c:pt idx="1537" formatCode="General">
                        <c:v>6.7028984427452101E-2</c:v>
                      </c:pt>
                      <c:pt idx="1538" formatCode="General">
                        <c:v>6.3610695302486406E-2</c:v>
                      </c:pt>
                      <c:pt idx="1539" formatCode="General">
                        <c:v>6.0345720499754001E-2</c:v>
                      </c:pt>
                      <c:pt idx="1540" formatCode="General">
                        <c:v>5.7374406605958897E-2</c:v>
                      </c:pt>
                      <c:pt idx="1541" formatCode="General">
                        <c:v>5.4507423192262698E-2</c:v>
                      </c:pt>
                      <c:pt idx="1542" formatCode="General">
                        <c:v>5.1750492304563502E-2</c:v>
                      </c:pt>
                      <c:pt idx="1543" formatCode="General">
                        <c:v>4.9282636493444401E-2</c:v>
                      </c:pt>
                      <c:pt idx="1544" formatCode="General">
                        <c:v>4.7039661556482301E-2</c:v>
                      </c:pt>
                      <c:pt idx="1545" formatCode="General">
                        <c:v>4.4983141124248498E-2</c:v>
                      </c:pt>
                      <c:pt idx="1546" formatCode="General">
                        <c:v>4.3140754103660597E-2</c:v>
                      </c:pt>
                      <c:pt idx="1547" formatCode="General">
                        <c:v>4.1516024619340897E-2</c:v>
                      </c:pt>
                      <c:pt idx="1548" formatCode="General">
                        <c:v>4.0155991911888102E-2</c:v>
                      </c:pt>
                      <c:pt idx="1549" formatCode="General">
                        <c:v>3.8941822946071597E-2</c:v>
                      </c:pt>
                      <c:pt idx="1550" formatCode="General">
                        <c:v>3.7755608558654799E-2</c:v>
                      </c:pt>
                      <c:pt idx="1551" formatCode="General">
                        <c:v>3.6793053150177002E-2</c:v>
                      </c:pt>
                      <c:pt idx="1552" formatCode="General">
                        <c:v>3.5878907889127697E-2</c:v>
                      </c:pt>
                      <c:pt idx="1553" formatCode="General">
                        <c:v>3.4990306943655E-2</c:v>
                      </c:pt>
                      <c:pt idx="1554" formatCode="General">
                        <c:v>3.4237243235111202E-2</c:v>
                      </c:pt>
                      <c:pt idx="1555" formatCode="General">
                        <c:v>3.3691655844449997E-2</c:v>
                      </c:pt>
                      <c:pt idx="1556" formatCode="General">
                        <c:v>3.3146981149911901E-2</c:v>
                      </c:pt>
                      <c:pt idx="1557" formatCode="General">
                        <c:v>3.2685905694961499E-2</c:v>
                      </c:pt>
                      <c:pt idx="1558" formatCode="General">
                        <c:v>3.2241638749837903E-2</c:v>
                      </c:pt>
                      <c:pt idx="1559" formatCode="General">
                        <c:v>3.1886309385299703E-2</c:v>
                      </c:pt>
                      <c:pt idx="1560" formatCode="General">
                        <c:v>3.1507425010204301E-2</c:v>
                      </c:pt>
                      <c:pt idx="1561" formatCode="General">
                        <c:v>3.1196111813187599E-2</c:v>
                      </c:pt>
                      <c:pt idx="1562" formatCode="General">
                        <c:v>3.0923742800951001E-2</c:v>
                      </c:pt>
                      <c:pt idx="1563" formatCode="General">
                        <c:v>3.0685706064104999E-2</c:v>
                      </c:pt>
                      <c:pt idx="1564" formatCode="General">
                        <c:v>3.0530728399753598E-2</c:v>
                      </c:pt>
                      <c:pt idx="1565" formatCode="General">
                        <c:v>3.0354052782058698E-2</c:v>
                      </c:pt>
                      <c:pt idx="1566" formatCode="General">
                        <c:v>3.0193777754902801E-2</c:v>
                      </c:pt>
                      <c:pt idx="1567" formatCode="General">
                        <c:v>3.0031578615307801E-2</c:v>
                      </c:pt>
                      <c:pt idx="1568" formatCode="General">
                        <c:v>2.9833998531103099E-2</c:v>
                      </c:pt>
                      <c:pt idx="1569" formatCode="General">
                        <c:v>2.9741279780864702E-2</c:v>
                      </c:pt>
                      <c:pt idx="1570" formatCode="General">
                        <c:v>2.9754143208265301E-2</c:v>
                      </c:pt>
                      <c:pt idx="1571" formatCode="General">
                        <c:v>2.9683083295822098E-2</c:v>
                      </c:pt>
                      <c:pt idx="1572" formatCode="General">
                        <c:v>2.95845530927181E-2</c:v>
                      </c:pt>
                      <c:pt idx="1573" formatCode="General">
                        <c:v>2.95830927789211E-2</c:v>
                      </c:pt>
                      <c:pt idx="1574" formatCode="General">
                        <c:v>2.95603964477777E-2</c:v>
                      </c:pt>
                      <c:pt idx="1575" formatCode="General">
                        <c:v>2.94729452580214E-2</c:v>
                      </c:pt>
                      <c:pt idx="1576" formatCode="General">
                        <c:v>2.9446918517351199E-2</c:v>
                      </c:pt>
                      <c:pt idx="1577" formatCode="General">
                        <c:v>2.9491415247321101E-2</c:v>
                      </c:pt>
                      <c:pt idx="1578" formatCode="General">
                        <c:v>2.9531925916671802E-2</c:v>
                      </c:pt>
                      <c:pt idx="1579" formatCode="General">
                        <c:v>2.95786149799824E-2</c:v>
                      </c:pt>
                      <c:pt idx="1580" formatCode="General">
                        <c:v>2.96135637909174E-2</c:v>
                      </c:pt>
                      <c:pt idx="1581" formatCode="General">
                        <c:v>2.9690561816096299E-2</c:v>
                      </c:pt>
                      <c:pt idx="1582" formatCode="General">
                        <c:v>2.9742844402790101E-2</c:v>
                      </c:pt>
                      <c:pt idx="1583" formatCode="General">
                        <c:v>2.97271143645048E-2</c:v>
                      </c:pt>
                      <c:pt idx="1584" formatCode="General">
                        <c:v>2.9761036857962601E-2</c:v>
                      </c:pt>
                      <c:pt idx="1585" formatCode="General">
                        <c:v>2.9816579073667498E-2</c:v>
                      </c:pt>
                      <c:pt idx="1586" formatCode="General">
                        <c:v>2.9903603717684701E-2</c:v>
                      </c:pt>
                      <c:pt idx="1587" formatCode="General">
                        <c:v>2.9983637854456902E-2</c:v>
                      </c:pt>
                      <c:pt idx="1588" formatCode="General">
                        <c:v>3.00689004361629E-2</c:v>
                      </c:pt>
                      <c:pt idx="1589" formatCode="General">
                        <c:v>3.0180800706148099E-2</c:v>
                      </c:pt>
                      <c:pt idx="1590" formatCode="General">
                        <c:v>3.0319508165121099E-2</c:v>
                      </c:pt>
                      <c:pt idx="1591" formatCode="General">
                        <c:v>3.0444711446762099E-2</c:v>
                      </c:pt>
                      <c:pt idx="1592" formatCode="General">
                        <c:v>3.0590010806918099E-2</c:v>
                      </c:pt>
                      <c:pt idx="1593" formatCode="General">
                        <c:v>3.0725756660103801E-2</c:v>
                      </c:pt>
                      <c:pt idx="1594" formatCode="General">
                        <c:v>3.08238230645657E-2</c:v>
                      </c:pt>
                      <c:pt idx="1595" formatCode="General">
                        <c:v>3.0964508652687101E-2</c:v>
                      </c:pt>
                      <c:pt idx="1596" formatCode="General">
                        <c:v>3.1124437227845199E-2</c:v>
                      </c:pt>
                      <c:pt idx="1597" formatCode="General">
                        <c:v>3.1324420124292401E-2</c:v>
                      </c:pt>
                      <c:pt idx="1598" formatCode="General">
                        <c:v>3.1465563923120499E-2</c:v>
                      </c:pt>
                      <c:pt idx="1599" formatCode="General">
                        <c:v>3.1584858894348103E-2</c:v>
                      </c:pt>
                      <c:pt idx="1600" formatCode="General">
                        <c:v>3.1753666698932599E-2</c:v>
                      </c:pt>
                      <c:pt idx="1601" formatCode="General">
                        <c:v>3.18980105221272E-2</c:v>
                      </c:pt>
                      <c:pt idx="1602" formatCode="General">
                        <c:v>3.2085821032524102E-2</c:v>
                      </c:pt>
                      <c:pt idx="1603" formatCode="General">
                        <c:v>3.2342277467250803E-2</c:v>
                      </c:pt>
                      <c:pt idx="1604" formatCode="General">
                        <c:v>3.2576564699411399E-2</c:v>
                      </c:pt>
                      <c:pt idx="1605" formatCode="General">
                        <c:v>3.2796878367662402E-2</c:v>
                      </c:pt>
                      <c:pt idx="1606" formatCode="General">
                        <c:v>3.3039174973964698E-2</c:v>
                      </c:pt>
                      <c:pt idx="1607" formatCode="General">
                        <c:v>3.3350888639688499E-2</c:v>
                      </c:pt>
                      <c:pt idx="1608" formatCode="General">
                        <c:v>3.3591508865356397E-2</c:v>
                      </c:pt>
                      <c:pt idx="1609" formatCode="General">
                        <c:v>3.38061600923538E-2</c:v>
                      </c:pt>
                      <c:pt idx="1610" formatCode="General">
                        <c:v>3.39778140187263E-2</c:v>
                      </c:pt>
                      <c:pt idx="1611" formatCode="General">
                        <c:v>3.42185571789742E-2</c:v>
                      </c:pt>
                      <c:pt idx="1612" formatCode="General">
                        <c:v>3.4452781081199597E-2</c:v>
                      </c:pt>
                      <c:pt idx="1613" formatCode="General">
                        <c:v>3.4685157239437103E-2</c:v>
                      </c:pt>
                      <c:pt idx="1614" formatCode="General">
                        <c:v>3.4943260252475697E-2</c:v>
                      </c:pt>
                      <c:pt idx="1615" formatCode="General">
                        <c:v>3.5228032618761097E-2</c:v>
                      </c:pt>
                      <c:pt idx="1616" formatCode="General">
                        <c:v>3.5488661378622097E-2</c:v>
                      </c:pt>
                      <c:pt idx="1617" formatCode="General">
                        <c:v>3.5784658044576603E-2</c:v>
                      </c:pt>
                      <c:pt idx="1618" formatCode="General">
                        <c:v>3.6168094724416698E-2</c:v>
                      </c:pt>
                      <c:pt idx="1619" formatCode="General">
                        <c:v>3.6510400474071503E-2</c:v>
                      </c:pt>
                      <c:pt idx="1620" formatCode="General">
                        <c:v>3.6852337419986697E-2</c:v>
                      </c:pt>
                      <c:pt idx="1621" formatCode="General">
                        <c:v>3.7164501845836598E-2</c:v>
                      </c:pt>
                      <c:pt idx="1622" formatCode="General">
                        <c:v>3.74610871076584E-2</c:v>
                      </c:pt>
                      <c:pt idx="1623" formatCode="General">
                        <c:v>3.7724770605564097E-2</c:v>
                      </c:pt>
                      <c:pt idx="1624" formatCode="General">
                        <c:v>3.80508340895176E-2</c:v>
                      </c:pt>
                      <c:pt idx="1625" formatCode="General">
                        <c:v>3.8368359208107002E-2</c:v>
                      </c:pt>
                      <c:pt idx="1626" formatCode="General">
                        <c:v>3.8710523396730402E-2</c:v>
                      </c:pt>
                      <c:pt idx="1627" formatCode="General">
                        <c:v>3.9106354117393501E-2</c:v>
                      </c:pt>
                      <c:pt idx="1628" formatCode="General">
                        <c:v>3.9497837424278301E-2</c:v>
                      </c:pt>
                      <c:pt idx="1629" formatCode="General">
                        <c:v>3.9897885173559203E-2</c:v>
                      </c:pt>
                      <c:pt idx="1630" formatCode="General">
                        <c:v>4.0277648717165E-2</c:v>
                      </c:pt>
                      <c:pt idx="1631" formatCode="General">
                        <c:v>4.0679190307855599E-2</c:v>
                      </c:pt>
                      <c:pt idx="1632" formatCode="General">
                        <c:v>4.1064955294132198E-2</c:v>
                      </c:pt>
                      <c:pt idx="1633" formatCode="General">
                        <c:v>4.1408162564039203E-2</c:v>
                      </c:pt>
                      <c:pt idx="1634" formatCode="General">
                        <c:v>4.1767943650484099E-2</c:v>
                      </c:pt>
                      <c:pt idx="1635" formatCode="General">
                        <c:v>4.2154904454946497E-2</c:v>
                      </c:pt>
                      <c:pt idx="1636" formatCode="General">
                        <c:v>4.25407439470291E-2</c:v>
                      </c:pt>
                      <c:pt idx="1637" formatCode="General">
                        <c:v>4.2990710586309398E-2</c:v>
                      </c:pt>
                      <c:pt idx="1638" formatCode="General">
                        <c:v>4.3516464531421703E-2</c:v>
                      </c:pt>
                      <c:pt idx="1639" formatCode="General">
                        <c:v>4.3967384845018401E-2</c:v>
                      </c:pt>
                      <c:pt idx="1640" formatCode="General">
                        <c:v>4.4426348060369499E-2</c:v>
                      </c:pt>
                      <c:pt idx="1641" formatCode="General">
                        <c:v>4.4881209731101997E-2</c:v>
                      </c:pt>
                      <c:pt idx="1642" formatCode="General">
                        <c:v>4.52921204268932E-2</c:v>
                      </c:pt>
                      <c:pt idx="1643" formatCode="General">
                        <c:v>4.5715350657701499E-2</c:v>
                      </c:pt>
                      <c:pt idx="1644" formatCode="General">
                        <c:v>4.6121794730424902E-2</c:v>
                      </c:pt>
                      <c:pt idx="1645" formatCode="General">
                        <c:v>4.6599399298429503E-2</c:v>
                      </c:pt>
                      <c:pt idx="1646" formatCode="General">
                        <c:v>4.7105107456445701E-2</c:v>
                      </c:pt>
                      <c:pt idx="1647" formatCode="General">
                        <c:v>4.7619760036468499E-2</c:v>
                      </c:pt>
                      <c:pt idx="1648" formatCode="General">
                        <c:v>4.8152886331081397E-2</c:v>
                      </c:pt>
                      <c:pt idx="1649" formatCode="General">
                        <c:v>4.8665806651115397E-2</c:v>
                      </c:pt>
                      <c:pt idx="1650" formatCode="General">
                        <c:v>4.91365902125835E-2</c:v>
                      </c:pt>
                      <c:pt idx="1651" formatCode="General">
                        <c:v>4.9504317343235002E-2</c:v>
                      </c:pt>
                      <c:pt idx="1652" formatCode="General">
                        <c:v>4.9971476197242702E-2</c:v>
                      </c:pt>
                      <c:pt idx="1653" formatCode="General">
                        <c:v>5.0451718270778698E-2</c:v>
                      </c:pt>
                      <c:pt idx="1654" formatCode="General">
                        <c:v>5.0977699458599098E-2</c:v>
                      </c:pt>
                      <c:pt idx="1655" formatCode="General">
                        <c:v>5.1596727222204201E-2</c:v>
                      </c:pt>
                      <c:pt idx="1656" formatCode="General">
                        <c:v>5.2114922553300899E-2</c:v>
                      </c:pt>
                      <c:pt idx="1657" formatCode="General">
                        <c:v>5.2598312497138998E-2</c:v>
                      </c:pt>
                      <c:pt idx="1658" formatCode="General">
                        <c:v>5.3122736513614703E-2</c:v>
                      </c:pt>
                      <c:pt idx="1659" formatCode="General">
                        <c:v>5.3612619638443E-2</c:v>
                      </c:pt>
                      <c:pt idx="1660" formatCode="General">
                        <c:v>5.4109100252389901E-2</c:v>
                      </c:pt>
                      <c:pt idx="1661" formatCode="General">
                        <c:v>5.4626855999231297E-2</c:v>
                      </c:pt>
                      <c:pt idx="1662" formatCode="General">
                        <c:v>5.5182691663503598E-2</c:v>
                      </c:pt>
                      <c:pt idx="1663" formatCode="General">
                        <c:v>5.5723175406456001E-2</c:v>
                      </c:pt>
                      <c:pt idx="1664" formatCode="General">
                        <c:v>5.6214947253465701E-2</c:v>
                      </c:pt>
                      <c:pt idx="1665" formatCode="General">
                        <c:v>5.6798838078975698E-2</c:v>
                      </c:pt>
                      <c:pt idx="1666" formatCode="General">
                        <c:v>5.7474121451377903E-2</c:v>
                      </c:pt>
                      <c:pt idx="1667" formatCode="General">
                        <c:v>5.8056287467479699E-2</c:v>
                      </c:pt>
                      <c:pt idx="1668" formatCode="General">
                        <c:v>5.8647595345974003E-2</c:v>
                      </c:pt>
                      <c:pt idx="1669" formatCode="General">
                        <c:v>5.9204313904046998E-2</c:v>
                      </c:pt>
                      <c:pt idx="1670" formatCode="General">
                        <c:v>5.96563443541527E-2</c:v>
                      </c:pt>
                      <c:pt idx="1671" formatCode="General">
                        <c:v>6.0208436101674999E-2</c:v>
                      </c:pt>
                      <c:pt idx="1672" formatCode="General">
                        <c:v>6.0835395008325598E-2</c:v>
                      </c:pt>
                      <c:pt idx="1673" formatCode="General">
                        <c:v>6.1409633606672301E-2</c:v>
                      </c:pt>
                      <c:pt idx="1674" formatCode="General">
                        <c:v>6.2022477388382E-2</c:v>
                      </c:pt>
                      <c:pt idx="1675" formatCode="General">
                        <c:v>6.2568128108978299E-2</c:v>
                      </c:pt>
                      <c:pt idx="1676" formatCode="General">
                        <c:v>6.3097134232521099E-2</c:v>
                      </c:pt>
                      <c:pt idx="1677" formatCode="General">
                        <c:v>6.3662447035312694E-2</c:v>
                      </c:pt>
                      <c:pt idx="1678" formatCode="General">
                        <c:v>6.4233645796775804E-2</c:v>
                      </c:pt>
                      <c:pt idx="1679" formatCode="General">
                        <c:v>6.4848266541957897E-2</c:v>
                      </c:pt>
                      <c:pt idx="1680" formatCode="General">
                        <c:v>6.5421015024185195E-2</c:v>
                      </c:pt>
                      <c:pt idx="1681" formatCode="General">
                        <c:v>6.5959095954895006E-2</c:v>
                      </c:pt>
                      <c:pt idx="1682" formatCode="General">
                        <c:v>6.6533766686916407E-2</c:v>
                      </c:pt>
                      <c:pt idx="1683" formatCode="General">
                        <c:v>6.7119888961315197E-2</c:v>
                      </c:pt>
                      <c:pt idx="1684" formatCode="General">
                        <c:v>6.7703478038311005E-2</c:v>
                      </c:pt>
                      <c:pt idx="1685" formatCode="General">
                        <c:v>6.8319506943225902E-2</c:v>
                      </c:pt>
                      <c:pt idx="1686" formatCode="General">
                        <c:v>6.89079314470291E-2</c:v>
                      </c:pt>
                      <c:pt idx="1687" formatCode="General">
                        <c:v>6.94440603256226E-2</c:v>
                      </c:pt>
                      <c:pt idx="1688" formatCode="General">
                        <c:v>7.0030324161052704E-2</c:v>
                      </c:pt>
                      <c:pt idx="1689" formatCode="General">
                        <c:v>7.0637837052345304E-2</c:v>
                      </c:pt>
                      <c:pt idx="1690" formatCode="General">
                        <c:v>7.1272730827331501E-2</c:v>
                      </c:pt>
                      <c:pt idx="1691" formatCode="General">
                        <c:v>7.1847051382064805E-2</c:v>
                      </c:pt>
                      <c:pt idx="1692" formatCode="General">
                        <c:v>7.24328458309174E-2</c:v>
                      </c:pt>
                      <c:pt idx="1693" formatCode="General">
                        <c:v>7.3043115437030806E-2</c:v>
                      </c:pt>
                      <c:pt idx="1694" formatCode="General">
                        <c:v>7.3639251291751903E-2</c:v>
                      </c:pt>
                      <c:pt idx="1695" formatCode="General">
                        <c:v>7.4225403368473095E-2</c:v>
                      </c:pt>
                      <c:pt idx="1696" formatCode="General">
                        <c:v>7.4858203530311598E-2</c:v>
                      </c:pt>
                      <c:pt idx="1697" formatCode="General">
                        <c:v>7.5458355247974396E-2</c:v>
                      </c:pt>
                      <c:pt idx="1698" formatCode="General">
                        <c:v>7.6002225279808003E-2</c:v>
                      </c:pt>
                      <c:pt idx="1699" formatCode="General">
                        <c:v>7.6586656272411305E-2</c:v>
                      </c:pt>
                      <c:pt idx="1700" formatCode="General">
                        <c:v>7.7178597450256306E-2</c:v>
                      </c:pt>
                      <c:pt idx="1701" formatCode="General">
                        <c:v>7.7781513333320604E-2</c:v>
                      </c:pt>
                      <c:pt idx="1702" formatCode="General">
                        <c:v>7.8431211411953E-2</c:v>
                      </c:pt>
                      <c:pt idx="1703" formatCode="General">
                        <c:v>7.9027347266674E-2</c:v>
                      </c:pt>
                      <c:pt idx="1704" formatCode="General">
                        <c:v>7.9568602144718198E-2</c:v>
                      </c:pt>
                      <c:pt idx="1705" formatCode="General">
                        <c:v>8.0176070332527202E-2</c:v>
                      </c:pt>
                      <c:pt idx="1706" formatCode="General">
                        <c:v>8.0829188227653503E-2</c:v>
                      </c:pt>
                      <c:pt idx="1707" formatCode="General">
                        <c:v>8.14709663391113E-2</c:v>
                      </c:pt>
                      <c:pt idx="1708" formatCode="General">
                        <c:v>8.2082957029342707E-2</c:v>
                      </c:pt>
                      <c:pt idx="1709" formatCode="General">
                        <c:v>8.2741759717464405E-2</c:v>
                      </c:pt>
                      <c:pt idx="1710" formatCode="General">
                        <c:v>8.3362318575382205E-2</c:v>
                      </c:pt>
                      <c:pt idx="1711" formatCode="General">
                        <c:v>8.3905026316642803E-2</c:v>
                      </c:pt>
                      <c:pt idx="1712" formatCode="General">
                        <c:v>8.4477923810481997E-2</c:v>
                      </c:pt>
                      <c:pt idx="1713" formatCode="General">
                        <c:v>8.5056059062480899E-2</c:v>
                      </c:pt>
                      <c:pt idx="1714" formatCode="General">
                        <c:v>8.5682965815067305E-2</c:v>
                      </c:pt>
                      <c:pt idx="1715" formatCode="General">
                        <c:v>8.6310170590877505E-2</c:v>
                      </c:pt>
                      <c:pt idx="1716" formatCode="General">
                        <c:v>8.6957328021526295E-2</c:v>
                      </c:pt>
                      <c:pt idx="1717" formatCode="General">
                        <c:v>8.7709717452526106E-2</c:v>
                      </c:pt>
                      <c:pt idx="1718" formatCode="General">
                        <c:v>8.8391944766044603E-2</c:v>
                      </c:pt>
                      <c:pt idx="1719" formatCode="General">
                        <c:v>8.9067734777927399E-2</c:v>
                      </c:pt>
                      <c:pt idx="1720" formatCode="General">
                        <c:v>8.9645408093929305E-2</c:v>
                      </c:pt>
                      <c:pt idx="1721" formatCode="General">
                        <c:v>9.0239584445953397E-2</c:v>
                      </c:pt>
                      <c:pt idx="1722" formatCode="General">
                        <c:v>9.0872764587402302E-2</c:v>
                      </c:pt>
                      <c:pt idx="1723" formatCode="General">
                        <c:v>9.1490507125854506E-2</c:v>
                      </c:pt>
                      <c:pt idx="1724" formatCode="General">
                        <c:v>9.2108212411403698E-2</c:v>
                      </c:pt>
                      <c:pt idx="1725" formatCode="General">
                        <c:v>9.2747583985328702E-2</c:v>
                      </c:pt>
                      <c:pt idx="1726" formatCode="General">
                        <c:v>9.34036150574684E-2</c:v>
                      </c:pt>
                      <c:pt idx="1727" formatCode="General">
                        <c:v>9.4048142433166504E-2</c:v>
                      </c:pt>
                      <c:pt idx="1728" formatCode="General">
                        <c:v>9.4736300408840193E-2</c:v>
                      </c:pt>
                      <c:pt idx="1729" formatCode="General">
                        <c:v>9.5352888107299805E-2</c:v>
                      </c:pt>
                      <c:pt idx="1730" formatCode="General">
                        <c:v>9.5883175730705303E-2</c:v>
                      </c:pt>
                      <c:pt idx="1731" formatCode="General">
                        <c:v>9.6513189375400502E-2</c:v>
                      </c:pt>
                      <c:pt idx="1732" formatCode="General">
                        <c:v>9.7162276506424006E-2</c:v>
                      </c:pt>
                      <c:pt idx="1733" formatCode="General">
                        <c:v>9.7798988223075894E-2</c:v>
                      </c:pt>
                      <c:pt idx="1734" formatCode="General">
                        <c:v>9.8480574786663097E-2</c:v>
                      </c:pt>
                      <c:pt idx="1735" formatCode="General">
                        <c:v>9.9183507263660403E-2</c:v>
                      </c:pt>
                      <c:pt idx="1736" formatCode="General">
                        <c:v>9.9860236048698398E-2</c:v>
                      </c:pt>
                      <c:pt idx="1737" formatCode="General">
                        <c:v>0.100465662777424</c:v>
                      </c:pt>
                      <c:pt idx="1738" formatCode="General">
                        <c:v>0.101122789084911</c:v>
                      </c:pt>
                      <c:pt idx="1739" formatCode="General">
                        <c:v>0.10184457153081899</c:v>
                      </c:pt>
                      <c:pt idx="1740" formatCode="General">
                        <c:v>0.10243899375200299</c:v>
                      </c:pt>
                      <c:pt idx="1741" formatCode="General">
                        <c:v>0.103069618344307</c:v>
                      </c:pt>
                      <c:pt idx="1742" formatCode="General">
                        <c:v>0.10371206700801799</c:v>
                      </c:pt>
                      <c:pt idx="1743" formatCode="General">
                        <c:v>0.104336112737656</c:v>
                      </c:pt>
                      <c:pt idx="1744" formatCode="General">
                        <c:v>0.104987405240536</c:v>
                      </c:pt>
                      <c:pt idx="1745" formatCode="General">
                        <c:v>0.105696983635426</c:v>
                      </c:pt>
                      <c:pt idx="1746" formatCode="General">
                        <c:v>0.106341242790222</c:v>
                      </c:pt>
                      <c:pt idx="1747" formatCode="General">
                        <c:v>0.10695215314626701</c:v>
                      </c:pt>
                      <c:pt idx="1748" formatCode="General">
                        <c:v>0.107605904340744</c:v>
                      </c:pt>
                      <c:pt idx="1749" formatCode="General">
                        <c:v>0.108262725174427</c:v>
                      </c:pt>
                      <c:pt idx="1750" formatCode="General">
                        <c:v>0.108901031315327</c:v>
                      </c:pt>
                      <c:pt idx="1751" formatCode="General">
                        <c:v>0.109588719904423</c:v>
                      </c:pt>
                      <c:pt idx="1752" formatCode="General">
                        <c:v>0.110206946730614</c:v>
                      </c:pt>
                      <c:pt idx="1753" formatCode="General">
                        <c:v>0.11072251200676</c:v>
                      </c:pt>
                      <c:pt idx="1754" formatCode="General">
                        <c:v>0.111316010355949</c:v>
                      </c:pt>
                      <c:pt idx="1755" formatCode="General">
                        <c:v>0.1120310947299</c:v>
                      </c:pt>
                      <c:pt idx="1756" formatCode="General">
                        <c:v>0.112704627215862</c:v>
                      </c:pt>
                      <c:pt idx="1757" formatCode="General">
                        <c:v>0.113366447389126</c:v>
                      </c:pt>
                      <c:pt idx="1758" formatCode="General">
                        <c:v>0.114040620625019</c:v>
                      </c:pt>
                      <c:pt idx="1759" formatCode="General">
                        <c:v>0.114669218659401</c:v>
                      </c:pt>
                      <c:pt idx="1760" formatCode="General">
                        <c:v>0.11519328504800801</c:v>
                      </c:pt>
                      <c:pt idx="1761" formatCode="General">
                        <c:v>0.115796841681004</c:v>
                      </c:pt>
                      <c:pt idx="1762" formatCode="General">
                        <c:v>0.116422735154629</c:v>
                      </c:pt>
                      <c:pt idx="1763" formatCode="General">
                        <c:v>0.117062039673328</c:v>
                      </c:pt>
                      <c:pt idx="1764" formatCode="General">
                        <c:v>0.11773183941841101</c:v>
                      </c:pt>
                      <c:pt idx="1765" formatCode="General">
                        <c:v>0.118370108306408</c:v>
                      </c:pt>
                      <c:pt idx="1766" formatCode="General">
                        <c:v>0.11904198676347701</c:v>
                      </c:pt>
                      <c:pt idx="1767" formatCode="General">
                        <c:v>0.119666919112206</c:v>
                      </c:pt>
                      <c:pt idx="1768" formatCode="General">
                        <c:v>0.120225444436073</c:v>
                      </c:pt>
                      <c:pt idx="1769" formatCode="General">
                        <c:v>0.120801493525505</c:v>
                      </c:pt>
                      <c:pt idx="1770" formatCode="General">
                        <c:v>0.121366761624813</c:v>
                      </c:pt>
                      <c:pt idx="1771" formatCode="General">
                        <c:v>0.121957704424858</c:v>
                      </c:pt>
                      <c:pt idx="1772" formatCode="General">
                        <c:v>0.12249132245779</c:v>
                      </c:pt>
                      <c:pt idx="1773" formatCode="General">
                        <c:v>0.12303530424833301</c:v>
                      </c:pt>
                      <c:pt idx="1774" formatCode="General">
                        <c:v>0.12362028658389999</c:v>
                      </c:pt>
                      <c:pt idx="1775" formatCode="General">
                        <c:v>0.12417968362569801</c:v>
                      </c:pt>
                      <c:pt idx="1776" formatCode="General">
                        <c:v>0.124749265611172</c:v>
                      </c:pt>
                      <c:pt idx="1777" formatCode="General">
                        <c:v>0.12535628676414501</c:v>
                      </c:pt>
                      <c:pt idx="1778" formatCode="General">
                        <c:v>0.125905737280846</c:v>
                      </c:pt>
                      <c:pt idx="1779" formatCode="General">
                        <c:v>0.12639987468719499</c:v>
                      </c:pt>
                      <c:pt idx="1780" formatCode="General">
                        <c:v>0.12690959870815299</c:v>
                      </c:pt>
                      <c:pt idx="1781" formatCode="General">
                        <c:v>0.12740015983581501</c:v>
                      </c:pt>
                      <c:pt idx="1782" formatCode="General">
                        <c:v>0.127908229827881</c:v>
                      </c:pt>
                      <c:pt idx="1783" formatCode="General">
                        <c:v>0.12842932343482999</c:v>
                      </c:pt>
                      <c:pt idx="1784" formatCode="General">
                        <c:v>0.12892591953277599</c:v>
                      </c:pt>
                      <c:pt idx="1785" formatCode="General">
                        <c:v>0.12944418191909801</c:v>
                      </c:pt>
                      <c:pt idx="1786" formatCode="General">
                        <c:v>0.12991842627525299</c:v>
                      </c:pt>
                      <c:pt idx="1787" formatCode="General">
                        <c:v>0.13032555580139199</c:v>
                      </c:pt>
                      <c:pt idx="1788" formatCode="General">
                        <c:v>0.13076247274875599</c:v>
                      </c:pt>
                      <c:pt idx="1789" formatCode="General">
                        <c:v>0.131196394562721</c:v>
                      </c:pt>
                      <c:pt idx="1790" formatCode="General">
                        <c:v>0.13162875175476099</c:v>
                      </c:pt>
                      <c:pt idx="1791" formatCode="General">
                        <c:v>0.13204726576805101</c:v>
                      </c:pt>
                      <c:pt idx="1792" formatCode="General">
                        <c:v>0.13252568244934099</c:v>
                      </c:pt>
                      <c:pt idx="1793" formatCode="General">
                        <c:v>0.13304303586482999</c:v>
                      </c:pt>
                      <c:pt idx="1794" formatCode="General">
                        <c:v>0.13350336253643</c:v>
                      </c:pt>
                      <c:pt idx="1795" formatCode="General">
                        <c:v>0.13391023874282801</c:v>
                      </c:pt>
                      <c:pt idx="1796" formatCode="General">
                        <c:v>0.134309142827988</c:v>
                      </c:pt>
                      <c:pt idx="1797" formatCode="General">
                        <c:v>0.1347316801548</c:v>
                      </c:pt>
                      <c:pt idx="1798" formatCode="General">
                        <c:v>0.13514344394207001</c:v>
                      </c:pt>
                      <c:pt idx="1799" formatCode="General">
                        <c:v>0.135488390922546</c:v>
                      </c:pt>
                      <c:pt idx="1800" formatCode="General">
                        <c:v>0.13580378890037501</c:v>
                      </c:pt>
                      <c:pt idx="1801" formatCode="General">
                        <c:v>0.13621334731578799</c:v>
                      </c:pt>
                      <c:pt idx="1802" formatCode="General">
                        <c:v>0.136627122759819</c:v>
                      </c:pt>
                      <c:pt idx="1803" formatCode="General">
                        <c:v>0.13697490096092199</c:v>
                      </c:pt>
                      <c:pt idx="1804" formatCode="General">
                        <c:v>0.13737092912197099</c:v>
                      </c:pt>
                      <c:pt idx="1805" formatCode="General">
                        <c:v>0.137757077813148</c:v>
                      </c:pt>
                      <c:pt idx="1806" formatCode="General">
                        <c:v>0.13801349699497201</c:v>
                      </c:pt>
                      <c:pt idx="1807" formatCode="General">
                        <c:v>0.13835819065570801</c:v>
                      </c:pt>
                      <c:pt idx="1808" formatCode="General">
                        <c:v>0.138893768191338</c:v>
                      </c:pt>
                      <c:pt idx="1809" formatCode="General">
                        <c:v>0.13923245668411299</c:v>
                      </c:pt>
                      <c:pt idx="1810" formatCode="General">
                        <c:v>0.13940171897411299</c:v>
                      </c:pt>
                      <c:pt idx="1811" formatCode="General">
                        <c:v>0.13968399167060899</c:v>
                      </c:pt>
                      <c:pt idx="1812" formatCode="General">
                        <c:v>0.139990478754044</c:v>
                      </c:pt>
                      <c:pt idx="1813" formatCode="General">
                        <c:v>0.14030203223228499</c:v>
                      </c:pt>
                      <c:pt idx="1814" formatCode="General">
                        <c:v>0.14070320129394501</c:v>
                      </c:pt>
                      <c:pt idx="1815" formatCode="General">
                        <c:v>0.141054332256317</c:v>
                      </c:pt>
                      <c:pt idx="1816" formatCode="General">
                        <c:v>0.14128369092941301</c:v>
                      </c:pt>
                      <c:pt idx="1817" formatCode="General">
                        <c:v>0.14150498807430301</c:v>
                      </c:pt>
                      <c:pt idx="1818" formatCode="General">
                        <c:v>0.141762584447861</c:v>
                      </c:pt>
                      <c:pt idx="1819" formatCode="General">
                        <c:v>0.14204499125480699</c:v>
                      </c:pt>
                      <c:pt idx="1820" formatCode="General">
                        <c:v>0.142307549715042</c:v>
                      </c:pt>
                      <c:pt idx="1821" formatCode="General">
                        <c:v>0.14256577193736999</c:v>
                      </c:pt>
                      <c:pt idx="1822" formatCode="General">
                        <c:v>0.14282560348510701</c:v>
                      </c:pt>
                      <c:pt idx="1823" formatCode="General">
                        <c:v>0.143104508519173</c:v>
                      </c:pt>
                      <c:pt idx="1824" formatCode="General">
                        <c:v>0.14331497251987499</c:v>
                      </c:pt>
                      <c:pt idx="1825" formatCode="General">
                        <c:v>0.14344461262226099</c:v>
                      </c:pt>
                      <c:pt idx="1826" formatCode="General">
                        <c:v>0.143704563379288</c:v>
                      </c:pt>
                      <c:pt idx="1827" formatCode="General">
                        <c:v>0.14404186606407199</c:v>
                      </c:pt>
                      <c:pt idx="1828" formatCode="General">
                        <c:v>0.14426226913928999</c:v>
                      </c:pt>
                      <c:pt idx="1829" formatCode="General">
                        <c:v>0.14449258148670199</c:v>
                      </c:pt>
                      <c:pt idx="1830" formatCode="General">
                        <c:v>0.14472877979278601</c:v>
                      </c:pt>
                      <c:pt idx="1831" formatCode="General">
                        <c:v>0.14488382637500799</c:v>
                      </c:pt>
                      <c:pt idx="1832" formatCode="General">
                        <c:v>0.14503292739391299</c:v>
                      </c:pt>
                      <c:pt idx="1833" formatCode="General">
                        <c:v>0.14523339271545399</c:v>
                      </c:pt>
                      <c:pt idx="1834" formatCode="General">
                        <c:v>0.14544495940208399</c:v>
                      </c:pt>
                      <c:pt idx="1835" formatCode="General">
                        <c:v>0.14560307562351199</c:v>
                      </c:pt>
                      <c:pt idx="1836" formatCode="General">
                        <c:v>0.14573378860950501</c:v>
                      </c:pt>
                      <c:pt idx="1837" formatCode="General">
                        <c:v>0.145976573228836</c:v>
                      </c:pt>
                      <c:pt idx="1838" formatCode="General">
                        <c:v>0.14626364409923601</c:v>
                      </c:pt>
                      <c:pt idx="1839" formatCode="General">
                        <c:v>0.14641477167606401</c:v>
                      </c:pt>
                      <c:pt idx="1840" formatCode="General">
                        <c:v>0.14653536677360501</c:v>
                      </c:pt>
                      <c:pt idx="1841" formatCode="General">
                        <c:v>0.14665478467941301</c:v>
                      </c:pt>
                      <c:pt idx="1842" formatCode="General">
                        <c:v>0.146655052900314</c:v>
                      </c:pt>
                      <c:pt idx="1843" formatCode="General">
                        <c:v>0.14677661657333399</c:v>
                      </c:pt>
                      <c:pt idx="1844" formatCode="General">
                        <c:v>0.14702069759368899</c:v>
                      </c:pt>
                      <c:pt idx="1845" formatCode="General">
                        <c:v>0.147157907485962</c:v>
                      </c:pt>
                      <c:pt idx="1846" formatCode="General">
                        <c:v>0.14726345241069799</c:v>
                      </c:pt>
                      <c:pt idx="1847" formatCode="General">
                        <c:v>0.14741566777229301</c:v>
                      </c:pt>
                      <c:pt idx="1848" formatCode="General">
                        <c:v>0.14755558967590299</c:v>
                      </c:pt>
                      <c:pt idx="1849" formatCode="General">
                        <c:v>0.147646054625511</c:v>
                      </c:pt>
                      <c:pt idx="1850" formatCode="General">
                        <c:v>0.147737696766853</c:v>
                      </c:pt>
                      <c:pt idx="1851" formatCode="General">
                        <c:v>0.14785799384117099</c:v>
                      </c:pt>
                      <c:pt idx="1852" formatCode="General">
                        <c:v>0.147974193096161</c:v>
                      </c:pt>
                      <c:pt idx="1853" formatCode="General">
                        <c:v>0.14801315963268299</c:v>
                      </c:pt>
                      <c:pt idx="1854" formatCode="General">
                        <c:v>0.14806908369064301</c:v>
                      </c:pt>
                      <c:pt idx="1855" formatCode="General">
                        <c:v>0.14810277521610299</c:v>
                      </c:pt>
                      <c:pt idx="1856" formatCode="General">
                        <c:v>0.148024708032608</c:v>
                      </c:pt>
                      <c:pt idx="1857" formatCode="General">
                        <c:v>0.14797399938106501</c:v>
                      </c:pt>
                      <c:pt idx="1858" formatCode="General">
                        <c:v>0.14803433418273901</c:v>
                      </c:pt>
                      <c:pt idx="1859" formatCode="General">
                        <c:v>0.14805504679679901</c:v>
                      </c:pt>
                      <c:pt idx="1860" formatCode="General">
                        <c:v>0.148087278008461</c:v>
                      </c:pt>
                      <c:pt idx="1861" formatCode="General">
                        <c:v>0.14815214276313801</c:v>
                      </c:pt>
                      <c:pt idx="1862" formatCode="General">
                        <c:v>0.14818273484706901</c:v>
                      </c:pt>
                      <c:pt idx="1863" formatCode="General">
                        <c:v>0.14818479120731401</c:v>
                      </c:pt>
                      <c:pt idx="1864" formatCode="General">
                        <c:v>0.14814771711826299</c:v>
                      </c:pt>
                      <c:pt idx="1865" formatCode="General">
                        <c:v>0.148058786988258</c:v>
                      </c:pt>
                      <c:pt idx="1866" formatCode="General">
                        <c:v>0.14799776673317</c:v>
                      </c:pt>
                      <c:pt idx="1867" formatCode="General">
                        <c:v>0.14795492589473699</c:v>
                      </c:pt>
                      <c:pt idx="1868" formatCode="General">
                        <c:v>0.14790716767311099</c:v>
                      </c:pt>
                      <c:pt idx="1869" formatCode="General">
                        <c:v>0.147907599806786</c:v>
                      </c:pt>
                      <c:pt idx="1870" formatCode="General">
                        <c:v>0.14783699810504899</c:v>
                      </c:pt>
                      <c:pt idx="1871" formatCode="General">
                        <c:v>0.147698923945427</c:v>
                      </c:pt>
                      <c:pt idx="1872" formatCode="General">
                        <c:v>0.14761324226856201</c:v>
                      </c:pt>
                      <c:pt idx="1873" formatCode="General">
                        <c:v>0.14755198359489399</c:v>
                      </c:pt>
                      <c:pt idx="1874" formatCode="General">
                        <c:v>0.147411048412323</c:v>
                      </c:pt>
                      <c:pt idx="1875" formatCode="General">
                        <c:v>0.147293776273727</c:v>
                      </c:pt>
                      <c:pt idx="1876" formatCode="General">
                        <c:v>0.14711670577526101</c:v>
                      </c:pt>
                      <c:pt idx="1877" formatCode="General">
                        <c:v>0.14680664241313901</c:v>
                      </c:pt>
                      <c:pt idx="1878" formatCode="General">
                        <c:v>0.146567672491074</c:v>
                      </c:pt>
                      <c:pt idx="1879" formatCode="General">
                        <c:v>0.146344229578972</c:v>
                      </c:pt>
                      <c:pt idx="1880" formatCode="General">
                        <c:v>0.14609818160533899</c:v>
                      </c:pt>
                      <c:pt idx="1881" formatCode="General">
                        <c:v>0.145848348736763</c:v>
                      </c:pt>
                      <c:pt idx="1882" formatCode="General">
                        <c:v>0.14562818408012401</c:v>
                      </c:pt>
                      <c:pt idx="1883" formatCode="General">
                        <c:v>0.14547646045684801</c:v>
                      </c:pt>
                      <c:pt idx="1884" formatCode="General">
                        <c:v>0.14520645141601601</c:v>
                      </c:pt>
                      <c:pt idx="1885" formatCode="General">
                        <c:v>0.14486864209175099</c:v>
                      </c:pt>
                      <c:pt idx="1886" formatCode="General">
                        <c:v>0.144550085067749</c:v>
                      </c:pt>
                      <c:pt idx="1887" formatCode="General">
                        <c:v>0.14421552419662501</c:v>
                      </c:pt>
                      <c:pt idx="1888" formatCode="General">
                        <c:v>0.14386577904224401</c:v>
                      </c:pt>
                      <c:pt idx="1889" formatCode="General">
                        <c:v>0.143600553274155</c:v>
                      </c:pt>
                      <c:pt idx="1890" formatCode="General">
                        <c:v>0.143279433250427</c:v>
                      </c:pt>
                      <c:pt idx="1891" formatCode="General">
                        <c:v>0.14289207756519301</c:v>
                      </c:pt>
                      <c:pt idx="1892" formatCode="General">
                        <c:v>0.14249034225940699</c:v>
                      </c:pt>
                      <c:pt idx="1893" formatCode="General">
                        <c:v>0.14205145835876501</c:v>
                      </c:pt>
                      <c:pt idx="1894" formatCode="General">
                        <c:v>0.1416846960783</c:v>
                      </c:pt>
                      <c:pt idx="1895" formatCode="General">
                        <c:v>0.141290798783302</c:v>
                      </c:pt>
                      <c:pt idx="1896" formatCode="General">
                        <c:v>0.14086756110191301</c:v>
                      </c:pt>
                      <c:pt idx="1897" formatCode="General">
                        <c:v>0.14046719670295699</c:v>
                      </c:pt>
                      <c:pt idx="1898" formatCode="General">
                        <c:v>0.140104815363884</c:v>
                      </c:pt>
                      <c:pt idx="1899" formatCode="General">
                        <c:v>0.139672607183456</c:v>
                      </c:pt>
                      <c:pt idx="1900" formatCode="General">
                        <c:v>0.13921582698821999</c:v>
                      </c:pt>
                      <c:pt idx="1901" formatCode="General">
                        <c:v>0.13873128592968001</c:v>
                      </c:pt>
                      <c:pt idx="1902" formatCode="General">
                        <c:v>0.13820251822471599</c:v>
                      </c:pt>
                      <c:pt idx="1903" formatCode="General">
                        <c:v>0.13772140443325001</c:v>
                      </c:pt>
                      <c:pt idx="1904" formatCode="General">
                        <c:v>0.137265399098396</c:v>
                      </c:pt>
                      <c:pt idx="1905" formatCode="General">
                        <c:v>0.13671793043613401</c:v>
                      </c:pt>
                      <c:pt idx="1906" formatCode="General">
                        <c:v>0.13610324263572701</c:v>
                      </c:pt>
                      <c:pt idx="1907" formatCode="General">
                        <c:v>0.13555878400802601</c:v>
                      </c:pt>
                      <c:pt idx="1908" formatCode="General">
                        <c:v>0.13499715924263</c:v>
                      </c:pt>
                      <c:pt idx="1909" formatCode="General">
                        <c:v>0.13444130122661599</c:v>
                      </c:pt>
                      <c:pt idx="1910" formatCode="General">
                        <c:v>0.13389818370342299</c:v>
                      </c:pt>
                      <c:pt idx="1911" formatCode="General">
                        <c:v>0.13343149423599199</c:v>
                      </c:pt>
                      <c:pt idx="1912" formatCode="General">
                        <c:v>0.133073285222054</c:v>
                      </c:pt>
                      <c:pt idx="1913" formatCode="General">
                        <c:v>0.132523372769356</c:v>
                      </c:pt>
                      <c:pt idx="1914" formatCode="General">
                        <c:v>0.13191543519496901</c:v>
                      </c:pt>
                      <c:pt idx="1915" formatCode="General">
                        <c:v>0.13138879835605599</c:v>
                      </c:pt>
                      <c:pt idx="1916" formatCode="General">
                        <c:v>0.13070367276668499</c:v>
                      </c:pt>
                      <c:pt idx="1917" formatCode="General">
                        <c:v>0.13010630011558499</c:v>
                      </c:pt>
                      <c:pt idx="1918" formatCode="General">
                        <c:v>0.12974235415458699</c:v>
                      </c:pt>
                      <c:pt idx="1919" formatCode="General">
                        <c:v>0.12922506034374201</c:v>
                      </c:pt>
                      <c:pt idx="1920" formatCode="General">
                        <c:v>0.12854526937007901</c:v>
                      </c:pt>
                      <c:pt idx="1921" formatCode="General">
                        <c:v>0.127951174974442</c:v>
                      </c:pt>
                      <c:pt idx="1922" formatCode="General">
                        <c:v>0.12748187780380199</c:v>
                      </c:pt>
                      <c:pt idx="1923" formatCode="General">
                        <c:v>0.126966208219528</c:v>
                      </c:pt>
                      <c:pt idx="1924" formatCode="General">
                        <c:v>0.12642921507358601</c:v>
                      </c:pt>
                      <c:pt idx="1925" formatCode="General">
                        <c:v>0.125976487994194</c:v>
                      </c:pt>
                      <c:pt idx="1926" formatCode="General">
                        <c:v>0.12546020746231101</c:v>
                      </c:pt>
                      <c:pt idx="1927" formatCode="General">
                        <c:v>0.124850764870644</c:v>
                      </c:pt>
                      <c:pt idx="1928" formatCode="General">
                        <c:v>0.124332770705223</c:v>
                      </c:pt>
                      <c:pt idx="1929" formatCode="General">
                        <c:v>0.12382311373949099</c:v>
                      </c:pt>
                      <c:pt idx="1930" formatCode="General">
                        <c:v>0.12327928096056</c:v>
                      </c:pt>
                      <c:pt idx="1931" formatCode="General">
                        <c:v>0.122694306075573</c:v>
                      </c:pt>
                      <c:pt idx="1932" formatCode="General">
                        <c:v>0.12212319672107699</c:v>
                      </c:pt>
                      <c:pt idx="1933" formatCode="General">
                        <c:v>0.121555246412754</c:v>
                      </c:pt>
                      <c:pt idx="1934" formatCode="General">
                        <c:v>0.120969653129578</c:v>
                      </c:pt>
                      <c:pt idx="1935" formatCode="General">
                        <c:v>0.12034728378057501</c:v>
                      </c:pt>
                      <c:pt idx="1936" formatCode="General">
                        <c:v>0.119787514209747</c:v>
                      </c:pt>
                      <c:pt idx="1937" formatCode="General">
                        <c:v>0.119282029569149</c:v>
                      </c:pt>
                      <c:pt idx="1938" formatCode="General">
                        <c:v>0.118665456771851</c:v>
                      </c:pt>
                      <c:pt idx="1939" formatCode="General">
                        <c:v>0.118008002638817</c:v>
                      </c:pt>
                      <c:pt idx="1940" formatCode="General">
                        <c:v>0.11743494868278501</c:v>
                      </c:pt>
                      <c:pt idx="1941" formatCode="General">
                        <c:v>0.116846494376659</c:v>
                      </c:pt>
                      <c:pt idx="1942" formatCode="General">
                        <c:v>0.11619413644075401</c:v>
                      </c:pt>
                      <c:pt idx="1943" formatCode="General">
                        <c:v>0.115620240569115</c:v>
                      </c:pt>
                      <c:pt idx="1944" formatCode="General">
                        <c:v>0.11494499444961501</c:v>
                      </c:pt>
                      <c:pt idx="1945" formatCode="General">
                        <c:v>0.114079467952251</c:v>
                      </c:pt>
                      <c:pt idx="1946" formatCode="General">
                        <c:v>0.113371998071671</c:v>
                      </c:pt>
                      <c:pt idx="1947" formatCode="General">
                        <c:v>0.112776681780815</c:v>
                      </c:pt>
                      <c:pt idx="1948" formatCode="General">
                        <c:v>0.112057760357857</c:v>
                      </c:pt>
                      <c:pt idx="1949" formatCode="General">
                        <c:v>0.111293457448483</c:v>
                      </c:pt>
                      <c:pt idx="1950" formatCode="General">
                        <c:v>0.11057262122631099</c:v>
                      </c:pt>
                      <c:pt idx="1951" formatCode="General">
                        <c:v>0.10974316298961601</c:v>
                      </c:pt>
                      <c:pt idx="1952" formatCode="General">
                        <c:v>0.109064549207687</c:v>
                      </c:pt>
                      <c:pt idx="1953" formatCode="General">
                        <c:v>0.10857163369655599</c:v>
                      </c:pt>
                      <c:pt idx="1954" formatCode="General">
                        <c:v>0.107948914170265</c:v>
                      </c:pt>
                      <c:pt idx="1955" formatCode="General">
                        <c:v>0.107313089072704</c:v>
                      </c:pt>
                      <c:pt idx="1956" formatCode="General">
                        <c:v>0.106719970703125</c:v>
                      </c:pt>
                      <c:pt idx="1957" formatCode="General">
                        <c:v>0.105977796018124</c:v>
                      </c:pt>
                      <c:pt idx="1958" formatCode="General">
                        <c:v>0.105413980782032</c:v>
                      </c:pt>
                      <c:pt idx="1959" formatCode="General">
                        <c:v>0.105124339461327</c:v>
                      </c:pt>
                      <c:pt idx="1960" formatCode="General">
                        <c:v>0.104651317000389</c:v>
                      </c:pt>
                      <c:pt idx="1961" formatCode="General">
                        <c:v>0.10409596562385599</c:v>
                      </c:pt>
                      <c:pt idx="1962" formatCode="General">
                        <c:v>0.10365329682827</c:v>
                      </c:pt>
                      <c:pt idx="1963" formatCode="General">
                        <c:v>0.10311209410428999</c:v>
                      </c:pt>
                      <c:pt idx="1964" formatCode="General">
                        <c:v>0.102674998342991</c:v>
                      </c:pt>
                      <c:pt idx="1965" formatCode="General">
                        <c:v>0.102436706423759</c:v>
                      </c:pt>
                      <c:pt idx="1966" formatCode="General">
                        <c:v>0.102175652980804</c:v>
                      </c:pt>
                      <c:pt idx="1967" formatCode="General">
                        <c:v>0.101967103779316</c:v>
                      </c:pt>
                      <c:pt idx="1968" formatCode="General">
                        <c:v>0.101701654493809</c:v>
                      </c:pt>
                      <c:pt idx="1969" formatCode="General">
                        <c:v>0.101437419652939</c:v>
                      </c:pt>
                      <c:pt idx="1970" formatCode="General">
                        <c:v>0.10116076469421401</c:v>
                      </c:pt>
                      <c:pt idx="1971" formatCode="General">
                        <c:v>0.100858747959137</c:v>
                      </c:pt>
                      <c:pt idx="1972" formatCode="General">
                        <c:v>0.100514501333237</c:v>
                      </c:pt>
                      <c:pt idx="1973" formatCode="General">
                        <c:v>0.100237391889095</c:v>
                      </c:pt>
                      <c:pt idx="1974" formatCode="General">
                        <c:v>9.9772185087203993E-2</c:v>
                      </c:pt>
                      <c:pt idx="1975" formatCode="General">
                        <c:v>9.9093608558177906E-2</c:v>
                      </c:pt>
                      <c:pt idx="1976" formatCode="General">
                        <c:v>9.8748236894607502E-2</c:v>
                      </c:pt>
                      <c:pt idx="1977" formatCode="General">
                        <c:v>9.8271824419498402E-2</c:v>
                      </c:pt>
                      <c:pt idx="1978" formatCode="General">
                        <c:v>9.7787603735923795E-2</c:v>
                      </c:pt>
                      <c:pt idx="1979" formatCode="General">
                        <c:v>9.7259029746055603E-2</c:v>
                      </c:pt>
                      <c:pt idx="1980" formatCode="General">
                        <c:v>9.6723951399326297E-2</c:v>
                      </c:pt>
                      <c:pt idx="1981" formatCode="General">
                        <c:v>9.6209757030010196E-2</c:v>
                      </c:pt>
                      <c:pt idx="1982" formatCode="General">
                        <c:v>9.56697016954422E-2</c:v>
                      </c:pt>
                      <c:pt idx="1983" formatCode="General">
                        <c:v>9.5132835209369701E-2</c:v>
                      </c:pt>
                      <c:pt idx="1984" formatCode="General">
                        <c:v>9.45783331990242E-2</c:v>
                      </c:pt>
                      <c:pt idx="1985" formatCode="General">
                        <c:v>9.41632315516472E-2</c:v>
                      </c:pt>
                      <c:pt idx="1986" formatCode="General">
                        <c:v>9.3845330178737599E-2</c:v>
                      </c:pt>
                      <c:pt idx="1987" formatCode="General">
                        <c:v>9.3326672911643996E-2</c:v>
                      </c:pt>
                      <c:pt idx="1988" formatCode="General">
                        <c:v>9.2858627438545199E-2</c:v>
                      </c:pt>
                      <c:pt idx="1989" formatCode="General">
                        <c:v>9.2313498258590698E-2</c:v>
                      </c:pt>
                      <c:pt idx="1990" formatCode="General">
                        <c:v>9.1534495353698703E-2</c:v>
                      </c:pt>
                      <c:pt idx="1991" formatCode="General">
                        <c:v>9.0903632342815399E-2</c:v>
                      </c:pt>
                      <c:pt idx="1992" formatCode="General">
                        <c:v>9.0375736355781597E-2</c:v>
                      </c:pt>
                      <c:pt idx="1993" formatCode="General">
                        <c:v>8.9812152087688404E-2</c:v>
                      </c:pt>
                      <c:pt idx="1994" formatCode="General">
                        <c:v>8.9178867638111101E-2</c:v>
                      </c:pt>
                      <c:pt idx="1995" formatCode="General">
                        <c:v>8.8645353913307204E-2</c:v>
                      </c:pt>
                      <c:pt idx="1996" formatCode="General">
                        <c:v>8.82823690772057E-2</c:v>
                      </c:pt>
                      <c:pt idx="1997" formatCode="General">
                        <c:v>8.7683789432048798E-2</c:v>
                      </c:pt>
                      <c:pt idx="1998" formatCode="General">
                        <c:v>8.6887553334236103E-2</c:v>
                      </c:pt>
                      <c:pt idx="1999" formatCode="General">
                        <c:v>8.63839462399483E-2</c:v>
                      </c:pt>
                      <c:pt idx="2000" formatCode="General">
                        <c:v>8.5953950881957994E-2</c:v>
                      </c:pt>
                      <c:pt idx="2001" formatCode="General">
                        <c:v>8.5423626005649594E-2</c:v>
                      </c:pt>
                      <c:pt idx="2002" formatCode="General">
                        <c:v>8.5022903978824602E-2</c:v>
                      </c:pt>
                      <c:pt idx="2003" formatCode="General">
                        <c:v>8.4614060819149003E-2</c:v>
                      </c:pt>
                      <c:pt idx="2004" formatCode="General">
                        <c:v>8.4051087498664898E-2</c:v>
                      </c:pt>
                      <c:pt idx="2005" formatCode="General">
                        <c:v>8.3592116832733196E-2</c:v>
                      </c:pt>
                      <c:pt idx="2006" formatCode="General">
                        <c:v>8.3342775702476501E-2</c:v>
                      </c:pt>
                      <c:pt idx="2007" formatCode="General">
                        <c:v>8.2957245409488706E-2</c:v>
                      </c:pt>
                      <c:pt idx="2008" formatCode="General">
                        <c:v>8.2419715821742998E-2</c:v>
                      </c:pt>
                      <c:pt idx="2009" formatCode="General">
                        <c:v>8.2006476819515201E-2</c:v>
                      </c:pt>
                      <c:pt idx="2010" formatCode="General">
                        <c:v>8.1693813204765306E-2</c:v>
                      </c:pt>
                      <c:pt idx="2011" formatCode="General">
                        <c:v>8.1307239830493899E-2</c:v>
                      </c:pt>
                      <c:pt idx="2012" formatCode="General">
                        <c:v>8.0908626317977905E-2</c:v>
                      </c:pt>
                      <c:pt idx="2013" formatCode="General">
                        <c:v>8.05041268467903E-2</c:v>
                      </c:pt>
                      <c:pt idx="2014" formatCode="General">
                        <c:v>8.0071568489074693E-2</c:v>
                      </c:pt>
                      <c:pt idx="2015" formatCode="General">
                        <c:v>7.9660631716251401E-2</c:v>
                      </c:pt>
                      <c:pt idx="2016" formatCode="General">
                        <c:v>7.9283118247985798E-2</c:v>
                      </c:pt>
                      <c:pt idx="2017" formatCode="General">
                        <c:v>7.8829959034919697E-2</c:v>
                      </c:pt>
                      <c:pt idx="2018" formatCode="General">
                        <c:v>7.8341938555240603E-2</c:v>
                      </c:pt>
                      <c:pt idx="2019" formatCode="General">
                        <c:v>7.7857285737991305E-2</c:v>
                      </c:pt>
                      <c:pt idx="2020" formatCode="General">
                        <c:v>7.7286429703235598E-2</c:v>
                      </c:pt>
                      <c:pt idx="2021" formatCode="General">
                        <c:v>7.6821990311145796E-2</c:v>
                      </c:pt>
                      <c:pt idx="2022" formatCode="General">
                        <c:v>7.6421104371547699E-2</c:v>
                      </c:pt>
                      <c:pt idx="2023" formatCode="General">
                        <c:v>7.5991064310073894E-2</c:v>
                      </c:pt>
                      <c:pt idx="2024" formatCode="General">
                        <c:v>7.5623244047164903E-2</c:v>
                      </c:pt>
                      <c:pt idx="2025" formatCode="General">
                        <c:v>7.51906782388687E-2</c:v>
                      </c:pt>
                      <c:pt idx="2026" formatCode="General">
                        <c:v>7.4679456651210799E-2</c:v>
                      </c:pt>
                      <c:pt idx="2027" formatCode="General">
                        <c:v>7.4255920946598095E-2</c:v>
                      </c:pt>
                      <c:pt idx="2028" formatCode="General">
                        <c:v>7.3843657970428495E-2</c:v>
                      </c:pt>
                      <c:pt idx="2029" formatCode="General">
                        <c:v>7.3472768068313599E-2</c:v>
                      </c:pt>
                      <c:pt idx="2030" formatCode="General">
                        <c:v>7.3306933045387296E-2</c:v>
                      </c:pt>
                      <c:pt idx="2031" formatCode="General">
                        <c:v>7.2809241712093395E-2</c:v>
                      </c:pt>
                      <c:pt idx="2032" formatCode="General">
                        <c:v>7.2110585868358598E-2</c:v>
                      </c:pt>
                      <c:pt idx="2033" formatCode="General">
                        <c:v>7.1508780121803298E-2</c:v>
                      </c:pt>
                      <c:pt idx="2034" formatCode="General">
                        <c:v>7.0518508553504902E-2</c:v>
                      </c:pt>
                      <c:pt idx="2035" formatCode="General">
                        <c:v>7.0083349943160997E-2</c:v>
                      </c:pt>
                      <c:pt idx="2036" formatCode="General">
                        <c:v>7.0237927138805403E-2</c:v>
                      </c:pt>
                      <c:pt idx="2037" formatCode="General">
                        <c:v>6.9899447262287098E-2</c:v>
                      </c:pt>
                      <c:pt idx="2038" formatCode="General">
                        <c:v>6.9555856287479401E-2</c:v>
                      </c:pt>
                      <c:pt idx="2039" formatCode="General">
                        <c:v>6.9223470985889393E-2</c:v>
                      </c:pt>
                      <c:pt idx="2040" formatCode="General">
                        <c:v>6.8531721830368E-2</c:v>
                      </c:pt>
                      <c:pt idx="2041" formatCode="General">
                        <c:v>6.8112075328826904E-2</c:v>
                      </c:pt>
                      <c:pt idx="2042" formatCode="General">
                        <c:v>6.8133085966110202E-2</c:v>
                      </c:pt>
                      <c:pt idx="2043" formatCode="General">
                        <c:v>6.7731030285358401E-2</c:v>
                      </c:pt>
                      <c:pt idx="2044" formatCode="General">
                        <c:v>6.6975399851798997E-2</c:v>
                      </c:pt>
                      <c:pt idx="2045" formatCode="General">
                        <c:v>6.6543065011501298E-2</c:v>
                      </c:pt>
                      <c:pt idx="2046" formatCode="General">
                        <c:v>6.6041275858879103E-2</c:v>
                      </c:pt>
                      <c:pt idx="2047" formatCode="General">
                        <c:v>6.5683528780937195E-2</c:v>
                      </c:pt>
                      <c:pt idx="2048" formatCode="General">
                        <c:v>6.5826527774333995E-2</c:v>
                      </c:pt>
                      <c:pt idx="2049" formatCode="General">
                        <c:v>6.5490685403347002E-2</c:v>
                      </c:pt>
                      <c:pt idx="2050" formatCode="General">
                        <c:v>6.4730904996395097E-2</c:v>
                      </c:pt>
                      <c:pt idx="2051" formatCode="General">
                        <c:v>6.4374446868896498E-2</c:v>
                      </c:pt>
                      <c:pt idx="2052" formatCode="General">
                        <c:v>6.4138583838939695E-2</c:v>
                      </c:pt>
                      <c:pt idx="2053" formatCode="General">
                        <c:v>6.3669964671134893E-2</c:v>
                      </c:pt>
                      <c:pt idx="2054" formatCode="General">
                        <c:v>6.32195174694061E-2</c:v>
                      </c:pt>
                      <c:pt idx="2055" formatCode="General">
                        <c:v>6.2929794192314106E-2</c:v>
                      </c:pt>
                      <c:pt idx="2056" formatCode="General">
                        <c:v>6.2502689659595503E-2</c:v>
                      </c:pt>
                      <c:pt idx="2057" formatCode="General">
                        <c:v>6.21308833360672E-2</c:v>
                      </c:pt>
                      <c:pt idx="2058" formatCode="General">
                        <c:v>6.22204132378101E-2</c:v>
                      </c:pt>
                      <c:pt idx="2059" formatCode="General">
                        <c:v>6.1850611120462397E-2</c:v>
                      </c:pt>
                      <c:pt idx="2060" formatCode="General">
                        <c:v>6.0850229114294101E-2</c:v>
                      </c:pt>
                      <c:pt idx="2061" formatCode="General">
                        <c:v>6.04103393852711E-2</c:v>
                      </c:pt>
                      <c:pt idx="2062" formatCode="General">
                        <c:v>6.0235716402530698E-2</c:v>
                      </c:pt>
                      <c:pt idx="2063" formatCode="General">
                        <c:v>5.99084943532944E-2</c:v>
                      </c:pt>
                      <c:pt idx="2064" formatCode="General">
                        <c:v>5.9830464422702803E-2</c:v>
                      </c:pt>
                      <c:pt idx="2065" formatCode="General">
                        <c:v>5.9523738920688601E-2</c:v>
                      </c:pt>
                      <c:pt idx="2066" formatCode="General">
                        <c:v>5.8811675757169703E-2</c:v>
                      </c:pt>
                      <c:pt idx="2067" formatCode="General">
                        <c:v>5.8446720242500298E-2</c:v>
                      </c:pt>
                      <c:pt idx="2068" formatCode="General">
                        <c:v>5.8399014174938202E-2</c:v>
                      </c:pt>
                      <c:pt idx="2069" formatCode="General">
                        <c:v>5.8074682950973497E-2</c:v>
                      </c:pt>
                      <c:pt idx="2070" formatCode="General">
                        <c:v>5.7680979371070903E-2</c:v>
                      </c:pt>
                      <c:pt idx="2071" formatCode="General">
                        <c:v>5.7332992553710903E-2</c:v>
                      </c:pt>
                      <c:pt idx="2072" formatCode="General">
                        <c:v>5.6893814355134999E-2</c:v>
                      </c:pt>
                      <c:pt idx="2073" formatCode="General">
                        <c:v>5.64068481326103E-2</c:v>
                      </c:pt>
                      <c:pt idx="2074" formatCode="General">
                        <c:v>5.5900558829307598E-2</c:v>
                      </c:pt>
                      <c:pt idx="2075" formatCode="General">
                        <c:v>5.5563867092132603E-2</c:v>
                      </c:pt>
                      <c:pt idx="2076" formatCode="General">
                        <c:v>5.5212043225765201E-2</c:v>
                      </c:pt>
                      <c:pt idx="2077" formatCode="General">
                        <c:v>5.4729197174310698E-2</c:v>
                      </c:pt>
                      <c:pt idx="2078" formatCode="General">
                        <c:v>5.4500006139278398E-2</c:v>
                      </c:pt>
                      <c:pt idx="2079" formatCode="General">
                        <c:v>5.4103367030620603E-2</c:v>
                      </c:pt>
                      <c:pt idx="2080" formatCode="General">
                        <c:v>5.3132299333810799E-2</c:v>
                      </c:pt>
                      <c:pt idx="2081" formatCode="General">
                        <c:v>5.2792038768529899E-2</c:v>
                      </c:pt>
                      <c:pt idx="2082" formatCode="General">
                        <c:v>5.2973251789808301E-2</c:v>
                      </c:pt>
                      <c:pt idx="2083" formatCode="General">
                        <c:v>5.2742309868335703E-2</c:v>
                      </c:pt>
                      <c:pt idx="2084" formatCode="General">
                        <c:v>5.2600298076868099E-2</c:v>
                      </c:pt>
                      <c:pt idx="2085" formatCode="General">
                        <c:v>5.24580217897892E-2</c:v>
                      </c:pt>
                      <c:pt idx="2086" formatCode="General">
                        <c:v>5.2103687077760703E-2</c:v>
                      </c:pt>
                      <c:pt idx="2087" formatCode="General">
                        <c:v>5.1590360701084102E-2</c:v>
                      </c:pt>
                      <c:pt idx="2088" formatCode="General">
                        <c:v>5.1030136644840199E-2</c:v>
                      </c:pt>
                      <c:pt idx="2089" formatCode="General">
                        <c:v>5.0781771540641799E-2</c:v>
                      </c:pt>
                      <c:pt idx="2090" formatCode="General">
                        <c:v>5.0610426813364001E-2</c:v>
                      </c:pt>
                      <c:pt idx="2091" formatCode="General">
                        <c:v>5.0171822309493998E-2</c:v>
                      </c:pt>
                      <c:pt idx="2092" formatCode="General">
                        <c:v>4.9804635345935801E-2</c:v>
                      </c:pt>
                      <c:pt idx="2093" formatCode="General">
                        <c:v>4.9395494163036298E-2</c:v>
                      </c:pt>
                      <c:pt idx="2094" formatCode="General">
                        <c:v>4.8576708883047097E-2</c:v>
                      </c:pt>
                      <c:pt idx="2095" formatCode="General">
                        <c:v>4.8186141997575802E-2</c:v>
                      </c:pt>
                      <c:pt idx="2096" formatCode="General">
                        <c:v>4.8347547650337198E-2</c:v>
                      </c:pt>
                      <c:pt idx="2097" formatCode="General">
                        <c:v>4.7925960272550597E-2</c:v>
                      </c:pt>
                      <c:pt idx="2098" formatCode="General">
                        <c:v>4.7211058437824201E-2</c:v>
                      </c:pt>
                      <c:pt idx="2099" formatCode="General">
                        <c:v>4.6742085367441198E-2</c:v>
                      </c:pt>
                      <c:pt idx="2100" formatCode="General">
                        <c:v>4.6008143573999398E-2</c:v>
                      </c:pt>
                      <c:pt idx="2101" formatCode="General">
                        <c:v>4.6146135777235003E-2</c:v>
                      </c:pt>
                      <c:pt idx="2102" formatCode="General">
                        <c:v>4.5882355421781498E-2</c:v>
                      </c:pt>
                      <c:pt idx="2103" formatCode="General">
                        <c:v>4.6370379626750897E-2</c:v>
                      </c:pt>
                      <c:pt idx="2104" formatCode="General">
                        <c:v>4.70632761716843E-2</c:v>
                      </c:pt>
                      <c:pt idx="2105" formatCode="General">
                        <c:v>4.6341557055711698E-2</c:v>
                      </c:pt>
                      <c:pt idx="2106" formatCode="General">
                        <c:v>4.5597292482852901E-2</c:v>
                      </c:pt>
                      <c:pt idx="2107" formatCode="General">
                        <c:v>4.4295266270637498E-2</c:v>
                      </c:pt>
                      <c:pt idx="2108" formatCode="General">
                        <c:v>4.3282784521579701E-2</c:v>
                      </c:pt>
                      <c:pt idx="2109" formatCode="General">
                        <c:v>4.3840348720550502E-2</c:v>
                      </c:pt>
                      <c:pt idx="2110" formatCode="General">
                        <c:v>4.4120457023382201E-2</c:v>
                      </c:pt>
                      <c:pt idx="2111" formatCode="General">
                        <c:v>4.42802459001541E-2</c:v>
                      </c:pt>
                      <c:pt idx="2112" formatCode="General">
                        <c:v>4.4547308236360598E-2</c:v>
                      </c:pt>
                      <c:pt idx="2113" formatCode="General">
                        <c:v>4.3983787298202501E-2</c:v>
                      </c:pt>
                      <c:pt idx="2114" formatCode="General">
                        <c:v>4.3904267251491498E-2</c:v>
                      </c:pt>
                      <c:pt idx="2115" formatCode="General">
                        <c:v>4.4320032000541701E-2</c:v>
                      </c:pt>
                      <c:pt idx="2116" formatCode="General">
                        <c:v>4.3291695415973698E-2</c:v>
                      </c:pt>
                      <c:pt idx="2117" formatCode="General">
                        <c:v>4.2555425316095401E-2</c:v>
                      </c:pt>
                      <c:pt idx="2118" formatCode="General">
                        <c:v>4.3003138154745102E-2</c:v>
                      </c:pt>
                      <c:pt idx="2119" formatCode="General">
                        <c:v>4.2257484048605E-2</c:v>
                      </c:pt>
                      <c:pt idx="2120" formatCode="General">
                        <c:v>4.1670788079500198E-2</c:v>
                      </c:pt>
                      <c:pt idx="2121" formatCode="General">
                        <c:v>4.2123328894376803E-2</c:v>
                      </c:pt>
                      <c:pt idx="2122" formatCode="General">
                        <c:v>4.1739489883184398E-2</c:v>
                      </c:pt>
                      <c:pt idx="2123" formatCode="General">
                        <c:v>4.0572583675384501E-2</c:v>
                      </c:pt>
                      <c:pt idx="2124" formatCode="General">
                        <c:v>4.0514450520277002E-2</c:v>
                      </c:pt>
                      <c:pt idx="2125" formatCode="General">
                        <c:v>4.1145622730255099E-2</c:v>
                      </c:pt>
                      <c:pt idx="2126" formatCode="General">
                        <c:v>3.9628013968467699E-2</c:v>
                      </c:pt>
                      <c:pt idx="2127" formatCode="General">
                        <c:v>3.87005247175694E-2</c:v>
                      </c:pt>
                      <c:pt idx="2128" formatCode="General">
                        <c:v>3.95293496549129E-2</c:v>
                      </c:pt>
                      <c:pt idx="2129" formatCode="General">
                        <c:v>3.9268407970666899E-2</c:v>
                      </c:pt>
                      <c:pt idx="2130" formatCode="General">
                        <c:v>4.06671613454819E-2</c:v>
                      </c:pt>
                      <c:pt idx="2131" formatCode="General">
                        <c:v>4.2215149849653202E-2</c:v>
                      </c:pt>
                      <c:pt idx="2132" formatCode="General">
                        <c:v>4.1484959423542002E-2</c:v>
                      </c:pt>
                      <c:pt idx="2133" formatCode="General">
                        <c:v>4.1258689016103703E-2</c:v>
                      </c:pt>
                      <c:pt idx="2134" formatCode="General">
                        <c:v>3.9636705070734003E-2</c:v>
                      </c:pt>
                      <c:pt idx="2135" formatCode="General">
                        <c:v>3.9576891809701899E-2</c:v>
                      </c:pt>
                      <c:pt idx="2136" formatCode="General">
                        <c:v>3.9597406983375501E-2</c:v>
                      </c:pt>
                      <c:pt idx="2137" formatCode="General">
                        <c:v>3.85405533015728E-2</c:v>
                      </c:pt>
                      <c:pt idx="2138" formatCode="General">
                        <c:v>3.7923224270343801E-2</c:v>
                      </c:pt>
                      <c:pt idx="2139" formatCode="General">
                        <c:v>3.7814434617757797E-2</c:v>
                      </c:pt>
                      <c:pt idx="2140" formatCode="General">
                        <c:v>3.8848478347063099E-2</c:v>
                      </c:pt>
                      <c:pt idx="2141" formatCode="General">
                        <c:v>4.1054416447877898E-2</c:v>
                      </c:pt>
                      <c:pt idx="2142" formatCode="General">
                        <c:v>4.2012639343738598E-2</c:v>
                      </c:pt>
                      <c:pt idx="2143" formatCode="General">
                        <c:v>4.3439377099275603E-2</c:v>
                      </c:pt>
                      <c:pt idx="2144" formatCode="General">
                        <c:v>4.2739696800708799E-2</c:v>
                      </c:pt>
                      <c:pt idx="2145" formatCode="General">
                        <c:v>3.9400301873683902E-2</c:v>
                      </c:pt>
                      <c:pt idx="2146" formatCode="General">
                        <c:v>3.7978112697601298E-2</c:v>
                      </c:pt>
                      <c:pt idx="2147" formatCode="General">
                        <c:v>3.6617297679185902E-2</c:v>
                      </c:pt>
                      <c:pt idx="2148" formatCode="General">
                        <c:v>3.8275495171546901E-2</c:v>
                      </c:pt>
                      <c:pt idx="2149" formatCode="General">
                        <c:v>3.9055343717336703E-2</c:v>
                      </c:pt>
                      <c:pt idx="2150" formatCode="General">
                        <c:v>3.8518305867910399E-2</c:v>
                      </c:pt>
                    </c:numCache>
                  </c:numRef>
                </c:yVal>
                <c:smooth val="1"/>
                <c:extLst xmlns:c15="http://schemas.microsoft.com/office/drawing/2012/chart">
                  <c:ext xmlns:c16="http://schemas.microsoft.com/office/drawing/2014/chart" uri="{C3380CC4-5D6E-409C-BE32-E72D297353CC}">
                    <c16:uniqueId val="{00000012-F6AD-4BFE-B03A-4E9C8BB4610D}"/>
                  </c:ext>
                </c:extLst>
              </c15:ser>
            </c15:filteredScatterSeries>
          </c:ext>
        </c:extLst>
      </c:scatterChart>
      <c:valAx>
        <c:axId val="477052544"/>
        <c:scaling>
          <c:orientation val="minMax"/>
          <c:max val="1800"/>
          <c:min val="35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3200" b="0" i="0" u="none" strike="noStrike" kern="1200" baseline="0">
                    <a:solidFill>
                      <a:sysClr val="windowText" lastClr="000000"/>
                    </a:solidFill>
                    <a:latin typeface="+mn-lt"/>
                    <a:ea typeface="+mn-ea"/>
                    <a:cs typeface="Arial" panose="020B0604020202020204" pitchFamily="34" charset="0"/>
                  </a:defRPr>
                </a:pPr>
                <a:r>
                  <a:rPr lang="en-US" dirty="0"/>
                  <a:t>Wavelength (nm)</a:t>
                </a:r>
              </a:p>
            </c:rich>
          </c:tx>
          <c:layout>
            <c:manualLayout>
              <c:xMode val="edge"/>
              <c:yMode val="edge"/>
              <c:x val="0.37838040738907663"/>
              <c:y val="0.94306861320446533"/>
            </c:manualLayout>
          </c:layout>
          <c:overlay val="0"/>
          <c:spPr>
            <a:noFill/>
            <a:ln>
              <a:noFill/>
            </a:ln>
            <a:effectLst/>
          </c:spPr>
          <c:txPr>
            <a:bodyPr rot="0" spcFirstLastPara="1" vertOverflow="ellipsis" vert="horz" wrap="square" anchor="ctr" anchorCtr="1"/>
            <a:lstStyle/>
            <a:p>
              <a:pPr>
                <a:defRPr sz="3200" b="0" i="0" u="none" strike="noStrike" kern="1200" baseline="0">
                  <a:solidFill>
                    <a:sysClr val="windowText" lastClr="000000"/>
                  </a:solidFill>
                  <a:latin typeface="+mn-lt"/>
                  <a:ea typeface="+mn-ea"/>
                  <a:cs typeface="Arial" panose="020B0604020202020204" pitchFamily="34" charset="0"/>
                </a:defRPr>
              </a:pPr>
              <a:endParaRPr lang="en-US"/>
            </a:p>
          </c:txPr>
        </c:title>
        <c:numFmt formatCode="General" sourceLinked="1"/>
        <c:majorTickMark val="none"/>
        <c:minorTickMark val="none"/>
        <c:tickLblPos val="nextTo"/>
        <c:spPr>
          <a:solidFill>
            <a:sysClr val="window" lastClr="FFFFFF"/>
          </a:solidFill>
          <a:ln w="28575" cap="flat" cmpd="sng" algn="ctr">
            <a:solidFill>
              <a:srgbClr val="000000"/>
            </a:solidFill>
            <a:round/>
          </a:ln>
          <a:effectLst/>
        </c:spPr>
        <c:txPr>
          <a:bodyPr rot="-60000000" spcFirstLastPara="1" vertOverflow="ellipsis" vert="horz" wrap="square" anchor="ctr" anchorCtr="1"/>
          <a:lstStyle/>
          <a:p>
            <a:pPr>
              <a:defRPr sz="3200" b="0" i="0" u="none" strike="noStrike" kern="1200" baseline="0">
                <a:solidFill>
                  <a:sysClr val="windowText" lastClr="000000"/>
                </a:solidFill>
                <a:latin typeface="+mn-lt"/>
                <a:ea typeface="+mn-ea"/>
                <a:cs typeface="Arial" panose="020B0604020202020204" pitchFamily="34" charset="0"/>
              </a:defRPr>
            </a:pPr>
            <a:endParaRPr lang="en-US"/>
          </a:p>
        </c:txPr>
        <c:crossAx val="477043360"/>
        <c:crosses val="autoZero"/>
        <c:crossBetween val="midCat"/>
        <c:majorUnit val="250"/>
      </c:valAx>
      <c:valAx>
        <c:axId val="477043360"/>
        <c:scaling>
          <c:orientation val="minMax"/>
          <c:max val="1"/>
          <c:min val="0"/>
        </c:scaling>
        <c:delete val="0"/>
        <c:axPos val="l"/>
        <c:majorGridlines>
          <c:spPr>
            <a:ln w="25400" cap="flat" cmpd="sng" algn="ctr">
              <a:solidFill>
                <a:sysClr val="windowText" lastClr="000000"/>
              </a:solidFill>
              <a:round/>
            </a:ln>
            <a:effectLst/>
          </c:spPr>
        </c:majorGridlines>
        <c:title>
          <c:tx>
            <c:rich>
              <a:bodyPr rot="-5400000" spcFirstLastPara="1" vertOverflow="ellipsis" vert="horz" wrap="square" anchor="ctr" anchorCtr="1"/>
              <a:lstStyle/>
              <a:p>
                <a:pPr>
                  <a:defRPr sz="3200" b="0" i="0" u="none" strike="noStrike" kern="1200" baseline="0">
                    <a:solidFill>
                      <a:sysClr val="windowText" lastClr="000000"/>
                    </a:solidFill>
                    <a:latin typeface="+mn-lt"/>
                    <a:ea typeface="+mn-ea"/>
                    <a:cs typeface="Arial" panose="020B0604020202020204" pitchFamily="34" charset="0"/>
                  </a:defRPr>
                </a:pPr>
                <a:r>
                  <a:rPr lang="en-US" dirty="0"/>
                  <a:t>Reflectance (%)</a:t>
                </a:r>
              </a:p>
            </c:rich>
          </c:tx>
          <c:layout>
            <c:manualLayout>
              <c:xMode val="edge"/>
              <c:yMode val="edge"/>
              <c:x val="4.1281171364925456E-4"/>
              <c:y val="0.30788990959463403"/>
            </c:manualLayout>
          </c:layout>
          <c:overlay val="0"/>
          <c:spPr>
            <a:noFill/>
            <a:ln>
              <a:noFill/>
            </a:ln>
            <a:effectLst/>
          </c:spPr>
          <c:txPr>
            <a:bodyPr rot="-5400000" spcFirstLastPara="1" vertOverflow="ellipsis" vert="horz" wrap="square" anchor="ctr" anchorCtr="1"/>
            <a:lstStyle/>
            <a:p>
              <a:pPr>
                <a:defRPr sz="3200" b="0" i="0" u="none" strike="noStrike" kern="1200" baseline="0">
                  <a:solidFill>
                    <a:sysClr val="windowText" lastClr="000000"/>
                  </a:solidFill>
                  <a:latin typeface="+mn-lt"/>
                  <a:ea typeface="+mn-ea"/>
                  <a:cs typeface="Arial" panose="020B0604020202020204" pitchFamily="34" charset="0"/>
                </a:defRPr>
              </a:pPr>
              <a:endParaRPr lang="en-US"/>
            </a:p>
          </c:txPr>
        </c:title>
        <c:numFmt formatCode="0.0" sourceLinked="0"/>
        <c:majorTickMark val="in"/>
        <c:minorTickMark val="none"/>
        <c:tickLblPos val="nextTo"/>
        <c:spPr>
          <a:noFill/>
          <a:ln w="28575" cap="flat" cmpd="sng" algn="ctr">
            <a:solidFill>
              <a:srgbClr val="000000"/>
            </a:solidFill>
            <a:round/>
          </a:ln>
          <a:effectLst/>
        </c:spPr>
        <c:txPr>
          <a:bodyPr rot="-60000000" spcFirstLastPara="1" vertOverflow="ellipsis" vert="horz" wrap="square" anchor="ctr" anchorCtr="1"/>
          <a:lstStyle/>
          <a:p>
            <a:pPr>
              <a:defRPr sz="3200" b="0" i="0" u="none" strike="noStrike" kern="1200" baseline="0">
                <a:solidFill>
                  <a:sysClr val="windowText" lastClr="000000"/>
                </a:solidFill>
                <a:latin typeface="+mn-lt"/>
                <a:ea typeface="+mn-ea"/>
                <a:cs typeface="Arial" panose="020B0604020202020204" pitchFamily="34" charset="0"/>
              </a:defRPr>
            </a:pPr>
            <a:endParaRPr lang="en-US"/>
          </a:p>
        </c:txPr>
        <c:crossAx val="477052544"/>
        <c:crosses val="autoZero"/>
        <c:crossBetween val="midCat"/>
      </c:valAx>
      <c:spPr>
        <a:noFill/>
        <a:ln>
          <a:noFill/>
        </a:ln>
        <a:effectLst/>
      </c:spPr>
    </c:plotArea>
    <c:legend>
      <c:legendPos val="b"/>
      <c:layout>
        <c:manualLayout>
          <c:xMode val="edge"/>
          <c:yMode val="edge"/>
          <c:x val="0.12682063048069475"/>
          <c:y val="0.217808982210557"/>
          <c:w val="0.87216378544650475"/>
          <c:h val="0.15877661125692619"/>
        </c:manualLayout>
      </c:layout>
      <c:overlay val="0"/>
      <c:spPr>
        <a:solidFill>
          <a:srgbClr val="FFFFFF"/>
        </a:solidFill>
        <a:ln>
          <a:noFill/>
        </a:ln>
        <a:effectLst/>
      </c:spPr>
      <c:txPr>
        <a:bodyPr rot="0" spcFirstLastPara="1" vertOverflow="ellipsis" vert="horz" wrap="square" anchor="ctr" anchorCtr="1"/>
        <a:lstStyle/>
        <a:p>
          <a:pPr>
            <a:defRPr sz="2800" b="0" i="0" u="none" strike="noStrike" kern="1200" baseline="0">
              <a:solidFill>
                <a:sysClr val="windowText" lastClr="000000"/>
              </a:solidFill>
              <a:latin typeface="+mn-lt"/>
              <a:ea typeface="+mn-ea"/>
              <a:cs typeface="Arial" panose="020B0604020202020204" pitchFamily="34" charset="0"/>
            </a:defRPr>
          </a:pPr>
          <a:endParaRPr lang="en-US"/>
        </a:p>
      </c:txPr>
    </c:legend>
    <c:plotVisOnly val="1"/>
    <c:dispBlanksAs val="gap"/>
    <c:showDLblsOverMax val="0"/>
  </c:chart>
  <c:spPr>
    <a:solidFill>
      <a:srgbClr val="FFFFFF"/>
    </a:solidFill>
    <a:ln>
      <a:solidFill>
        <a:srgbClr val="000000"/>
      </a:solidFill>
    </a:ln>
    <a:effectLst/>
  </c:spPr>
  <c:txPr>
    <a:bodyPr/>
    <a:lstStyle/>
    <a:p>
      <a:pPr>
        <a:defRPr sz="3200">
          <a:solidFill>
            <a:sysClr val="windowText" lastClr="000000"/>
          </a:solidFill>
          <a:latin typeface="+mn-lt"/>
          <a:cs typeface="Arial" panose="020B060402020202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24917979002625"/>
          <c:y val="0.18632344507486806"/>
          <c:w val="0.85175869422572181"/>
          <c:h val="0.67033970112856534"/>
        </c:manualLayout>
      </c:layout>
      <c:scatterChart>
        <c:scatterStyle val="lineMarker"/>
        <c:varyColors val="0"/>
        <c:ser>
          <c:idx val="0"/>
          <c:order val="0"/>
          <c:tx>
            <c:v>NE Catwalk SDD</c:v>
          </c:tx>
          <c:spPr>
            <a:ln w="19050" cap="rnd">
              <a:noFill/>
              <a:round/>
            </a:ln>
            <a:effectLst/>
          </c:spPr>
          <c:marker>
            <c:symbol val="circle"/>
            <c:size val="9"/>
            <c:spPr>
              <a:noFill/>
              <a:ln w="25400">
                <a:solidFill>
                  <a:schemeClr val="accent1"/>
                </a:solidFill>
              </a:ln>
              <a:effectLst/>
            </c:spPr>
          </c:marker>
          <c:xVal>
            <c:numRef>
              <c:f>'05_15_19_Depth_Data'!$C$5:$C$11</c:f>
              <c:numCache>
                <c:formatCode>General</c:formatCode>
                <c:ptCount val="7"/>
                <c:pt idx="0">
                  <c:v>0</c:v>
                </c:pt>
                <c:pt idx="1">
                  <c:v>1</c:v>
                </c:pt>
                <c:pt idx="2">
                  <c:v>2</c:v>
                </c:pt>
                <c:pt idx="3">
                  <c:v>3</c:v>
                </c:pt>
                <c:pt idx="4">
                  <c:v>4</c:v>
                </c:pt>
                <c:pt idx="5">
                  <c:v>5</c:v>
                </c:pt>
                <c:pt idx="6">
                  <c:v>6</c:v>
                </c:pt>
              </c:numCache>
            </c:numRef>
          </c:xVal>
          <c:yVal>
            <c:numRef>
              <c:f>'05_15_19_Depth_Data'!$D$5:$D$11</c:f>
              <c:numCache>
                <c:formatCode>General</c:formatCode>
                <c:ptCount val="7"/>
                <c:pt idx="0">
                  <c:v>10</c:v>
                </c:pt>
                <c:pt idx="1">
                  <c:v>10</c:v>
                </c:pt>
                <c:pt idx="2">
                  <c:v>10</c:v>
                </c:pt>
                <c:pt idx="3">
                  <c:v>11</c:v>
                </c:pt>
                <c:pt idx="4">
                  <c:v>11</c:v>
                </c:pt>
              </c:numCache>
            </c:numRef>
          </c:yVal>
          <c:smooth val="0"/>
          <c:extLst>
            <c:ext xmlns:c16="http://schemas.microsoft.com/office/drawing/2014/chart" uri="{C3380CC4-5D6E-409C-BE32-E72D297353CC}">
              <c16:uniqueId val="{00000000-7FAA-4CF2-8EC0-19D10B72CCA6}"/>
            </c:ext>
          </c:extLst>
        </c:ser>
        <c:ser>
          <c:idx val="1"/>
          <c:order val="1"/>
          <c:tx>
            <c:v>NE Catwalk AD</c:v>
          </c:tx>
          <c:spPr>
            <a:ln w="19050" cap="rnd">
              <a:noFill/>
              <a:round/>
            </a:ln>
            <a:effectLst/>
          </c:spPr>
          <c:marker>
            <c:symbol val="circle"/>
            <c:size val="9"/>
            <c:spPr>
              <a:solidFill>
                <a:schemeClr val="accent1"/>
              </a:solidFill>
              <a:ln w="25400">
                <a:solidFill>
                  <a:schemeClr val="accent1"/>
                </a:solidFill>
              </a:ln>
              <a:effectLst/>
            </c:spPr>
          </c:marker>
          <c:xVal>
            <c:numRef>
              <c:f>'05_15_19_Depth_Data'!$C$5:$C$11</c:f>
              <c:numCache>
                <c:formatCode>General</c:formatCode>
                <c:ptCount val="7"/>
                <c:pt idx="0">
                  <c:v>0</c:v>
                </c:pt>
                <c:pt idx="1">
                  <c:v>1</c:v>
                </c:pt>
                <c:pt idx="2">
                  <c:v>2</c:v>
                </c:pt>
                <c:pt idx="3">
                  <c:v>3</c:v>
                </c:pt>
                <c:pt idx="4">
                  <c:v>4</c:v>
                </c:pt>
                <c:pt idx="5">
                  <c:v>5</c:v>
                </c:pt>
                <c:pt idx="6">
                  <c:v>6</c:v>
                </c:pt>
              </c:numCache>
            </c:numRef>
          </c:xVal>
          <c:yVal>
            <c:numRef>
              <c:f>'05_15_19_Depth_Data'!$E$5:$E$11</c:f>
              <c:numCache>
                <c:formatCode>General</c:formatCode>
                <c:ptCount val="7"/>
                <c:pt idx="0">
                  <c:v>10</c:v>
                </c:pt>
                <c:pt idx="1">
                  <c:v>22</c:v>
                </c:pt>
                <c:pt idx="2">
                  <c:v>35</c:v>
                </c:pt>
                <c:pt idx="3">
                  <c:v>50</c:v>
                </c:pt>
                <c:pt idx="4">
                  <c:v>60</c:v>
                </c:pt>
              </c:numCache>
            </c:numRef>
          </c:yVal>
          <c:smooth val="0"/>
          <c:extLst>
            <c:ext xmlns:c16="http://schemas.microsoft.com/office/drawing/2014/chart" uri="{C3380CC4-5D6E-409C-BE32-E72D297353CC}">
              <c16:uniqueId val="{00000001-7FAA-4CF2-8EC0-19D10B72CCA6}"/>
            </c:ext>
          </c:extLst>
        </c:ser>
        <c:ser>
          <c:idx val="2"/>
          <c:order val="2"/>
          <c:tx>
            <c:v>SE Catwalk SDD</c:v>
          </c:tx>
          <c:spPr>
            <a:ln w="19050" cap="rnd">
              <a:noFill/>
              <a:round/>
            </a:ln>
            <a:effectLst/>
          </c:spPr>
          <c:marker>
            <c:symbol val="circle"/>
            <c:size val="9"/>
            <c:spPr>
              <a:noFill/>
              <a:ln w="25400">
                <a:solidFill>
                  <a:schemeClr val="accent2"/>
                </a:solidFill>
              </a:ln>
              <a:effectLst/>
            </c:spPr>
          </c:marker>
          <c:xVal>
            <c:numRef>
              <c:f>'05_15_19_Depth_Data'!$C$5:$C$11</c:f>
              <c:numCache>
                <c:formatCode>General</c:formatCode>
                <c:ptCount val="7"/>
                <c:pt idx="0">
                  <c:v>0</c:v>
                </c:pt>
                <c:pt idx="1">
                  <c:v>1</c:v>
                </c:pt>
                <c:pt idx="2">
                  <c:v>2</c:v>
                </c:pt>
                <c:pt idx="3">
                  <c:v>3</c:v>
                </c:pt>
                <c:pt idx="4">
                  <c:v>4</c:v>
                </c:pt>
                <c:pt idx="5">
                  <c:v>5</c:v>
                </c:pt>
                <c:pt idx="6">
                  <c:v>6</c:v>
                </c:pt>
              </c:numCache>
            </c:numRef>
          </c:xVal>
          <c:yVal>
            <c:numRef>
              <c:f>'05_15_19_Depth_Data'!$F$5:$F$11</c:f>
              <c:numCache>
                <c:formatCode>General</c:formatCode>
                <c:ptCount val="7"/>
                <c:pt idx="0">
                  <c:v>10</c:v>
                </c:pt>
                <c:pt idx="1">
                  <c:v>9</c:v>
                </c:pt>
                <c:pt idx="2">
                  <c:v>13</c:v>
                </c:pt>
                <c:pt idx="3">
                  <c:v>10</c:v>
                </c:pt>
                <c:pt idx="4">
                  <c:v>11</c:v>
                </c:pt>
                <c:pt idx="5">
                  <c:v>12</c:v>
                </c:pt>
                <c:pt idx="6">
                  <c:v>14</c:v>
                </c:pt>
              </c:numCache>
            </c:numRef>
          </c:yVal>
          <c:smooth val="0"/>
          <c:extLst>
            <c:ext xmlns:c16="http://schemas.microsoft.com/office/drawing/2014/chart" uri="{C3380CC4-5D6E-409C-BE32-E72D297353CC}">
              <c16:uniqueId val="{00000002-7FAA-4CF2-8EC0-19D10B72CCA6}"/>
            </c:ext>
          </c:extLst>
        </c:ser>
        <c:ser>
          <c:idx val="3"/>
          <c:order val="3"/>
          <c:tx>
            <c:v>SE Catwalk AD</c:v>
          </c:tx>
          <c:spPr>
            <a:ln w="19050" cap="rnd">
              <a:noFill/>
              <a:round/>
            </a:ln>
            <a:effectLst/>
          </c:spPr>
          <c:marker>
            <c:symbol val="circle"/>
            <c:size val="9"/>
            <c:spPr>
              <a:solidFill>
                <a:schemeClr val="accent2"/>
              </a:solidFill>
              <a:ln w="25400">
                <a:solidFill>
                  <a:schemeClr val="accent2"/>
                </a:solidFill>
              </a:ln>
              <a:effectLst/>
            </c:spPr>
          </c:marker>
          <c:xVal>
            <c:numRef>
              <c:f>'05_15_19_Depth_Data'!$C$5:$C$11</c:f>
              <c:numCache>
                <c:formatCode>General</c:formatCode>
                <c:ptCount val="7"/>
                <c:pt idx="0">
                  <c:v>0</c:v>
                </c:pt>
                <c:pt idx="1">
                  <c:v>1</c:v>
                </c:pt>
                <c:pt idx="2">
                  <c:v>2</c:v>
                </c:pt>
                <c:pt idx="3">
                  <c:v>3</c:v>
                </c:pt>
                <c:pt idx="4">
                  <c:v>4</c:v>
                </c:pt>
                <c:pt idx="5">
                  <c:v>5</c:v>
                </c:pt>
                <c:pt idx="6">
                  <c:v>6</c:v>
                </c:pt>
              </c:numCache>
            </c:numRef>
          </c:xVal>
          <c:yVal>
            <c:numRef>
              <c:f>'05_15_19_Depth_Data'!$G$5:$G$11</c:f>
              <c:numCache>
                <c:formatCode>General</c:formatCode>
                <c:ptCount val="7"/>
                <c:pt idx="0">
                  <c:v>12</c:v>
                </c:pt>
                <c:pt idx="1">
                  <c:v>33</c:v>
                </c:pt>
                <c:pt idx="2">
                  <c:v>42</c:v>
                </c:pt>
                <c:pt idx="3">
                  <c:v>50</c:v>
                </c:pt>
                <c:pt idx="4">
                  <c:v>55</c:v>
                </c:pt>
                <c:pt idx="5">
                  <c:v>65</c:v>
                </c:pt>
                <c:pt idx="6">
                  <c:v>68</c:v>
                </c:pt>
              </c:numCache>
            </c:numRef>
          </c:yVal>
          <c:smooth val="0"/>
          <c:extLst>
            <c:ext xmlns:c16="http://schemas.microsoft.com/office/drawing/2014/chart" uri="{C3380CC4-5D6E-409C-BE32-E72D297353CC}">
              <c16:uniqueId val="{00000003-7FAA-4CF2-8EC0-19D10B72CCA6}"/>
            </c:ext>
          </c:extLst>
        </c:ser>
        <c:dLbls>
          <c:showLegendKey val="0"/>
          <c:showVal val="0"/>
          <c:showCatName val="0"/>
          <c:showSerName val="0"/>
          <c:showPercent val="0"/>
          <c:showBubbleSize val="0"/>
        </c:dLbls>
        <c:axId val="1801235663"/>
        <c:axId val="1738190447"/>
      </c:scatterChart>
      <c:valAx>
        <c:axId val="1801235663"/>
        <c:scaling>
          <c:orientation val="minMax"/>
          <c:max val="6"/>
        </c:scaling>
        <c:delete val="0"/>
        <c:axPos val="t"/>
        <c:majorGridlines>
          <c:spPr>
            <a:ln w="9525" cap="flat" cmpd="sng" algn="ctr">
              <a:noFill/>
              <a:round/>
            </a:ln>
            <a:effectLst/>
          </c:spPr>
        </c:majorGridlines>
        <c:title>
          <c:tx>
            <c:rich>
              <a:bodyPr rot="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r>
                  <a:rPr lang="en-US" dirty="0"/>
                  <a:t>Distance from Shore (m)</a:t>
                </a:r>
              </a:p>
            </c:rich>
          </c:tx>
          <c:overlay val="0"/>
          <c:spPr>
            <a:noFill/>
            <a:ln>
              <a:noFill/>
            </a:ln>
            <a:effectLst/>
          </c:spPr>
          <c:txPr>
            <a:bodyPr rot="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accent1"/>
            </a:solidFill>
            <a:round/>
          </a:ln>
          <a:effectLst/>
        </c:spPr>
        <c:txPr>
          <a:bodyPr rot="-60000000" spcFirstLastPara="1" vertOverflow="ellipsis" vert="horz" wrap="square" anchor="ctr" anchorCtr="0"/>
          <a:lstStyle/>
          <a:p>
            <a:pPr>
              <a:defRPr sz="3200" b="0" i="0" u="none" strike="noStrike" kern="1200" baseline="0">
                <a:solidFill>
                  <a:sysClr val="windowText" lastClr="000000"/>
                </a:solidFill>
                <a:latin typeface="+mn-lt"/>
                <a:ea typeface="+mn-ea"/>
                <a:cs typeface="+mn-cs"/>
              </a:defRPr>
            </a:pPr>
            <a:endParaRPr lang="en-US"/>
          </a:p>
        </c:txPr>
        <c:crossAx val="1738190447"/>
        <c:crosses val="autoZero"/>
        <c:crossBetween val="midCat"/>
      </c:valAx>
      <c:valAx>
        <c:axId val="1738190447"/>
        <c:scaling>
          <c:orientation val="maxMin"/>
        </c:scaling>
        <c:delete val="0"/>
        <c:axPos val="l"/>
        <c:majorGridlines>
          <c:spPr>
            <a:ln w="25400" cap="flat" cmpd="sng" algn="ctr">
              <a:solidFill>
                <a:schemeClr val="tx1"/>
              </a:solidFill>
              <a:round/>
            </a:ln>
            <a:effectLst/>
          </c:spPr>
        </c:majorGridlines>
        <c:title>
          <c:tx>
            <c:rich>
              <a:bodyPr rot="-540000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r>
                  <a:rPr lang="en-US" dirty="0"/>
                  <a:t>Depth (cm)</a:t>
                </a:r>
              </a:p>
            </c:rich>
          </c:tx>
          <c:layout>
            <c:manualLayout>
              <c:xMode val="edge"/>
              <c:yMode val="edge"/>
              <c:x val="7.760826771653573E-4"/>
              <c:y val="0.36078949559485207"/>
            </c:manualLayout>
          </c:layout>
          <c:overlay val="0"/>
          <c:spPr>
            <a:noFill/>
            <a:ln>
              <a:noFill/>
            </a:ln>
            <a:effectLst/>
          </c:spPr>
          <c:txPr>
            <a:bodyPr rot="-540000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en-US"/>
          </a:p>
        </c:txPr>
        <c:crossAx val="1801235663"/>
        <c:crosses val="autoZero"/>
        <c:crossBetween val="midCat"/>
      </c:valAx>
      <c:spPr>
        <a:noFill/>
        <a:ln>
          <a:noFill/>
        </a:ln>
        <a:effectLst/>
      </c:spPr>
    </c:plotArea>
    <c:legend>
      <c:legendPos val="b"/>
      <c:layout>
        <c:manualLayout>
          <c:xMode val="edge"/>
          <c:yMode val="edge"/>
          <c:x val="6.0675703606101975E-3"/>
          <c:y val="0.87518252385621964"/>
          <c:w val="0.9805409153568917"/>
          <c:h val="0.11270880896003234"/>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32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9279855643044"/>
          <c:y val="4.9509352674148299E-2"/>
          <c:w val="0.84861507545931758"/>
          <c:h val="0.75658978661268395"/>
        </c:manualLayout>
      </c:layout>
      <c:scatterChart>
        <c:scatterStyle val="lineMarker"/>
        <c:varyColors val="0"/>
        <c:ser>
          <c:idx val="0"/>
          <c:order val="0"/>
          <c:tx>
            <c:v>NE Catwalk</c:v>
          </c:tx>
          <c:spPr>
            <a:ln w="19050" cap="rnd">
              <a:noFill/>
              <a:round/>
            </a:ln>
            <a:effectLst/>
          </c:spPr>
          <c:marker>
            <c:symbol val="circle"/>
            <c:size val="9"/>
            <c:spPr>
              <a:solidFill>
                <a:schemeClr val="accent1"/>
              </a:solidFill>
              <a:ln w="25400">
                <a:solidFill>
                  <a:schemeClr val="accent1"/>
                </a:solidFill>
              </a:ln>
              <a:effectLst/>
            </c:spPr>
          </c:marker>
          <c:trendline>
            <c:spPr>
              <a:ln w="19050" cap="rnd">
                <a:solidFill>
                  <a:schemeClr val="accent1"/>
                </a:solidFill>
                <a:prstDash val="sysDot"/>
              </a:ln>
              <a:effectLst/>
            </c:spPr>
            <c:trendlineType val="exp"/>
            <c:dispRSqr val="0"/>
            <c:dispEq val="0"/>
          </c:trendline>
          <c:xVal>
            <c:numRef>
              <c:f>'05_15_19_Depth_Data'!$I$17:$I$23</c:f>
              <c:numCache>
                <c:formatCode>General</c:formatCode>
                <c:ptCount val="7"/>
                <c:pt idx="0">
                  <c:v>0</c:v>
                </c:pt>
                <c:pt idx="1">
                  <c:v>1</c:v>
                </c:pt>
                <c:pt idx="2">
                  <c:v>2</c:v>
                </c:pt>
                <c:pt idx="3">
                  <c:v>3</c:v>
                </c:pt>
                <c:pt idx="4">
                  <c:v>4</c:v>
                </c:pt>
                <c:pt idx="5">
                  <c:v>5</c:v>
                </c:pt>
                <c:pt idx="6">
                  <c:v>6</c:v>
                </c:pt>
              </c:numCache>
            </c:numRef>
          </c:xVal>
          <c:yVal>
            <c:numRef>
              <c:f>'05_15_19_Depth_Data'!$J$17:$J$23</c:f>
              <c:numCache>
                <c:formatCode>General</c:formatCode>
                <c:ptCount val="7"/>
                <c:pt idx="0">
                  <c:v>1</c:v>
                </c:pt>
                <c:pt idx="1">
                  <c:v>0.45454545454545453</c:v>
                </c:pt>
                <c:pt idx="2">
                  <c:v>0.2857142857142857</c:v>
                </c:pt>
                <c:pt idx="3">
                  <c:v>0.22</c:v>
                </c:pt>
                <c:pt idx="4">
                  <c:v>0.18333333333333332</c:v>
                </c:pt>
              </c:numCache>
            </c:numRef>
          </c:yVal>
          <c:smooth val="0"/>
          <c:extLst>
            <c:ext xmlns:c16="http://schemas.microsoft.com/office/drawing/2014/chart" uri="{C3380CC4-5D6E-409C-BE32-E72D297353CC}">
              <c16:uniqueId val="{00000001-382B-42A8-9BDA-D66DC316B3D8}"/>
            </c:ext>
          </c:extLst>
        </c:ser>
        <c:ser>
          <c:idx val="1"/>
          <c:order val="1"/>
          <c:tx>
            <c:v>SE Catwalk</c:v>
          </c:tx>
          <c:spPr>
            <a:ln w="19050" cap="rnd">
              <a:noFill/>
              <a:round/>
            </a:ln>
            <a:effectLst/>
          </c:spPr>
          <c:marker>
            <c:symbol val="circle"/>
            <c:size val="9"/>
            <c:spPr>
              <a:solidFill>
                <a:schemeClr val="accent2"/>
              </a:solidFill>
              <a:ln w="25400">
                <a:solidFill>
                  <a:schemeClr val="accent2"/>
                </a:solidFill>
              </a:ln>
              <a:effectLst/>
            </c:spPr>
          </c:marker>
          <c:trendline>
            <c:spPr>
              <a:ln w="19050" cap="rnd">
                <a:solidFill>
                  <a:schemeClr val="accent2"/>
                </a:solidFill>
                <a:prstDash val="sysDot"/>
              </a:ln>
              <a:effectLst/>
            </c:spPr>
            <c:trendlineType val="log"/>
            <c:dispRSqr val="0"/>
            <c:dispEq val="0"/>
          </c:trendline>
          <c:trendline>
            <c:spPr>
              <a:ln w="19050" cap="rnd">
                <a:solidFill>
                  <a:schemeClr val="accent2"/>
                </a:solidFill>
                <a:prstDash val="sysDot"/>
              </a:ln>
              <a:effectLst/>
            </c:spPr>
            <c:trendlineType val="exp"/>
            <c:dispRSqr val="0"/>
            <c:dispEq val="0"/>
          </c:trendline>
          <c:xVal>
            <c:numRef>
              <c:f>'05_15_19_Depth_Data'!$I$17:$I$23</c:f>
              <c:numCache>
                <c:formatCode>General</c:formatCode>
                <c:ptCount val="7"/>
                <c:pt idx="0">
                  <c:v>0</c:v>
                </c:pt>
                <c:pt idx="1">
                  <c:v>1</c:v>
                </c:pt>
                <c:pt idx="2">
                  <c:v>2</c:v>
                </c:pt>
                <c:pt idx="3">
                  <c:v>3</c:v>
                </c:pt>
                <c:pt idx="4">
                  <c:v>4</c:v>
                </c:pt>
                <c:pt idx="5">
                  <c:v>5</c:v>
                </c:pt>
                <c:pt idx="6">
                  <c:v>6</c:v>
                </c:pt>
              </c:numCache>
            </c:numRef>
          </c:xVal>
          <c:yVal>
            <c:numRef>
              <c:f>'05_15_19_Depth_Data'!$K$17:$K$23</c:f>
              <c:numCache>
                <c:formatCode>General</c:formatCode>
                <c:ptCount val="7"/>
                <c:pt idx="0">
                  <c:v>0.83333333333333337</c:v>
                </c:pt>
                <c:pt idx="1">
                  <c:v>0.27272727272727271</c:v>
                </c:pt>
                <c:pt idx="2">
                  <c:v>0.30952380952380953</c:v>
                </c:pt>
                <c:pt idx="3">
                  <c:v>0.2</c:v>
                </c:pt>
                <c:pt idx="4">
                  <c:v>0.2</c:v>
                </c:pt>
                <c:pt idx="5">
                  <c:v>0.18461538461538463</c:v>
                </c:pt>
                <c:pt idx="6">
                  <c:v>0.20588235294117646</c:v>
                </c:pt>
              </c:numCache>
            </c:numRef>
          </c:yVal>
          <c:smooth val="0"/>
          <c:extLst>
            <c:ext xmlns:c16="http://schemas.microsoft.com/office/drawing/2014/chart" uri="{C3380CC4-5D6E-409C-BE32-E72D297353CC}">
              <c16:uniqueId val="{00000004-382B-42A8-9BDA-D66DC316B3D8}"/>
            </c:ext>
          </c:extLst>
        </c:ser>
        <c:dLbls>
          <c:showLegendKey val="0"/>
          <c:showVal val="0"/>
          <c:showCatName val="0"/>
          <c:showSerName val="0"/>
          <c:showPercent val="0"/>
          <c:showBubbleSize val="0"/>
        </c:dLbls>
        <c:axId val="814715984"/>
        <c:axId val="814722064"/>
      </c:scatterChart>
      <c:valAx>
        <c:axId val="814715984"/>
        <c:scaling>
          <c:orientation val="minMax"/>
          <c:max val="6"/>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r>
                  <a:rPr lang="en-US" dirty="0"/>
                  <a:t>Distance from Shore (m)</a:t>
                </a:r>
              </a:p>
            </c:rich>
          </c:tx>
          <c:layout>
            <c:manualLayout>
              <c:xMode val="edge"/>
              <c:yMode val="edge"/>
              <c:x val="0.36815009842519686"/>
              <c:y val="0.91685490184527585"/>
            </c:manualLayout>
          </c:layout>
          <c:overlay val="0"/>
          <c:spPr>
            <a:noFill/>
            <a:ln>
              <a:noFill/>
            </a:ln>
            <a:effectLst/>
          </c:spPr>
          <c:txPr>
            <a:bodyPr rot="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en-US"/>
          </a:p>
        </c:txPr>
        <c:crossAx val="814722064"/>
        <c:crosses val="autoZero"/>
        <c:crossBetween val="midCat"/>
      </c:valAx>
      <c:valAx>
        <c:axId val="814722064"/>
        <c:scaling>
          <c:orientation val="minMax"/>
        </c:scaling>
        <c:delete val="0"/>
        <c:axPos val="l"/>
        <c:majorGridlines>
          <c:spPr>
            <a:ln w="25400" cap="flat" cmpd="sng" algn="ctr">
              <a:solidFill>
                <a:schemeClr val="tx1"/>
              </a:solidFill>
              <a:round/>
            </a:ln>
            <a:effectLst/>
          </c:spPr>
        </c:majorGridlines>
        <c:title>
          <c:tx>
            <c:rich>
              <a:bodyPr rot="-540000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r>
                  <a:rPr lang="en-US" dirty="0"/>
                  <a:t>SDD/AD</a:t>
                </a:r>
              </a:p>
            </c:rich>
          </c:tx>
          <c:layout>
            <c:manualLayout>
              <c:xMode val="edge"/>
              <c:yMode val="edge"/>
              <c:x val="0"/>
              <c:y val="0.38320674055496151"/>
            </c:manualLayout>
          </c:layout>
          <c:overlay val="0"/>
          <c:spPr>
            <a:noFill/>
            <a:ln>
              <a:noFill/>
            </a:ln>
            <a:effectLst/>
          </c:spPr>
          <c:txPr>
            <a:bodyPr rot="-540000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en-US"/>
          </a:p>
        </c:txPr>
        <c:crossAx val="814715984"/>
        <c:crosses val="autoZero"/>
        <c:crossBetween val="midCat"/>
      </c:valAx>
      <c:spPr>
        <a:noFill/>
        <a:ln>
          <a:noFill/>
        </a:ln>
        <a:effectLst/>
      </c:spPr>
    </c:plotArea>
    <c:legend>
      <c:legendPos val="b"/>
      <c:legendEntry>
        <c:idx val="2"/>
        <c:delete val="1"/>
      </c:legendEntry>
      <c:legendEntry>
        <c:idx val="3"/>
        <c:delete val="1"/>
      </c:legendEntry>
      <c:legendEntry>
        <c:idx val="4"/>
        <c:delete val="1"/>
      </c:legendEntry>
      <c:layout>
        <c:manualLayout>
          <c:xMode val="edge"/>
          <c:yMode val="edge"/>
          <c:x val="0.63437500000000002"/>
          <c:y val="0.4294273008788716"/>
          <c:w val="0.33714443897637797"/>
          <c:h val="0.12427633774808072"/>
        </c:manualLayout>
      </c:layout>
      <c:overlay val="0"/>
      <c:spPr>
        <a:noFill/>
        <a:ln w="25400">
          <a:solidFill>
            <a:schemeClr val="tx1"/>
          </a:solid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3200">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0826771653543"/>
          <c:y val="0.10737861180328087"/>
          <c:w val="0.81150196850393697"/>
          <c:h val="0.7170060829696826"/>
        </c:manualLayout>
      </c:layout>
      <c:scatterChart>
        <c:scatterStyle val="lineMarker"/>
        <c:varyColors val="0"/>
        <c:ser>
          <c:idx val="0"/>
          <c:order val="0"/>
          <c:tx>
            <c:v>0m</c:v>
          </c:tx>
          <c:spPr>
            <a:ln w="25400" cap="rnd">
              <a:noFill/>
              <a:round/>
            </a:ln>
            <a:effectLst/>
          </c:spPr>
          <c:marker>
            <c:symbol val="circle"/>
            <c:size val="5"/>
            <c:spPr>
              <a:solidFill>
                <a:schemeClr val="tx1"/>
              </a:solidFill>
              <a:ln w="9525">
                <a:solidFill>
                  <a:schemeClr val="tx1"/>
                </a:solidFill>
              </a:ln>
              <a:effectLst/>
            </c:spPr>
          </c:marker>
          <c:xVal>
            <c:numRef>
              <c:f>'05_15_19_NE_Catwalk'!$B$5:$B$2155</c:f>
              <c:numCache>
                <c:formatCode>0</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150" formatCode="0.00">
                  <c:v>1500</c:v>
                </c:pt>
                <c:pt idx="1151" formatCode="0.00">
                  <c:v>1501</c:v>
                </c:pt>
                <c:pt idx="1152" formatCode="0.00">
                  <c:v>1502</c:v>
                </c:pt>
                <c:pt idx="1153" formatCode="0.00">
                  <c:v>1503</c:v>
                </c:pt>
                <c:pt idx="1154" formatCode="0.00">
                  <c:v>1504</c:v>
                </c:pt>
                <c:pt idx="1155" formatCode="0.00">
                  <c:v>1505</c:v>
                </c:pt>
                <c:pt idx="1156" formatCode="0.00">
                  <c:v>1506</c:v>
                </c:pt>
                <c:pt idx="1157" formatCode="0.00">
                  <c:v>1507</c:v>
                </c:pt>
                <c:pt idx="1158" formatCode="0.00">
                  <c:v>1508</c:v>
                </c:pt>
                <c:pt idx="1159" formatCode="0.00">
                  <c:v>1509</c:v>
                </c:pt>
                <c:pt idx="1160" formatCode="0.00">
                  <c:v>1510</c:v>
                </c:pt>
                <c:pt idx="1161" formatCode="0.00">
                  <c:v>1511</c:v>
                </c:pt>
                <c:pt idx="1162" formatCode="0.00">
                  <c:v>1512</c:v>
                </c:pt>
                <c:pt idx="1163" formatCode="0.00">
                  <c:v>1513</c:v>
                </c:pt>
                <c:pt idx="1164" formatCode="0.00">
                  <c:v>1514</c:v>
                </c:pt>
                <c:pt idx="1165" formatCode="0.00">
                  <c:v>1515</c:v>
                </c:pt>
                <c:pt idx="1166" formatCode="0.00">
                  <c:v>1516</c:v>
                </c:pt>
                <c:pt idx="1167" formatCode="0.00">
                  <c:v>1517</c:v>
                </c:pt>
                <c:pt idx="1168" formatCode="0.00">
                  <c:v>1518</c:v>
                </c:pt>
                <c:pt idx="1169" formatCode="0.00">
                  <c:v>1519</c:v>
                </c:pt>
                <c:pt idx="1170" formatCode="0.00">
                  <c:v>1520</c:v>
                </c:pt>
                <c:pt idx="1171" formatCode="0.00">
                  <c:v>1521</c:v>
                </c:pt>
                <c:pt idx="1172" formatCode="0.00">
                  <c:v>1522</c:v>
                </c:pt>
                <c:pt idx="1173" formatCode="0.00">
                  <c:v>1523</c:v>
                </c:pt>
                <c:pt idx="1174" formatCode="0.00">
                  <c:v>1524</c:v>
                </c:pt>
                <c:pt idx="1175" formatCode="0.00">
                  <c:v>1525</c:v>
                </c:pt>
                <c:pt idx="1176" formatCode="0.00">
                  <c:v>1526</c:v>
                </c:pt>
                <c:pt idx="1177" formatCode="0.00">
                  <c:v>1527</c:v>
                </c:pt>
                <c:pt idx="1178" formatCode="0.00">
                  <c:v>1528</c:v>
                </c:pt>
                <c:pt idx="1179" formatCode="0.00">
                  <c:v>1529</c:v>
                </c:pt>
                <c:pt idx="1180" formatCode="0.00">
                  <c:v>1530</c:v>
                </c:pt>
                <c:pt idx="1181" formatCode="0.00">
                  <c:v>1531</c:v>
                </c:pt>
                <c:pt idx="1182" formatCode="0.00">
                  <c:v>1532</c:v>
                </c:pt>
                <c:pt idx="1183" formatCode="0.00">
                  <c:v>1533</c:v>
                </c:pt>
                <c:pt idx="1184" formatCode="0.00">
                  <c:v>1534</c:v>
                </c:pt>
                <c:pt idx="1185" formatCode="0.00">
                  <c:v>1535</c:v>
                </c:pt>
                <c:pt idx="1186" formatCode="0.00">
                  <c:v>1536</c:v>
                </c:pt>
                <c:pt idx="1187" formatCode="0.00">
                  <c:v>1537</c:v>
                </c:pt>
                <c:pt idx="1188" formatCode="0.00">
                  <c:v>1538</c:v>
                </c:pt>
                <c:pt idx="1189" formatCode="0.00">
                  <c:v>1539</c:v>
                </c:pt>
                <c:pt idx="1190" formatCode="0.00">
                  <c:v>1540</c:v>
                </c:pt>
                <c:pt idx="1191" formatCode="0.00">
                  <c:v>1541</c:v>
                </c:pt>
                <c:pt idx="1192" formatCode="0.00">
                  <c:v>1542</c:v>
                </c:pt>
                <c:pt idx="1193" formatCode="0.00">
                  <c:v>1543</c:v>
                </c:pt>
                <c:pt idx="1194" formatCode="0.00">
                  <c:v>1544</c:v>
                </c:pt>
                <c:pt idx="1195" formatCode="0.00">
                  <c:v>1545</c:v>
                </c:pt>
                <c:pt idx="1196" formatCode="0.00">
                  <c:v>1546</c:v>
                </c:pt>
                <c:pt idx="1197" formatCode="0.00">
                  <c:v>1547</c:v>
                </c:pt>
                <c:pt idx="1198" formatCode="0.00">
                  <c:v>1548</c:v>
                </c:pt>
                <c:pt idx="1199" formatCode="0.00">
                  <c:v>1549</c:v>
                </c:pt>
                <c:pt idx="1200" formatCode="0.00">
                  <c:v>1550</c:v>
                </c:pt>
                <c:pt idx="1201" formatCode="0.00">
                  <c:v>1551</c:v>
                </c:pt>
                <c:pt idx="1202" formatCode="0.00">
                  <c:v>1552</c:v>
                </c:pt>
                <c:pt idx="1203" formatCode="0.00">
                  <c:v>1553</c:v>
                </c:pt>
                <c:pt idx="1204" formatCode="0.00">
                  <c:v>1554</c:v>
                </c:pt>
                <c:pt idx="1205" formatCode="0.00">
                  <c:v>1555</c:v>
                </c:pt>
                <c:pt idx="1206" formatCode="0.00">
                  <c:v>1556</c:v>
                </c:pt>
                <c:pt idx="1207" formatCode="0.00">
                  <c:v>1557</c:v>
                </c:pt>
                <c:pt idx="1208" formatCode="0.00">
                  <c:v>1558</c:v>
                </c:pt>
                <c:pt idx="1209" formatCode="0.00">
                  <c:v>1559</c:v>
                </c:pt>
                <c:pt idx="1210" formatCode="0.00">
                  <c:v>1560</c:v>
                </c:pt>
                <c:pt idx="1211" formatCode="0.00">
                  <c:v>1561</c:v>
                </c:pt>
                <c:pt idx="1212" formatCode="0.00">
                  <c:v>1562</c:v>
                </c:pt>
                <c:pt idx="1213" formatCode="0.00">
                  <c:v>1563</c:v>
                </c:pt>
                <c:pt idx="1214" formatCode="0.00">
                  <c:v>1564</c:v>
                </c:pt>
                <c:pt idx="1215" formatCode="0.00">
                  <c:v>1565</c:v>
                </c:pt>
                <c:pt idx="1216" formatCode="0.00">
                  <c:v>1566</c:v>
                </c:pt>
                <c:pt idx="1217" formatCode="0.00">
                  <c:v>1567</c:v>
                </c:pt>
                <c:pt idx="1218" formatCode="0.00">
                  <c:v>1568</c:v>
                </c:pt>
                <c:pt idx="1219" formatCode="0.00">
                  <c:v>1569</c:v>
                </c:pt>
                <c:pt idx="1220" formatCode="0.00">
                  <c:v>1570</c:v>
                </c:pt>
                <c:pt idx="1221" formatCode="0.00">
                  <c:v>1571</c:v>
                </c:pt>
                <c:pt idx="1222" formatCode="0.00">
                  <c:v>1572</c:v>
                </c:pt>
                <c:pt idx="1223" formatCode="0.00">
                  <c:v>1573</c:v>
                </c:pt>
                <c:pt idx="1224" formatCode="0.00">
                  <c:v>1574</c:v>
                </c:pt>
                <c:pt idx="1225" formatCode="0.00">
                  <c:v>1575</c:v>
                </c:pt>
                <c:pt idx="1226" formatCode="0.00">
                  <c:v>1576</c:v>
                </c:pt>
                <c:pt idx="1227" formatCode="0.00">
                  <c:v>1577</c:v>
                </c:pt>
                <c:pt idx="1228" formatCode="0.00">
                  <c:v>1578</c:v>
                </c:pt>
                <c:pt idx="1229" formatCode="0.00">
                  <c:v>1579</c:v>
                </c:pt>
                <c:pt idx="1230" formatCode="0.00">
                  <c:v>1580</c:v>
                </c:pt>
                <c:pt idx="1231" formatCode="0.00">
                  <c:v>1581</c:v>
                </c:pt>
                <c:pt idx="1232" formatCode="0.00">
                  <c:v>1582</c:v>
                </c:pt>
                <c:pt idx="1233" formatCode="0.00">
                  <c:v>1583</c:v>
                </c:pt>
                <c:pt idx="1234" formatCode="0.00">
                  <c:v>1584</c:v>
                </c:pt>
                <c:pt idx="1235" formatCode="0.00">
                  <c:v>1585</c:v>
                </c:pt>
                <c:pt idx="1236" formatCode="0.00">
                  <c:v>1586</c:v>
                </c:pt>
                <c:pt idx="1237" formatCode="0.00">
                  <c:v>1587</c:v>
                </c:pt>
                <c:pt idx="1238" formatCode="0.00">
                  <c:v>1588</c:v>
                </c:pt>
                <c:pt idx="1239" formatCode="0.00">
                  <c:v>1589</c:v>
                </c:pt>
                <c:pt idx="1240" formatCode="0.00">
                  <c:v>1590</c:v>
                </c:pt>
                <c:pt idx="1241" formatCode="0.00">
                  <c:v>1591</c:v>
                </c:pt>
                <c:pt idx="1242" formatCode="0.00">
                  <c:v>1592</c:v>
                </c:pt>
                <c:pt idx="1243" formatCode="0.00">
                  <c:v>1593</c:v>
                </c:pt>
                <c:pt idx="1244" formatCode="0.00">
                  <c:v>1594</c:v>
                </c:pt>
                <c:pt idx="1245" formatCode="0.00">
                  <c:v>1595</c:v>
                </c:pt>
                <c:pt idx="1246" formatCode="0.00">
                  <c:v>1596</c:v>
                </c:pt>
                <c:pt idx="1247" formatCode="0.00">
                  <c:v>1597</c:v>
                </c:pt>
                <c:pt idx="1248" formatCode="0.00">
                  <c:v>1598</c:v>
                </c:pt>
                <c:pt idx="1249" formatCode="0.00">
                  <c:v>1599</c:v>
                </c:pt>
                <c:pt idx="1250" formatCode="0.00">
                  <c:v>1600</c:v>
                </c:pt>
                <c:pt idx="1251" formatCode="0.00">
                  <c:v>1601</c:v>
                </c:pt>
                <c:pt idx="1252" formatCode="0.00">
                  <c:v>1602</c:v>
                </c:pt>
                <c:pt idx="1253" formatCode="0.00">
                  <c:v>1603</c:v>
                </c:pt>
                <c:pt idx="1254" formatCode="0.00">
                  <c:v>1604</c:v>
                </c:pt>
                <c:pt idx="1255" formatCode="0.00">
                  <c:v>1605</c:v>
                </c:pt>
                <c:pt idx="1256" formatCode="0.00">
                  <c:v>1606</c:v>
                </c:pt>
                <c:pt idx="1257" formatCode="0.00">
                  <c:v>1607</c:v>
                </c:pt>
                <c:pt idx="1258" formatCode="0.00">
                  <c:v>1608</c:v>
                </c:pt>
                <c:pt idx="1259" formatCode="0.00">
                  <c:v>1609</c:v>
                </c:pt>
                <c:pt idx="1260" formatCode="0.00">
                  <c:v>1610</c:v>
                </c:pt>
                <c:pt idx="1261" formatCode="0.00">
                  <c:v>1611</c:v>
                </c:pt>
                <c:pt idx="1262" formatCode="0.00">
                  <c:v>1612</c:v>
                </c:pt>
                <c:pt idx="1263" formatCode="0.00">
                  <c:v>1613</c:v>
                </c:pt>
                <c:pt idx="1264" formatCode="0.00">
                  <c:v>1614</c:v>
                </c:pt>
                <c:pt idx="1265" formatCode="0.00">
                  <c:v>1615</c:v>
                </c:pt>
                <c:pt idx="1266" formatCode="0.00">
                  <c:v>1616</c:v>
                </c:pt>
                <c:pt idx="1267" formatCode="0.00">
                  <c:v>1617</c:v>
                </c:pt>
                <c:pt idx="1268" formatCode="0.00">
                  <c:v>1618</c:v>
                </c:pt>
                <c:pt idx="1269" formatCode="0.00">
                  <c:v>1619</c:v>
                </c:pt>
                <c:pt idx="1270" formatCode="0.00">
                  <c:v>1620</c:v>
                </c:pt>
                <c:pt idx="1271" formatCode="0.00">
                  <c:v>1621</c:v>
                </c:pt>
                <c:pt idx="1272" formatCode="0.00">
                  <c:v>1622</c:v>
                </c:pt>
                <c:pt idx="1273" formatCode="0.00">
                  <c:v>1623</c:v>
                </c:pt>
                <c:pt idx="1274" formatCode="0.00">
                  <c:v>1624</c:v>
                </c:pt>
                <c:pt idx="1275" formatCode="0.00">
                  <c:v>1625</c:v>
                </c:pt>
                <c:pt idx="1276" formatCode="0.00">
                  <c:v>1626</c:v>
                </c:pt>
                <c:pt idx="1277" formatCode="0.00">
                  <c:v>1627</c:v>
                </c:pt>
                <c:pt idx="1278" formatCode="0.00">
                  <c:v>1628</c:v>
                </c:pt>
                <c:pt idx="1279" formatCode="0.00">
                  <c:v>1629</c:v>
                </c:pt>
                <c:pt idx="1280" formatCode="0.00">
                  <c:v>1630</c:v>
                </c:pt>
                <c:pt idx="1281" formatCode="0.00">
                  <c:v>1631</c:v>
                </c:pt>
                <c:pt idx="1282" formatCode="0.00">
                  <c:v>1632</c:v>
                </c:pt>
                <c:pt idx="1283" formatCode="0.00">
                  <c:v>1633</c:v>
                </c:pt>
                <c:pt idx="1284" formatCode="0.00">
                  <c:v>1634</c:v>
                </c:pt>
                <c:pt idx="1285" formatCode="0.00">
                  <c:v>1635</c:v>
                </c:pt>
                <c:pt idx="1286" formatCode="0.00">
                  <c:v>1636</c:v>
                </c:pt>
                <c:pt idx="1287" formatCode="0.00">
                  <c:v>1637</c:v>
                </c:pt>
                <c:pt idx="1288" formatCode="0.00">
                  <c:v>1638</c:v>
                </c:pt>
                <c:pt idx="1289" formatCode="0.00">
                  <c:v>1639</c:v>
                </c:pt>
                <c:pt idx="1290" formatCode="0.00">
                  <c:v>1640</c:v>
                </c:pt>
                <c:pt idx="1291" formatCode="0.00">
                  <c:v>1641</c:v>
                </c:pt>
                <c:pt idx="1292" formatCode="0.00">
                  <c:v>1642</c:v>
                </c:pt>
                <c:pt idx="1293" formatCode="0.00">
                  <c:v>1643</c:v>
                </c:pt>
                <c:pt idx="1294" formatCode="0.00">
                  <c:v>1644</c:v>
                </c:pt>
                <c:pt idx="1295" formatCode="0.00">
                  <c:v>1645</c:v>
                </c:pt>
                <c:pt idx="1296" formatCode="0.00">
                  <c:v>1646</c:v>
                </c:pt>
                <c:pt idx="1297" formatCode="0.00">
                  <c:v>1647</c:v>
                </c:pt>
                <c:pt idx="1298" formatCode="0.00">
                  <c:v>1648</c:v>
                </c:pt>
                <c:pt idx="1299" formatCode="0.00">
                  <c:v>1649</c:v>
                </c:pt>
                <c:pt idx="1300" formatCode="0.00">
                  <c:v>1650</c:v>
                </c:pt>
                <c:pt idx="1301" formatCode="0.00">
                  <c:v>1651</c:v>
                </c:pt>
                <c:pt idx="1302" formatCode="0.00">
                  <c:v>1652</c:v>
                </c:pt>
                <c:pt idx="1303" formatCode="0.00">
                  <c:v>1653</c:v>
                </c:pt>
                <c:pt idx="1304" formatCode="0.00">
                  <c:v>1654</c:v>
                </c:pt>
                <c:pt idx="1305" formatCode="0.00">
                  <c:v>1655</c:v>
                </c:pt>
                <c:pt idx="1306" formatCode="0.00">
                  <c:v>1656</c:v>
                </c:pt>
                <c:pt idx="1307" formatCode="0.00">
                  <c:v>1657</c:v>
                </c:pt>
                <c:pt idx="1308" formatCode="0.00">
                  <c:v>1658</c:v>
                </c:pt>
                <c:pt idx="1309" formatCode="0.00">
                  <c:v>1659</c:v>
                </c:pt>
                <c:pt idx="1310" formatCode="0.00">
                  <c:v>1660</c:v>
                </c:pt>
                <c:pt idx="1311" formatCode="0.00">
                  <c:v>1661</c:v>
                </c:pt>
                <c:pt idx="1312" formatCode="0.00">
                  <c:v>1662</c:v>
                </c:pt>
                <c:pt idx="1313" formatCode="0.00">
                  <c:v>1663</c:v>
                </c:pt>
                <c:pt idx="1314" formatCode="0.00">
                  <c:v>1664</c:v>
                </c:pt>
                <c:pt idx="1315" formatCode="0.00">
                  <c:v>1665</c:v>
                </c:pt>
                <c:pt idx="1316" formatCode="0.00">
                  <c:v>1666</c:v>
                </c:pt>
                <c:pt idx="1317" formatCode="0.00">
                  <c:v>1667</c:v>
                </c:pt>
                <c:pt idx="1318" formatCode="0.00">
                  <c:v>1668</c:v>
                </c:pt>
                <c:pt idx="1319" formatCode="0.00">
                  <c:v>1669</c:v>
                </c:pt>
                <c:pt idx="1320" formatCode="0.00">
                  <c:v>1670</c:v>
                </c:pt>
                <c:pt idx="1321" formatCode="0.00">
                  <c:v>1671</c:v>
                </c:pt>
                <c:pt idx="1322" formatCode="0.00">
                  <c:v>1672</c:v>
                </c:pt>
                <c:pt idx="1323" formatCode="0.00">
                  <c:v>1673</c:v>
                </c:pt>
                <c:pt idx="1324" formatCode="0.00">
                  <c:v>1674</c:v>
                </c:pt>
                <c:pt idx="1325" formatCode="0.00">
                  <c:v>1675</c:v>
                </c:pt>
                <c:pt idx="1326" formatCode="0.00">
                  <c:v>1676</c:v>
                </c:pt>
                <c:pt idx="1327" formatCode="0.00">
                  <c:v>1677</c:v>
                </c:pt>
                <c:pt idx="1328" formatCode="0.00">
                  <c:v>1678</c:v>
                </c:pt>
                <c:pt idx="1329" formatCode="0.00">
                  <c:v>1679</c:v>
                </c:pt>
                <c:pt idx="1330" formatCode="0.00">
                  <c:v>1680</c:v>
                </c:pt>
                <c:pt idx="1331" formatCode="0.00">
                  <c:v>1681</c:v>
                </c:pt>
                <c:pt idx="1332" formatCode="0.00">
                  <c:v>1682</c:v>
                </c:pt>
                <c:pt idx="1333" formatCode="0.00">
                  <c:v>1683</c:v>
                </c:pt>
                <c:pt idx="1334" formatCode="0.00">
                  <c:v>1684</c:v>
                </c:pt>
                <c:pt idx="1335" formatCode="0.00">
                  <c:v>1685</c:v>
                </c:pt>
                <c:pt idx="1336" formatCode="0.00">
                  <c:v>1686</c:v>
                </c:pt>
                <c:pt idx="1337" formatCode="0.00">
                  <c:v>1687</c:v>
                </c:pt>
                <c:pt idx="1338" formatCode="0.00">
                  <c:v>1688</c:v>
                </c:pt>
                <c:pt idx="1339" formatCode="0.00">
                  <c:v>1689</c:v>
                </c:pt>
                <c:pt idx="1340" formatCode="0.00">
                  <c:v>1690</c:v>
                </c:pt>
                <c:pt idx="1341" formatCode="0.00">
                  <c:v>1691</c:v>
                </c:pt>
                <c:pt idx="1342" formatCode="0.00">
                  <c:v>1692</c:v>
                </c:pt>
                <c:pt idx="1343" formatCode="0.00">
                  <c:v>1693</c:v>
                </c:pt>
                <c:pt idx="1344" formatCode="0.00">
                  <c:v>1694</c:v>
                </c:pt>
                <c:pt idx="1345" formatCode="0.00">
                  <c:v>1695</c:v>
                </c:pt>
                <c:pt idx="1346" formatCode="0.00">
                  <c:v>1696</c:v>
                </c:pt>
                <c:pt idx="1347" formatCode="0.00">
                  <c:v>1697</c:v>
                </c:pt>
                <c:pt idx="1348" formatCode="0.00">
                  <c:v>1698</c:v>
                </c:pt>
                <c:pt idx="1349" formatCode="0.00">
                  <c:v>1699</c:v>
                </c:pt>
                <c:pt idx="1350" formatCode="0.00">
                  <c:v>1700</c:v>
                </c:pt>
                <c:pt idx="1351" formatCode="0.00">
                  <c:v>1701</c:v>
                </c:pt>
                <c:pt idx="1352" formatCode="0.00">
                  <c:v>1702</c:v>
                </c:pt>
                <c:pt idx="1353" formatCode="0.00">
                  <c:v>1703</c:v>
                </c:pt>
                <c:pt idx="1354" formatCode="0.00">
                  <c:v>1704</c:v>
                </c:pt>
                <c:pt idx="1355" formatCode="0.00">
                  <c:v>1705</c:v>
                </c:pt>
                <c:pt idx="1356" formatCode="0.00">
                  <c:v>1706</c:v>
                </c:pt>
                <c:pt idx="1357" formatCode="0.00">
                  <c:v>1707</c:v>
                </c:pt>
                <c:pt idx="1358" formatCode="0.00">
                  <c:v>1708</c:v>
                </c:pt>
                <c:pt idx="1359" formatCode="0.00">
                  <c:v>1709</c:v>
                </c:pt>
                <c:pt idx="1360" formatCode="0.00">
                  <c:v>1710</c:v>
                </c:pt>
                <c:pt idx="1361" formatCode="0.00">
                  <c:v>1711</c:v>
                </c:pt>
                <c:pt idx="1362" formatCode="0.00">
                  <c:v>1712</c:v>
                </c:pt>
                <c:pt idx="1363" formatCode="0.00">
                  <c:v>1713</c:v>
                </c:pt>
                <c:pt idx="1364" formatCode="0.00">
                  <c:v>1714</c:v>
                </c:pt>
                <c:pt idx="1365" formatCode="0.00">
                  <c:v>1715</c:v>
                </c:pt>
                <c:pt idx="1366" formatCode="0.00">
                  <c:v>1716</c:v>
                </c:pt>
                <c:pt idx="1367" formatCode="0.00">
                  <c:v>1717</c:v>
                </c:pt>
                <c:pt idx="1368" formatCode="0.00">
                  <c:v>1718</c:v>
                </c:pt>
                <c:pt idx="1369" formatCode="0.00">
                  <c:v>1719</c:v>
                </c:pt>
                <c:pt idx="1370" formatCode="0.00">
                  <c:v>1720</c:v>
                </c:pt>
                <c:pt idx="1371" formatCode="0.00">
                  <c:v>1721</c:v>
                </c:pt>
                <c:pt idx="1372" formatCode="0.00">
                  <c:v>1722</c:v>
                </c:pt>
                <c:pt idx="1373" formatCode="0.00">
                  <c:v>1723</c:v>
                </c:pt>
                <c:pt idx="1374" formatCode="0.00">
                  <c:v>1724</c:v>
                </c:pt>
                <c:pt idx="1375" formatCode="0.00">
                  <c:v>1725</c:v>
                </c:pt>
                <c:pt idx="1376" formatCode="0.00">
                  <c:v>1726</c:v>
                </c:pt>
                <c:pt idx="1377" formatCode="0.00">
                  <c:v>1727</c:v>
                </c:pt>
                <c:pt idx="1378" formatCode="0.00">
                  <c:v>1728</c:v>
                </c:pt>
                <c:pt idx="1379" formatCode="0.00">
                  <c:v>1729</c:v>
                </c:pt>
                <c:pt idx="1380" formatCode="0.00">
                  <c:v>1730</c:v>
                </c:pt>
                <c:pt idx="1381" formatCode="0.00">
                  <c:v>1731</c:v>
                </c:pt>
                <c:pt idx="1382" formatCode="0.00">
                  <c:v>1732</c:v>
                </c:pt>
                <c:pt idx="1383" formatCode="0.00">
                  <c:v>1733</c:v>
                </c:pt>
                <c:pt idx="1384" formatCode="0.00">
                  <c:v>1734</c:v>
                </c:pt>
                <c:pt idx="1385" formatCode="0.00">
                  <c:v>1735</c:v>
                </c:pt>
                <c:pt idx="1386" formatCode="0.00">
                  <c:v>1736</c:v>
                </c:pt>
                <c:pt idx="1387" formatCode="0.00">
                  <c:v>1737</c:v>
                </c:pt>
                <c:pt idx="1388" formatCode="0.00">
                  <c:v>1738</c:v>
                </c:pt>
                <c:pt idx="1389" formatCode="0.00">
                  <c:v>1739</c:v>
                </c:pt>
                <c:pt idx="1390" formatCode="0.00">
                  <c:v>1740</c:v>
                </c:pt>
                <c:pt idx="1391" formatCode="0.00">
                  <c:v>1741</c:v>
                </c:pt>
                <c:pt idx="1392" formatCode="0.00">
                  <c:v>1742</c:v>
                </c:pt>
                <c:pt idx="1393" formatCode="0.00">
                  <c:v>1743</c:v>
                </c:pt>
                <c:pt idx="1394" formatCode="0.00">
                  <c:v>1744</c:v>
                </c:pt>
                <c:pt idx="1395" formatCode="0.00">
                  <c:v>1745</c:v>
                </c:pt>
                <c:pt idx="1396" formatCode="0.00">
                  <c:v>1746</c:v>
                </c:pt>
                <c:pt idx="1397" formatCode="0.00">
                  <c:v>1747</c:v>
                </c:pt>
                <c:pt idx="1398" formatCode="0.00">
                  <c:v>1748</c:v>
                </c:pt>
                <c:pt idx="1399" formatCode="0.00">
                  <c:v>1749</c:v>
                </c:pt>
                <c:pt idx="1400" formatCode="0.00">
                  <c:v>1750</c:v>
                </c:pt>
                <c:pt idx="1401" formatCode="0.00">
                  <c:v>1751</c:v>
                </c:pt>
                <c:pt idx="1402" formatCode="0.00">
                  <c:v>1752</c:v>
                </c:pt>
                <c:pt idx="1403" formatCode="0.00">
                  <c:v>1753</c:v>
                </c:pt>
                <c:pt idx="1404" formatCode="0.00">
                  <c:v>1754</c:v>
                </c:pt>
                <c:pt idx="1405" formatCode="0.00">
                  <c:v>1755</c:v>
                </c:pt>
                <c:pt idx="1406" formatCode="0.00">
                  <c:v>1756</c:v>
                </c:pt>
                <c:pt idx="1407" formatCode="0.00">
                  <c:v>1757</c:v>
                </c:pt>
                <c:pt idx="1408" formatCode="0.00">
                  <c:v>1758</c:v>
                </c:pt>
                <c:pt idx="1409" formatCode="0.00">
                  <c:v>1759</c:v>
                </c:pt>
                <c:pt idx="1410" formatCode="0.00">
                  <c:v>1760</c:v>
                </c:pt>
                <c:pt idx="1411" formatCode="0.00">
                  <c:v>1761</c:v>
                </c:pt>
                <c:pt idx="1412" formatCode="0.00">
                  <c:v>1762</c:v>
                </c:pt>
                <c:pt idx="1413" formatCode="0.00">
                  <c:v>1763</c:v>
                </c:pt>
                <c:pt idx="1414" formatCode="0.00">
                  <c:v>1764</c:v>
                </c:pt>
                <c:pt idx="1415" formatCode="0.00">
                  <c:v>1765</c:v>
                </c:pt>
                <c:pt idx="1416" formatCode="0.00">
                  <c:v>1766</c:v>
                </c:pt>
                <c:pt idx="1417" formatCode="0.00">
                  <c:v>1767</c:v>
                </c:pt>
                <c:pt idx="1418" formatCode="0.00">
                  <c:v>1768</c:v>
                </c:pt>
                <c:pt idx="1419" formatCode="0.00">
                  <c:v>1769</c:v>
                </c:pt>
                <c:pt idx="1420" formatCode="0.00">
                  <c:v>1770</c:v>
                </c:pt>
                <c:pt idx="1421" formatCode="0.00">
                  <c:v>1771</c:v>
                </c:pt>
                <c:pt idx="1422" formatCode="0.00">
                  <c:v>1772</c:v>
                </c:pt>
                <c:pt idx="1423" formatCode="0.00">
                  <c:v>1773</c:v>
                </c:pt>
                <c:pt idx="1424" formatCode="0.00">
                  <c:v>1774</c:v>
                </c:pt>
                <c:pt idx="1425" formatCode="0.00">
                  <c:v>1775</c:v>
                </c:pt>
                <c:pt idx="1426" formatCode="0.00">
                  <c:v>1776</c:v>
                </c:pt>
                <c:pt idx="1427" formatCode="0.00">
                  <c:v>1777</c:v>
                </c:pt>
                <c:pt idx="1428" formatCode="0.00">
                  <c:v>1778</c:v>
                </c:pt>
                <c:pt idx="1429" formatCode="0.00">
                  <c:v>1779</c:v>
                </c:pt>
                <c:pt idx="1430" formatCode="0.00">
                  <c:v>1780</c:v>
                </c:pt>
                <c:pt idx="1431" formatCode="0.00">
                  <c:v>1781</c:v>
                </c:pt>
                <c:pt idx="1432" formatCode="0.00">
                  <c:v>1782</c:v>
                </c:pt>
                <c:pt idx="1433" formatCode="0.00">
                  <c:v>1783</c:v>
                </c:pt>
                <c:pt idx="1434" formatCode="0.00">
                  <c:v>1784</c:v>
                </c:pt>
                <c:pt idx="1435" formatCode="0.00">
                  <c:v>1785</c:v>
                </c:pt>
                <c:pt idx="1436" formatCode="0.00">
                  <c:v>1786</c:v>
                </c:pt>
                <c:pt idx="1437" formatCode="0.00">
                  <c:v>1787</c:v>
                </c:pt>
                <c:pt idx="1438" formatCode="0.00">
                  <c:v>1788</c:v>
                </c:pt>
                <c:pt idx="1439" formatCode="0.00">
                  <c:v>1789</c:v>
                </c:pt>
                <c:pt idx="1440" formatCode="0.00">
                  <c:v>1790</c:v>
                </c:pt>
                <c:pt idx="1441" formatCode="0.00">
                  <c:v>1791</c:v>
                </c:pt>
                <c:pt idx="1442" formatCode="0.00">
                  <c:v>1792</c:v>
                </c:pt>
                <c:pt idx="1443" formatCode="0.00">
                  <c:v>1793</c:v>
                </c:pt>
                <c:pt idx="1444" formatCode="0.00">
                  <c:v>1794</c:v>
                </c:pt>
                <c:pt idx="1445" formatCode="0.00">
                  <c:v>1795</c:v>
                </c:pt>
                <c:pt idx="1446" formatCode="0.00">
                  <c:v>1796</c:v>
                </c:pt>
                <c:pt idx="1447" formatCode="0.00">
                  <c:v>1797</c:v>
                </c:pt>
                <c:pt idx="1448" formatCode="0.00">
                  <c:v>1798</c:v>
                </c:pt>
                <c:pt idx="1449" formatCode="0.00">
                  <c:v>1799</c:v>
                </c:pt>
                <c:pt idx="1450" formatCode="0.00">
                  <c:v>1800</c:v>
                </c:pt>
              </c:numCache>
            </c:numRef>
          </c:xVal>
          <c:yVal>
            <c:numRef>
              <c:f>'05_15_19_NE_Catwalk'!$G$5:$G$2155</c:f>
              <c:numCache>
                <c:formatCode>0.00</c:formatCode>
                <c:ptCount val="2151"/>
                <c:pt idx="0">
                  <c:v>2.2698925808072101E-2</c:v>
                </c:pt>
                <c:pt idx="1">
                  <c:v>2.24086325615644E-2</c:v>
                </c:pt>
                <c:pt idx="2">
                  <c:v>2.25758533924818E-2</c:v>
                </c:pt>
                <c:pt idx="3">
                  <c:v>2.2898906841874098E-2</c:v>
                </c:pt>
                <c:pt idx="4">
                  <c:v>2.2476801648736E-2</c:v>
                </c:pt>
                <c:pt idx="5">
                  <c:v>2.24526785314083E-2</c:v>
                </c:pt>
                <c:pt idx="6">
                  <c:v>2.26102638989687E-2</c:v>
                </c:pt>
                <c:pt idx="7">
                  <c:v>2.2586375474929799E-2</c:v>
                </c:pt>
                <c:pt idx="8">
                  <c:v>2.21763998270035E-2</c:v>
                </c:pt>
                <c:pt idx="9">
                  <c:v>2.25259680300951E-2</c:v>
                </c:pt>
                <c:pt idx="10">
                  <c:v>2.28238329291344E-2</c:v>
                </c:pt>
                <c:pt idx="11">
                  <c:v>2.2286744788289101E-2</c:v>
                </c:pt>
                <c:pt idx="12">
                  <c:v>2.2763131186366099E-2</c:v>
                </c:pt>
                <c:pt idx="13">
                  <c:v>2.2778322920203199E-2</c:v>
                </c:pt>
                <c:pt idx="14">
                  <c:v>2.2363198921084401E-2</c:v>
                </c:pt>
                <c:pt idx="15">
                  <c:v>2.2392153739929199E-2</c:v>
                </c:pt>
                <c:pt idx="16">
                  <c:v>2.2344956174492801E-2</c:v>
                </c:pt>
                <c:pt idx="17">
                  <c:v>2.2324634715914699E-2</c:v>
                </c:pt>
                <c:pt idx="18">
                  <c:v>2.2350449115037901E-2</c:v>
                </c:pt>
                <c:pt idx="19">
                  <c:v>2.2279845550656301E-2</c:v>
                </c:pt>
                <c:pt idx="20">
                  <c:v>2.2344496101141E-2</c:v>
                </c:pt>
                <c:pt idx="21">
                  <c:v>2.24911794066429E-2</c:v>
                </c:pt>
                <c:pt idx="22">
                  <c:v>2.2595167160034201E-2</c:v>
                </c:pt>
                <c:pt idx="23">
                  <c:v>2.24588196724653E-2</c:v>
                </c:pt>
                <c:pt idx="24">
                  <c:v>2.2828675806522401E-2</c:v>
                </c:pt>
                <c:pt idx="25">
                  <c:v>2.3105716332793201E-2</c:v>
                </c:pt>
                <c:pt idx="26">
                  <c:v>2.2566493600606901E-2</c:v>
                </c:pt>
                <c:pt idx="27">
                  <c:v>2.2848729044199E-2</c:v>
                </c:pt>
                <c:pt idx="28">
                  <c:v>2.30715312063694E-2</c:v>
                </c:pt>
                <c:pt idx="29">
                  <c:v>2.2917740046978E-2</c:v>
                </c:pt>
                <c:pt idx="30">
                  <c:v>2.2689661011099801E-2</c:v>
                </c:pt>
                <c:pt idx="31">
                  <c:v>2.2831348702311498E-2</c:v>
                </c:pt>
                <c:pt idx="32">
                  <c:v>2.32674740254879E-2</c:v>
                </c:pt>
                <c:pt idx="33">
                  <c:v>2.3680619895458201E-2</c:v>
                </c:pt>
                <c:pt idx="34">
                  <c:v>2.3527143523097E-2</c:v>
                </c:pt>
                <c:pt idx="35">
                  <c:v>2.3688213899731601E-2</c:v>
                </c:pt>
                <c:pt idx="36">
                  <c:v>2.3923551663756398E-2</c:v>
                </c:pt>
                <c:pt idx="37">
                  <c:v>2.38464418798685E-2</c:v>
                </c:pt>
                <c:pt idx="38">
                  <c:v>2.3626290261745501E-2</c:v>
                </c:pt>
                <c:pt idx="39">
                  <c:v>2.37076058983803E-2</c:v>
                </c:pt>
                <c:pt idx="40">
                  <c:v>2.39775367081165E-2</c:v>
                </c:pt>
                <c:pt idx="41">
                  <c:v>2.4100044742226601E-2</c:v>
                </c:pt>
                <c:pt idx="42">
                  <c:v>2.4424172937870001E-2</c:v>
                </c:pt>
                <c:pt idx="43">
                  <c:v>2.45930515229702E-2</c:v>
                </c:pt>
                <c:pt idx="44">
                  <c:v>2.4578323587775199E-2</c:v>
                </c:pt>
                <c:pt idx="45">
                  <c:v>2.4710617959499401E-2</c:v>
                </c:pt>
                <c:pt idx="46">
                  <c:v>2.4647554382681802E-2</c:v>
                </c:pt>
                <c:pt idx="47">
                  <c:v>2.45444849133492E-2</c:v>
                </c:pt>
                <c:pt idx="48">
                  <c:v>2.45418436825275E-2</c:v>
                </c:pt>
                <c:pt idx="49">
                  <c:v>2.4613309651613201E-2</c:v>
                </c:pt>
                <c:pt idx="50">
                  <c:v>2.4500258266925801E-2</c:v>
                </c:pt>
                <c:pt idx="51">
                  <c:v>2.4382753297686601E-2</c:v>
                </c:pt>
                <c:pt idx="52">
                  <c:v>2.4493101984262501E-2</c:v>
                </c:pt>
                <c:pt idx="53">
                  <c:v>2.4706350639462499E-2</c:v>
                </c:pt>
                <c:pt idx="54">
                  <c:v>2.4877721443772299E-2</c:v>
                </c:pt>
                <c:pt idx="55">
                  <c:v>2.50147972255945E-2</c:v>
                </c:pt>
                <c:pt idx="56">
                  <c:v>2.5222687050700202E-2</c:v>
                </c:pt>
                <c:pt idx="57">
                  <c:v>2.5386162102222401E-2</c:v>
                </c:pt>
                <c:pt idx="58">
                  <c:v>2.5423094630241401E-2</c:v>
                </c:pt>
                <c:pt idx="59">
                  <c:v>2.5392223149537999E-2</c:v>
                </c:pt>
                <c:pt idx="60">
                  <c:v>2.5570383295416801E-2</c:v>
                </c:pt>
                <c:pt idx="61">
                  <c:v>2.5743596255779301E-2</c:v>
                </c:pt>
                <c:pt idx="62">
                  <c:v>2.57318522781134E-2</c:v>
                </c:pt>
                <c:pt idx="63">
                  <c:v>2.5544980540871599E-2</c:v>
                </c:pt>
                <c:pt idx="64">
                  <c:v>2.5811519473791102E-2</c:v>
                </c:pt>
                <c:pt idx="65">
                  <c:v>2.6013294234871899E-2</c:v>
                </c:pt>
                <c:pt idx="66">
                  <c:v>2.6099810376763299E-2</c:v>
                </c:pt>
                <c:pt idx="67">
                  <c:v>2.6293199509382199E-2</c:v>
                </c:pt>
                <c:pt idx="68">
                  <c:v>2.64058224856853E-2</c:v>
                </c:pt>
                <c:pt idx="69">
                  <c:v>2.6482285931706401E-2</c:v>
                </c:pt>
                <c:pt idx="70">
                  <c:v>2.6595909148454701E-2</c:v>
                </c:pt>
                <c:pt idx="71">
                  <c:v>2.6823939755558999E-2</c:v>
                </c:pt>
                <c:pt idx="72">
                  <c:v>2.6967216283083E-2</c:v>
                </c:pt>
                <c:pt idx="73">
                  <c:v>2.7042169123887998E-2</c:v>
                </c:pt>
                <c:pt idx="74">
                  <c:v>2.71270405501127E-2</c:v>
                </c:pt>
                <c:pt idx="75">
                  <c:v>2.72969920188189E-2</c:v>
                </c:pt>
                <c:pt idx="76">
                  <c:v>2.7516415342688599E-2</c:v>
                </c:pt>
                <c:pt idx="77">
                  <c:v>2.7747921645641299E-2</c:v>
                </c:pt>
                <c:pt idx="78">
                  <c:v>2.79593337327242E-2</c:v>
                </c:pt>
                <c:pt idx="79">
                  <c:v>2.8174810111522699E-2</c:v>
                </c:pt>
                <c:pt idx="80">
                  <c:v>2.8362756595015502E-2</c:v>
                </c:pt>
                <c:pt idx="81">
                  <c:v>2.8507562354207001E-2</c:v>
                </c:pt>
                <c:pt idx="82">
                  <c:v>2.8622195124626201E-2</c:v>
                </c:pt>
                <c:pt idx="83">
                  <c:v>2.8712963685393299E-2</c:v>
                </c:pt>
                <c:pt idx="84">
                  <c:v>2.88652312010527E-2</c:v>
                </c:pt>
                <c:pt idx="85">
                  <c:v>2.90981195867062E-2</c:v>
                </c:pt>
                <c:pt idx="86">
                  <c:v>2.9199119657278099E-2</c:v>
                </c:pt>
                <c:pt idx="87">
                  <c:v>2.94685550034046E-2</c:v>
                </c:pt>
                <c:pt idx="88">
                  <c:v>2.9777433723211299E-2</c:v>
                </c:pt>
                <c:pt idx="89">
                  <c:v>2.9865341261029198E-2</c:v>
                </c:pt>
                <c:pt idx="90">
                  <c:v>3.0039684846997299E-2</c:v>
                </c:pt>
                <c:pt idx="91">
                  <c:v>3.02573051303625E-2</c:v>
                </c:pt>
                <c:pt idx="92">
                  <c:v>3.0448736622929601E-2</c:v>
                </c:pt>
                <c:pt idx="93">
                  <c:v>3.0554281547665599E-2</c:v>
                </c:pt>
                <c:pt idx="94">
                  <c:v>3.0780881643295298E-2</c:v>
                </c:pt>
                <c:pt idx="95">
                  <c:v>3.1008517369628001E-2</c:v>
                </c:pt>
                <c:pt idx="96">
                  <c:v>3.11525836586952E-2</c:v>
                </c:pt>
                <c:pt idx="97">
                  <c:v>3.1447552144527401E-2</c:v>
                </c:pt>
                <c:pt idx="98">
                  <c:v>3.1575422734022099E-2</c:v>
                </c:pt>
                <c:pt idx="99">
                  <c:v>3.1634513288736302E-2</c:v>
                </c:pt>
                <c:pt idx="100">
                  <c:v>3.1868062913417802E-2</c:v>
                </c:pt>
                <c:pt idx="101">
                  <c:v>3.2021604478359202E-2</c:v>
                </c:pt>
                <c:pt idx="102">
                  <c:v>3.2193787395954097E-2</c:v>
                </c:pt>
                <c:pt idx="103">
                  <c:v>3.2413877546787297E-2</c:v>
                </c:pt>
                <c:pt idx="104">
                  <c:v>3.2593429088592502E-2</c:v>
                </c:pt>
                <c:pt idx="105">
                  <c:v>3.2687813043594402E-2</c:v>
                </c:pt>
                <c:pt idx="106">
                  <c:v>3.2760061323642703E-2</c:v>
                </c:pt>
                <c:pt idx="107">
                  <c:v>3.2878391444683103E-2</c:v>
                </c:pt>
                <c:pt idx="108">
                  <c:v>3.30477319657803E-2</c:v>
                </c:pt>
                <c:pt idx="109">
                  <c:v>3.3169221132993698E-2</c:v>
                </c:pt>
                <c:pt idx="110">
                  <c:v>3.32751274108887E-2</c:v>
                </c:pt>
                <c:pt idx="111">
                  <c:v>3.3443376421928399E-2</c:v>
                </c:pt>
                <c:pt idx="112">
                  <c:v>3.35442870855331E-2</c:v>
                </c:pt>
                <c:pt idx="113">
                  <c:v>3.3645272254943799E-2</c:v>
                </c:pt>
                <c:pt idx="114">
                  <c:v>3.3789344131946598E-2</c:v>
                </c:pt>
                <c:pt idx="115">
                  <c:v>3.3964224159717601E-2</c:v>
                </c:pt>
                <c:pt idx="116">
                  <c:v>3.4090351313352599E-2</c:v>
                </c:pt>
                <c:pt idx="117">
                  <c:v>3.4199196845293003E-2</c:v>
                </c:pt>
                <c:pt idx="118">
                  <c:v>3.4322146326303503E-2</c:v>
                </c:pt>
                <c:pt idx="119">
                  <c:v>3.4388687461614602E-2</c:v>
                </c:pt>
                <c:pt idx="120">
                  <c:v>3.44684943556786E-2</c:v>
                </c:pt>
                <c:pt idx="121">
                  <c:v>3.4585144370794303E-2</c:v>
                </c:pt>
                <c:pt idx="122">
                  <c:v>3.4730296581983601E-2</c:v>
                </c:pt>
                <c:pt idx="123">
                  <c:v>3.48811410367489E-2</c:v>
                </c:pt>
                <c:pt idx="124">
                  <c:v>3.5002842545509297E-2</c:v>
                </c:pt>
                <c:pt idx="125">
                  <c:v>3.5107612609863302E-2</c:v>
                </c:pt>
                <c:pt idx="126">
                  <c:v>3.5270087420940399E-2</c:v>
                </c:pt>
                <c:pt idx="127">
                  <c:v>3.53953540325165E-2</c:v>
                </c:pt>
                <c:pt idx="128">
                  <c:v>3.5578507930040401E-2</c:v>
                </c:pt>
                <c:pt idx="129">
                  <c:v>3.5851541906595202E-2</c:v>
                </c:pt>
                <c:pt idx="130">
                  <c:v>3.5857476294040701E-2</c:v>
                </c:pt>
                <c:pt idx="131">
                  <c:v>3.6019571125507403E-2</c:v>
                </c:pt>
                <c:pt idx="132">
                  <c:v>3.6311339586973197E-2</c:v>
                </c:pt>
                <c:pt idx="133">
                  <c:v>3.6457575857639299E-2</c:v>
                </c:pt>
                <c:pt idx="134">
                  <c:v>3.6680765450000798E-2</c:v>
                </c:pt>
                <c:pt idx="135">
                  <c:v>3.69424633681774E-2</c:v>
                </c:pt>
                <c:pt idx="136">
                  <c:v>3.7199512124061598E-2</c:v>
                </c:pt>
                <c:pt idx="137">
                  <c:v>3.7458825856447199E-2</c:v>
                </c:pt>
                <c:pt idx="138">
                  <c:v>3.7546418607235003E-2</c:v>
                </c:pt>
                <c:pt idx="139">
                  <c:v>3.76865454018116E-2</c:v>
                </c:pt>
                <c:pt idx="140">
                  <c:v>3.8060221821069697E-2</c:v>
                </c:pt>
                <c:pt idx="141">
                  <c:v>3.82573828101158E-2</c:v>
                </c:pt>
                <c:pt idx="142">
                  <c:v>3.8469422608614003E-2</c:v>
                </c:pt>
                <c:pt idx="143">
                  <c:v>3.87773029506207E-2</c:v>
                </c:pt>
                <c:pt idx="144">
                  <c:v>3.9155941456556299E-2</c:v>
                </c:pt>
                <c:pt idx="145">
                  <c:v>3.9392951875925099E-2</c:v>
                </c:pt>
                <c:pt idx="146">
                  <c:v>3.9654210209846497E-2</c:v>
                </c:pt>
                <c:pt idx="147">
                  <c:v>4.0028344839811297E-2</c:v>
                </c:pt>
                <c:pt idx="148">
                  <c:v>4.0370788425207103E-2</c:v>
                </c:pt>
                <c:pt idx="149">
                  <c:v>4.0732432156801203E-2</c:v>
                </c:pt>
                <c:pt idx="150">
                  <c:v>4.11328859627247E-2</c:v>
                </c:pt>
                <c:pt idx="151">
                  <c:v>4.1565790772438001E-2</c:v>
                </c:pt>
                <c:pt idx="152">
                  <c:v>4.1942685842514003E-2</c:v>
                </c:pt>
                <c:pt idx="153">
                  <c:v>4.2343713343143498E-2</c:v>
                </c:pt>
                <c:pt idx="154">
                  <c:v>4.2742997407913201E-2</c:v>
                </c:pt>
                <c:pt idx="155">
                  <c:v>4.3044794350862503E-2</c:v>
                </c:pt>
                <c:pt idx="156">
                  <c:v>4.3552298098802601E-2</c:v>
                </c:pt>
                <c:pt idx="157">
                  <c:v>4.4063311070203802E-2</c:v>
                </c:pt>
                <c:pt idx="158">
                  <c:v>4.4447749853134197E-2</c:v>
                </c:pt>
                <c:pt idx="159">
                  <c:v>4.4901728630065897E-2</c:v>
                </c:pt>
                <c:pt idx="160">
                  <c:v>4.5467469841241802E-2</c:v>
                </c:pt>
                <c:pt idx="161">
                  <c:v>4.6058986335992799E-2</c:v>
                </c:pt>
                <c:pt idx="162">
                  <c:v>4.6565558761358303E-2</c:v>
                </c:pt>
                <c:pt idx="163">
                  <c:v>4.7049023211002398E-2</c:v>
                </c:pt>
                <c:pt idx="164">
                  <c:v>4.7695923596620601E-2</c:v>
                </c:pt>
                <c:pt idx="165">
                  <c:v>4.8436269164085402E-2</c:v>
                </c:pt>
                <c:pt idx="166">
                  <c:v>4.8925105482339901E-2</c:v>
                </c:pt>
                <c:pt idx="167">
                  <c:v>4.96421195566654E-2</c:v>
                </c:pt>
                <c:pt idx="168">
                  <c:v>5.0376601517200498E-2</c:v>
                </c:pt>
                <c:pt idx="169">
                  <c:v>5.0925120711326599E-2</c:v>
                </c:pt>
                <c:pt idx="170">
                  <c:v>5.15489839017391E-2</c:v>
                </c:pt>
                <c:pt idx="171">
                  <c:v>5.2192281931638697E-2</c:v>
                </c:pt>
                <c:pt idx="172">
                  <c:v>5.2861478179693201E-2</c:v>
                </c:pt>
                <c:pt idx="173">
                  <c:v>5.3573217242956203E-2</c:v>
                </c:pt>
                <c:pt idx="174">
                  <c:v>5.4303936660289799E-2</c:v>
                </c:pt>
                <c:pt idx="175">
                  <c:v>5.5004958063364001E-2</c:v>
                </c:pt>
                <c:pt idx="176">
                  <c:v>5.5704180151224102E-2</c:v>
                </c:pt>
                <c:pt idx="177">
                  <c:v>5.6515436619520201E-2</c:v>
                </c:pt>
                <c:pt idx="178">
                  <c:v>5.7186201214790303E-2</c:v>
                </c:pt>
                <c:pt idx="179">
                  <c:v>5.7828847318887697E-2</c:v>
                </c:pt>
                <c:pt idx="180">
                  <c:v>5.8577600866556202E-2</c:v>
                </c:pt>
                <c:pt idx="181">
                  <c:v>5.9293787926435498E-2</c:v>
                </c:pt>
                <c:pt idx="182">
                  <c:v>6.0019414871931097E-2</c:v>
                </c:pt>
                <c:pt idx="183">
                  <c:v>6.0760051012039198E-2</c:v>
                </c:pt>
                <c:pt idx="184">
                  <c:v>6.1487406492233297E-2</c:v>
                </c:pt>
                <c:pt idx="185">
                  <c:v>6.2135346233844799E-2</c:v>
                </c:pt>
                <c:pt idx="186">
                  <c:v>6.2820591032504994E-2</c:v>
                </c:pt>
                <c:pt idx="187">
                  <c:v>6.3580244779586806E-2</c:v>
                </c:pt>
                <c:pt idx="188">
                  <c:v>6.4265429973602295E-2</c:v>
                </c:pt>
                <c:pt idx="189">
                  <c:v>6.4966656267643003E-2</c:v>
                </c:pt>
                <c:pt idx="190">
                  <c:v>6.5708160400390597E-2</c:v>
                </c:pt>
                <c:pt idx="191">
                  <c:v>6.6462881863117204E-2</c:v>
                </c:pt>
                <c:pt idx="192">
                  <c:v>6.7097276449203505E-2</c:v>
                </c:pt>
                <c:pt idx="193">
                  <c:v>6.7754328250884996E-2</c:v>
                </c:pt>
                <c:pt idx="194">
                  <c:v>6.8465292453765897E-2</c:v>
                </c:pt>
                <c:pt idx="195">
                  <c:v>6.9157958030700697E-2</c:v>
                </c:pt>
                <c:pt idx="196">
                  <c:v>6.9793105125427204E-2</c:v>
                </c:pt>
                <c:pt idx="197">
                  <c:v>7.0463299751281697E-2</c:v>
                </c:pt>
                <c:pt idx="198">
                  <c:v>7.1196705102920504E-2</c:v>
                </c:pt>
                <c:pt idx="199">
                  <c:v>7.1815349161624895E-2</c:v>
                </c:pt>
                <c:pt idx="200">
                  <c:v>7.2472251951694502E-2</c:v>
                </c:pt>
                <c:pt idx="201">
                  <c:v>7.31803253293037E-2</c:v>
                </c:pt>
                <c:pt idx="202">
                  <c:v>7.3892444372177096E-2</c:v>
                </c:pt>
                <c:pt idx="203">
                  <c:v>7.4589505791664096E-2</c:v>
                </c:pt>
                <c:pt idx="204">
                  <c:v>7.5303278863429995E-2</c:v>
                </c:pt>
                <c:pt idx="205">
                  <c:v>7.6022267341613797E-2</c:v>
                </c:pt>
                <c:pt idx="206">
                  <c:v>7.6686583459377303E-2</c:v>
                </c:pt>
                <c:pt idx="207">
                  <c:v>7.7358312904834706E-2</c:v>
                </c:pt>
                <c:pt idx="208">
                  <c:v>7.8046932816505404E-2</c:v>
                </c:pt>
                <c:pt idx="209">
                  <c:v>7.87198171019554E-2</c:v>
                </c:pt>
                <c:pt idx="210">
                  <c:v>7.9266279935836806E-2</c:v>
                </c:pt>
                <c:pt idx="211">
                  <c:v>7.9805150628089905E-2</c:v>
                </c:pt>
                <c:pt idx="212">
                  <c:v>8.0343499779701205E-2</c:v>
                </c:pt>
                <c:pt idx="213">
                  <c:v>8.0832369625568404E-2</c:v>
                </c:pt>
                <c:pt idx="214">
                  <c:v>8.1366084516048404E-2</c:v>
                </c:pt>
                <c:pt idx="215">
                  <c:v>8.1932328641414601E-2</c:v>
                </c:pt>
                <c:pt idx="216">
                  <c:v>8.2491517066955594E-2</c:v>
                </c:pt>
                <c:pt idx="217">
                  <c:v>8.2983948290348095E-2</c:v>
                </c:pt>
                <c:pt idx="218">
                  <c:v>8.3416834473609897E-2</c:v>
                </c:pt>
                <c:pt idx="219">
                  <c:v>8.3940334618091597E-2</c:v>
                </c:pt>
                <c:pt idx="220">
                  <c:v>8.4633514285087599E-2</c:v>
                </c:pt>
                <c:pt idx="221">
                  <c:v>8.5094608366489397E-2</c:v>
                </c:pt>
                <c:pt idx="222">
                  <c:v>8.5505142807960496E-2</c:v>
                </c:pt>
                <c:pt idx="223">
                  <c:v>8.5976377129554707E-2</c:v>
                </c:pt>
                <c:pt idx="224">
                  <c:v>8.6547277867793995E-2</c:v>
                </c:pt>
                <c:pt idx="225">
                  <c:v>8.7109893560409504E-2</c:v>
                </c:pt>
                <c:pt idx="226">
                  <c:v>8.7668932974338504E-2</c:v>
                </c:pt>
                <c:pt idx="227">
                  <c:v>8.8226333260536194E-2</c:v>
                </c:pt>
                <c:pt idx="228">
                  <c:v>8.8754117488861098E-2</c:v>
                </c:pt>
                <c:pt idx="229">
                  <c:v>8.9293681085109697E-2</c:v>
                </c:pt>
                <c:pt idx="230">
                  <c:v>8.9853860437869998E-2</c:v>
                </c:pt>
                <c:pt idx="231">
                  <c:v>9.0427227318286896E-2</c:v>
                </c:pt>
                <c:pt idx="232">
                  <c:v>9.0967290103435502E-2</c:v>
                </c:pt>
                <c:pt idx="233">
                  <c:v>9.1575734317302704E-2</c:v>
                </c:pt>
                <c:pt idx="234">
                  <c:v>9.2235475778579698E-2</c:v>
                </c:pt>
                <c:pt idx="235">
                  <c:v>9.28024351596832E-2</c:v>
                </c:pt>
                <c:pt idx="236">
                  <c:v>9.3386106193065602E-2</c:v>
                </c:pt>
                <c:pt idx="237">
                  <c:v>9.3963935971260099E-2</c:v>
                </c:pt>
                <c:pt idx="238">
                  <c:v>9.45169553160667E-2</c:v>
                </c:pt>
                <c:pt idx="239">
                  <c:v>9.5035985112190205E-2</c:v>
                </c:pt>
                <c:pt idx="240">
                  <c:v>9.5533922314643901E-2</c:v>
                </c:pt>
                <c:pt idx="241">
                  <c:v>9.6033021807670593E-2</c:v>
                </c:pt>
                <c:pt idx="242">
                  <c:v>9.6605293452739702E-2</c:v>
                </c:pt>
                <c:pt idx="243">
                  <c:v>9.7186669707298307E-2</c:v>
                </c:pt>
                <c:pt idx="244">
                  <c:v>9.7773708403110504E-2</c:v>
                </c:pt>
                <c:pt idx="245">
                  <c:v>9.8350897431373596E-2</c:v>
                </c:pt>
                <c:pt idx="246">
                  <c:v>9.8879553377628299E-2</c:v>
                </c:pt>
                <c:pt idx="247">
                  <c:v>9.9399194121360807E-2</c:v>
                </c:pt>
                <c:pt idx="248">
                  <c:v>9.9957518279552501E-2</c:v>
                </c:pt>
                <c:pt idx="249">
                  <c:v>0.100553810596466</c:v>
                </c:pt>
                <c:pt idx="250">
                  <c:v>0.101042710244656</c:v>
                </c:pt>
                <c:pt idx="251">
                  <c:v>0.101542435586452</c:v>
                </c:pt>
                <c:pt idx="252">
                  <c:v>0.1020617634058</c:v>
                </c:pt>
                <c:pt idx="253">
                  <c:v>0.10252531617879899</c:v>
                </c:pt>
                <c:pt idx="254">
                  <c:v>0.102991983294487</c:v>
                </c:pt>
                <c:pt idx="255">
                  <c:v>0.10347934067249299</c:v>
                </c:pt>
                <c:pt idx="256">
                  <c:v>0.103979237377644</c:v>
                </c:pt>
                <c:pt idx="257">
                  <c:v>0.10443899035453801</c:v>
                </c:pt>
                <c:pt idx="258">
                  <c:v>0.104854345321655</c:v>
                </c:pt>
                <c:pt idx="259">
                  <c:v>0.10529623180627801</c:v>
                </c:pt>
                <c:pt idx="260">
                  <c:v>0.10581263154745101</c:v>
                </c:pt>
                <c:pt idx="261">
                  <c:v>0.10620622336864501</c:v>
                </c:pt>
                <c:pt idx="262">
                  <c:v>0.106572464108467</c:v>
                </c:pt>
                <c:pt idx="263">
                  <c:v>0.106962062418461</c:v>
                </c:pt>
                <c:pt idx="264">
                  <c:v>0.10735891014337499</c:v>
                </c:pt>
                <c:pt idx="265">
                  <c:v>0.107775487005711</c:v>
                </c:pt>
                <c:pt idx="266">
                  <c:v>0.10814925283193599</c:v>
                </c:pt>
                <c:pt idx="267">
                  <c:v>0.10846692323684699</c:v>
                </c:pt>
                <c:pt idx="268">
                  <c:v>0.10888824611902199</c:v>
                </c:pt>
                <c:pt idx="269">
                  <c:v>0.10925515741109799</c:v>
                </c:pt>
                <c:pt idx="270">
                  <c:v>0.109615966677666</c:v>
                </c:pt>
                <c:pt idx="271">
                  <c:v>0.110064044594765</c:v>
                </c:pt>
                <c:pt idx="272">
                  <c:v>0.110412992537022</c:v>
                </c:pt>
                <c:pt idx="273">
                  <c:v>0.110795758664608</c:v>
                </c:pt>
                <c:pt idx="274">
                  <c:v>0.111254163086414</c:v>
                </c:pt>
                <c:pt idx="275">
                  <c:v>0.111690051853657</c:v>
                </c:pt>
                <c:pt idx="276">
                  <c:v>0.112095579504967</c:v>
                </c:pt>
                <c:pt idx="277">
                  <c:v>0.112484335899353</c:v>
                </c:pt>
                <c:pt idx="278">
                  <c:v>0.11287121474742901</c:v>
                </c:pt>
                <c:pt idx="279">
                  <c:v>0.11320129781961399</c:v>
                </c:pt>
                <c:pt idx="280">
                  <c:v>0.113581158220768</c:v>
                </c:pt>
                <c:pt idx="281">
                  <c:v>0.114009208977222</c:v>
                </c:pt>
                <c:pt idx="282">
                  <c:v>0.114410728216171</c:v>
                </c:pt>
                <c:pt idx="283">
                  <c:v>0.114729389548302</c:v>
                </c:pt>
                <c:pt idx="284">
                  <c:v>0.11505562812089901</c:v>
                </c:pt>
                <c:pt idx="285">
                  <c:v>0.11541024595499</c:v>
                </c:pt>
                <c:pt idx="286">
                  <c:v>0.11567872017622</c:v>
                </c:pt>
                <c:pt idx="287">
                  <c:v>0.11598984152078599</c:v>
                </c:pt>
                <c:pt idx="288">
                  <c:v>0.116307362914085</c:v>
                </c:pt>
                <c:pt idx="289">
                  <c:v>0.11656478792428999</c:v>
                </c:pt>
                <c:pt idx="290">
                  <c:v>0.116741858422756</c:v>
                </c:pt>
                <c:pt idx="291">
                  <c:v>0.116846852004528</c:v>
                </c:pt>
                <c:pt idx="292">
                  <c:v>0.116991266608238</c:v>
                </c:pt>
                <c:pt idx="293">
                  <c:v>0.117323473095894</c:v>
                </c:pt>
                <c:pt idx="294">
                  <c:v>0.117485292255878</c:v>
                </c:pt>
                <c:pt idx="295">
                  <c:v>0.117645904421806</c:v>
                </c:pt>
                <c:pt idx="296">
                  <c:v>0.11788473278284101</c:v>
                </c:pt>
                <c:pt idx="297">
                  <c:v>0.11794263124465899</c:v>
                </c:pt>
                <c:pt idx="298">
                  <c:v>0.118043445050716</c:v>
                </c:pt>
                <c:pt idx="299">
                  <c:v>0.118197418749332</c:v>
                </c:pt>
                <c:pt idx="300">
                  <c:v>0.118345193564892</c:v>
                </c:pt>
                <c:pt idx="301">
                  <c:v>0.118496991693974</c:v>
                </c:pt>
                <c:pt idx="302">
                  <c:v>0.118674449622631</c:v>
                </c:pt>
                <c:pt idx="303">
                  <c:v>0.118843153119087</c:v>
                </c:pt>
                <c:pt idx="304">
                  <c:v>0.118932582437992</c:v>
                </c:pt>
                <c:pt idx="305">
                  <c:v>0.119150668382645</c:v>
                </c:pt>
                <c:pt idx="306">
                  <c:v>0.11926318705081899</c:v>
                </c:pt>
                <c:pt idx="307">
                  <c:v>0.119102947413921</c:v>
                </c:pt>
                <c:pt idx="308">
                  <c:v>0.118961282074451</c:v>
                </c:pt>
                <c:pt idx="309">
                  <c:v>0.119009412825108</c:v>
                </c:pt>
                <c:pt idx="310">
                  <c:v>0.119087785482407</c:v>
                </c:pt>
                <c:pt idx="311">
                  <c:v>0.118978559970856</c:v>
                </c:pt>
                <c:pt idx="312">
                  <c:v>0.118887774646282</c:v>
                </c:pt>
                <c:pt idx="313">
                  <c:v>0.118788361549377</c:v>
                </c:pt>
                <c:pt idx="314">
                  <c:v>0.11865776032209401</c:v>
                </c:pt>
                <c:pt idx="315">
                  <c:v>0.118498407304287</c:v>
                </c:pt>
                <c:pt idx="316">
                  <c:v>0.118454784154892</c:v>
                </c:pt>
                <c:pt idx="317">
                  <c:v>0.11840140819549599</c:v>
                </c:pt>
                <c:pt idx="318">
                  <c:v>0.118266083300114</c:v>
                </c:pt>
                <c:pt idx="319">
                  <c:v>0.118268348276615</c:v>
                </c:pt>
                <c:pt idx="320">
                  <c:v>0.118263863027096</c:v>
                </c:pt>
                <c:pt idx="321">
                  <c:v>0.118242114782333</c:v>
                </c:pt>
                <c:pt idx="322">
                  <c:v>0.118256904184818</c:v>
                </c:pt>
                <c:pt idx="323">
                  <c:v>0.118353977799416</c:v>
                </c:pt>
                <c:pt idx="324">
                  <c:v>0.11846972256898899</c:v>
                </c:pt>
                <c:pt idx="325">
                  <c:v>0.118586108088493</c:v>
                </c:pt>
                <c:pt idx="326">
                  <c:v>0.11874648183584199</c:v>
                </c:pt>
                <c:pt idx="327">
                  <c:v>0.118898667395115</c:v>
                </c:pt>
                <c:pt idx="328">
                  <c:v>0.119138225913048</c:v>
                </c:pt>
                <c:pt idx="329">
                  <c:v>0.11947859823703801</c:v>
                </c:pt>
                <c:pt idx="330">
                  <c:v>0.119574703276157</c:v>
                </c:pt>
                <c:pt idx="331">
                  <c:v>0.119894921779633</c:v>
                </c:pt>
                <c:pt idx="332">
                  <c:v>0.12044438719749501</c:v>
                </c:pt>
                <c:pt idx="333">
                  <c:v>0.12100857496261599</c:v>
                </c:pt>
                <c:pt idx="334">
                  <c:v>0.12167701125145</c:v>
                </c:pt>
                <c:pt idx="335">
                  <c:v>0.122448943555355</c:v>
                </c:pt>
                <c:pt idx="336">
                  <c:v>0.123385578393936</c:v>
                </c:pt>
                <c:pt idx="337">
                  <c:v>0.124592572450638</c:v>
                </c:pt>
                <c:pt idx="338">
                  <c:v>0.125629112124443</c:v>
                </c:pt>
                <c:pt idx="339">
                  <c:v>0.126619458198547</c:v>
                </c:pt>
                <c:pt idx="340">
                  <c:v>0.12783069908618899</c:v>
                </c:pt>
                <c:pt idx="341">
                  <c:v>0.12899069488048601</c:v>
                </c:pt>
                <c:pt idx="342">
                  <c:v>0.130197092890739</c:v>
                </c:pt>
                <c:pt idx="343">
                  <c:v>0.131505012512207</c:v>
                </c:pt>
                <c:pt idx="344">
                  <c:v>0.13290494680404699</c:v>
                </c:pt>
                <c:pt idx="345">
                  <c:v>0.13429862260818501</c:v>
                </c:pt>
                <c:pt idx="346">
                  <c:v>0.135681182146072</c:v>
                </c:pt>
                <c:pt idx="347">
                  <c:v>0.137048169970512</c:v>
                </c:pt>
                <c:pt idx="348">
                  <c:v>0.13839624822139701</c:v>
                </c:pt>
                <c:pt idx="349">
                  <c:v>0.13990610837936401</c:v>
                </c:pt>
                <c:pt idx="350">
                  <c:v>0.141389414668083</c:v>
                </c:pt>
                <c:pt idx="351">
                  <c:v>0.14266592264175401</c:v>
                </c:pt>
                <c:pt idx="352">
                  <c:v>0.14401064813137099</c:v>
                </c:pt>
                <c:pt idx="353">
                  <c:v>0.14528271555900599</c:v>
                </c:pt>
                <c:pt idx="354">
                  <c:v>0.146498948335648</c:v>
                </c:pt>
                <c:pt idx="355">
                  <c:v>0.14775924384594</c:v>
                </c:pt>
                <c:pt idx="356">
                  <c:v>0.148897424340248</c:v>
                </c:pt>
                <c:pt idx="357">
                  <c:v>0.149991750717163</c:v>
                </c:pt>
                <c:pt idx="358">
                  <c:v>0.15109026432037401</c:v>
                </c:pt>
                <c:pt idx="359">
                  <c:v>0.15217971801757799</c:v>
                </c:pt>
                <c:pt idx="360">
                  <c:v>0.15320278704166401</c:v>
                </c:pt>
                <c:pt idx="361">
                  <c:v>0.154146447777748</c:v>
                </c:pt>
                <c:pt idx="362">
                  <c:v>0.155022963881493</c:v>
                </c:pt>
                <c:pt idx="363">
                  <c:v>0.155850484967232</c:v>
                </c:pt>
                <c:pt idx="364">
                  <c:v>0.156680017709732</c:v>
                </c:pt>
                <c:pt idx="365">
                  <c:v>0.15749549865722701</c:v>
                </c:pt>
                <c:pt idx="366">
                  <c:v>0.15828500688076</c:v>
                </c:pt>
                <c:pt idx="367">
                  <c:v>0.15916812419891399</c:v>
                </c:pt>
                <c:pt idx="368">
                  <c:v>0.159997403621674</c:v>
                </c:pt>
                <c:pt idx="369">
                  <c:v>0.16067436337471</c:v>
                </c:pt>
                <c:pt idx="370">
                  <c:v>0.161363020539284</c:v>
                </c:pt>
                <c:pt idx="371">
                  <c:v>0.16165001690387701</c:v>
                </c:pt>
                <c:pt idx="372">
                  <c:v>0.16199657320976299</c:v>
                </c:pt>
                <c:pt idx="373">
                  <c:v>0.16272558271884899</c:v>
                </c:pt>
                <c:pt idx="374">
                  <c:v>0.16336527466774001</c:v>
                </c:pt>
                <c:pt idx="375">
                  <c:v>0.16375541687011699</c:v>
                </c:pt>
                <c:pt idx="376">
                  <c:v>0.163947954773903</c:v>
                </c:pt>
                <c:pt idx="377">
                  <c:v>0.16415295004844699</c:v>
                </c:pt>
                <c:pt idx="378">
                  <c:v>0.16430155932903301</c:v>
                </c:pt>
                <c:pt idx="379">
                  <c:v>0.164327502250671</c:v>
                </c:pt>
                <c:pt idx="380">
                  <c:v>0.16421768069267301</c:v>
                </c:pt>
                <c:pt idx="381">
                  <c:v>0.164022400975227</c:v>
                </c:pt>
                <c:pt idx="382">
                  <c:v>0.163714900612831</c:v>
                </c:pt>
                <c:pt idx="383">
                  <c:v>0.16342884302139299</c:v>
                </c:pt>
                <c:pt idx="384">
                  <c:v>0.16326311230659499</c:v>
                </c:pt>
                <c:pt idx="385">
                  <c:v>0.16324447095394101</c:v>
                </c:pt>
                <c:pt idx="386">
                  <c:v>0.16321995854377699</c:v>
                </c:pt>
                <c:pt idx="387">
                  <c:v>0.163227438926697</c:v>
                </c:pt>
                <c:pt idx="388">
                  <c:v>0.16335380077362099</c:v>
                </c:pt>
                <c:pt idx="389">
                  <c:v>0.163527876138687</c:v>
                </c:pt>
                <c:pt idx="390">
                  <c:v>0.163679033517838</c:v>
                </c:pt>
                <c:pt idx="391">
                  <c:v>0.16384245455265001</c:v>
                </c:pt>
                <c:pt idx="392">
                  <c:v>0.16412742435932201</c:v>
                </c:pt>
                <c:pt idx="393">
                  <c:v>0.16431801021099099</c:v>
                </c:pt>
                <c:pt idx="394">
                  <c:v>0.164528623223305</c:v>
                </c:pt>
                <c:pt idx="395">
                  <c:v>0.16481384634971599</c:v>
                </c:pt>
                <c:pt idx="396">
                  <c:v>0.16501004993915599</c:v>
                </c:pt>
                <c:pt idx="397">
                  <c:v>0.165205404162407</c:v>
                </c:pt>
                <c:pt idx="398">
                  <c:v>0.16534607112407701</c:v>
                </c:pt>
                <c:pt idx="399">
                  <c:v>0.165410056710243</c:v>
                </c:pt>
                <c:pt idx="400">
                  <c:v>0.16569747030734999</c:v>
                </c:pt>
                <c:pt idx="401">
                  <c:v>0.16588009893894201</c:v>
                </c:pt>
                <c:pt idx="402">
                  <c:v>0.16594363749027299</c:v>
                </c:pt>
                <c:pt idx="403">
                  <c:v>0.166089132428169</c:v>
                </c:pt>
                <c:pt idx="404">
                  <c:v>0.16618475317955</c:v>
                </c:pt>
                <c:pt idx="405">
                  <c:v>0.16626435518264801</c:v>
                </c:pt>
                <c:pt idx="406">
                  <c:v>0.16629531979560899</c:v>
                </c:pt>
                <c:pt idx="407">
                  <c:v>0.16612136363983199</c:v>
                </c:pt>
                <c:pt idx="408">
                  <c:v>0.16569505631923701</c:v>
                </c:pt>
                <c:pt idx="409">
                  <c:v>0.166121795773506</c:v>
                </c:pt>
                <c:pt idx="410">
                  <c:v>0.168687909841537</c:v>
                </c:pt>
                <c:pt idx="411">
                  <c:v>0.16965585947036699</c:v>
                </c:pt>
                <c:pt idx="412">
                  <c:v>0.16864670813083599</c:v>
                </c:pt>
                <c:pt idx="413">
                  <c:v>0.16763603687286399</c:v>
                </c:pt>
                <c:pt idx="414">
                  <c:v>0.16813120245933499</c:v>
                </c:pt>
                <c:pt idx="415">
                  <c:v>0.167798757553101</c:v>
                </c:pt>
                <c:pt idx="416">
                  <c:v>0.16737064719200101</c:v>
                </c:pt>
                <c:pt idx="417">
                  <c:v>0.16716739535331701</c:v>
                </c:pt>
                <c:pt idx="418">
                  <c:v>0.167119801044464</c:v>
                </c:pt>
                <c:pt idx="419">
                  <c:v>0.16709011793136599</c:v>
                </c:pt>
                <c:pt idx="420">
                  <c:v>0.16712076961994199</c:v>
                </c:pt>
                <c:pt idx="421">
                  <c:v>0.167227923870087</c:v>
                </c:pt>
                <c:pt idx="422">
                  <c:v>0.167318895459175</c:v>
                </c:pt>
                <c:pt idx="423">
                  <c:v>0.167421564459801</c:v>
                </c:pt>
                <c:pt idx="424">
                  <c:v>0.167534664273262</c:v>
                </c:pt>
                <c:pt idx="425">
                  <c:v>0.16763100028038</c:v>
                </c:pt>
                <c:pt idx="426">
                  <c:v>0.16760684549808499</c:v>
                </c:pt>
                <c:pt idx="427">
                  <c:v>0.16762077808380099</c:v>
                </c:pt>
                <c:pt idx="428">
                  <c:v>0.16769778728485099</c:v>
                </c:pt>
                <c:pt idx="429">
                  <c:v>0.167766898870468</c:v>
                </c:pt>
                <c:pt idx="430">
                  <c:v>0.16780816018581399</c:v>
                </c:pt>
                <c:pt idx="431">
                  <c:v>0.16786524653434801</c:v>
                </c:pt>
                <c:pt idx="432">
                  <c:v>0.16793464124202701</c:v>
                </c:pt>
                <c:pt idx="433">
                  <c:v>0.16794684529304499</c:v>
                </c:pt>
                <c:pt idx="434">
                  <c:v>0.16808414459228499</c:v>
                </c:pt>
                <c:pt idx="435">
                  <c:v>0.16815140843391399</c:v>
                </c:pt>
                <c:pt idx="436">
                  <c:v>0.16805508732795699</c:v>
                </c:pt>
                <c:pt idx="437">
                  <c:v>0.16819183528423301</c:v>
                </c:pt>
                <c:pt idx="438">
                  <c:v>0.16824589669704401</c:v>
                </c:pt>
                <c:pt idx="439">
                  <c:v>0.16829735040664701</c:v>
                </c:pt>
                <c:pt idx="440">
                  <c:v>0.168495252728462</c:v>
                </c:pt>
                <c:pt idx="441">
                  <c:v>0.16853782534599299</c:v>
                </c:pt>
                <c:pt idx="442">
                  <c:v>0.168526366353035</c:v>
                </c:pt>
                <c:pt idx="443">
                  <c:v>0.16854691505432101</c:v>
                </c:pt>
                <c:pt idx="444">
                  <c:v>0.16864536702632901</c:v>
                </c:pt>
                <c:pt idx="445">
                  <c:v>0.168769046664238</c:v>
                </c:pt>
                <c:pt idx="446">
                  <c:v>0.168751195073128</c:v>
                </c:pt>
                <c:pt idx="447">
                  <c:v>0.16861638426780701</c:v>
                </c:pt>
                <c:pt idx="448">
                  <c:v>0.168655306100845</c:v>
                </c:pt>
                <c:pt idx="449">
                  <c:v>0.16863998770713801</c:v>
                </c:pt>
                <c:pt idx="450">
                  <c:v>0.16864821314811701</c:v>
                </c:pt>
                <c:pt idx="451">
                  <c:v>0.16872930526733401</c:v>
                </c:pt>
                <c:pt idx="452">
                  <c:v>0.16867086291313199</c:v>
                </c:pt>
                <c:pt idx="453">
                  <c:v>0.16863904893398299</c:v>
                </c:pt>
                <c:pt idx="454">
                  <c:v>0.16860036551952401</c:v>
                </c:pt>
                <c:pt idx="455">
                  <c:v>0.168468832969666</c:v>
                </c:pt>
                <c:pt idx="456">
                  <c:v>0.16826593875884999</c:v>
                </c:pt>
                <c:pt idx="457">
                  <c:v>0.16819669306278201</c:v>
                </c:pt>
                <c:pt idx="458">
                  <c:v>0.16815216839313499</c:v>
                </c:pt>
                <c:pt idx="459">
                  <c:v>0.167852163314819</c:v>
                </c:pt>
                <c:pt idx="460">
                  <c:v>0.167707920074463</c:v>
                </c:pt>
                <c:pt idx="461">
                  <c:v>0.16737757623195601</c:v>
                </c:pt>
                <c:pt idx="462">
                  <c:v>0.16687959432601901</c:v>
                </c:pt>
                <c:pt idx="463">
                  <c:v>0.16683663427829701</c:v>
                </c:pt>
                <c:pt idx="464">
                  <c:v>0.16674628853797899</c:v>
                </c:pt>
                <c:pt idx="465">
                  <c:v>0.166707903146744</c:v>
                </c:pt>
                <c:pt idx="466">
                  <c:v>0.16673882305622101</c:v>
                </c:pt>
                <c:pt idx="467">
                  <c:v>0.16630108654499101</c:v>
                </c:pt>
                <c:pt idx="468">
                  <c:v>0.16595928370952601</c:v>
                </c:pt>
                <c:pt idx="469">
                  <c:v>0.16547363996505701</c:v>
                </c:pt>
                <c:pt idx="470">
                  <c:v>0.16460046172142001</c:v>
                </c:pt>
                <c:pt idx="471">
                  <c:v>0.16398379206657401</c:v>
                </c:pt>
                <c:pt idx="472">
                  <c:v>0.16409532725810999</c:v>
                </c:pt>
                <c:pt idx="473">
                  <c:v>0.16422660648822801</c:v>
                </c:pt>
                <c:pt idx="474">
                  <c:v>0.16325336694717399</c:v>
                </c:pt>
                <c:pt idx="475">
                  <c:v>0.16193889081478099</c:v>
                </c:pt>
                <c:pt idx="476">
                  <c:v>0.160860329866409</c:v>
                </c:pt>
                <c:pt idx="477">
                  <c:v>0.16021823883056599</c:v>
                </c:pt>
                <c:pt idx="478">
                  <c:v>0.159856632351875</c:v>
                </c:pt>
                <c:pt idx="479">
                  <c:v>0.15888440608978299</c:v>
                </c:pt>
                <c:pt idx="480">
                  <c:v>0.15777549147605899</c:v>
                </c:pt>
                <c:pt idx="481">
                  <c:v>0.156897842884064</c:v>
                </c:pt>
                <c:pt idx="482">
                  <c:v>0.15605902671814001</c:v>
                </c:pt>
                <c:pt idx="483">
                  <c:v>0.15542782843112901</c:v>
                </c:pt>
                <c:pt idx="484">
                  <c:v>0.154868438839912</c:v>
                </c:pt>
                <c:pt idx="485">
                  <c:v>0.15426051616668701</c:v>
                </c:pt>
                <c:pt idx="486">
                  <c:v>0.15367704629898099</c:v>
                </c:pt>
                <c:pt idx="487">
                  <c:v>0.153272435069084</c:v>
                </c:pt>
                <c:pt idx="488">
                  <c:v>0.152894347906113</c:v>
                </c:pt>
                <c:pt idx="489">
                  <c:v>0.15241634845733601</c:v>
                </c:pt>
                <c:pt idx="490">
                  <c:v>0.15228570997714999</c:v>
                </c:pt>
                <c:pt idx="491">
                  <c:v>0.15197360515594499</c:v>
                </c:pt>
                <c:pt idx="492">
                  <c:v>0.151591166853905</c:v>
                </c:pt>
                <c:pt idx="493">
                  <c:v>0.15153115987777699</c:v>
                </c:pt>
                <c:pt idx="494">
                  <c:v>0.15138883888721499</c:v>
                </c:pt>
                <c:pt idx="495">
                  <c:v>0.151001006364822</c:v>
                </c:pt>
                <c:pt idx="496">
                  <c:v>0.15049423277378099</c:v>
                </c:pt>
                <c:pt idx="497">
                  <c:v>0.150206938385963</c:v>
                </c:pt>
                <c:pt idx="498">
                  <c:v>0.14995208382606501</c:v>
                </c:pt>
                <c:pt idx="499">
                  <c:v>0.149805948138237</c:v>
                </c:pt>
                <c:pt idx="500">
                  <c:v>0.149650618433952</c:v>
                </c:pt>
                <c:pt idx="501">
                  <c:v>0.14908158779144301</c:v>
                </c:pt>
                <c:pt idx="502">
                  <c:v>0.14896367490291601</c:v>
                </c:pt>
                <c:pt idx="503">
                  <c:v>0.149043664336205</c:v>
                </c:pt>
                <c:pt idx="504">
                  <c:v>0.14896644651889801</c:v>
                </c:pt>
                <c:pt idx="505">
                  <c:v>0.14878389239311199</c:v>
                </c:pt>
                <c:pt idx="506">
                  <c:v>0.14822621643543199</c:v>
                </c:pt>
                <c:pt idx="507">
                  <c:v>0.14765627682209001</c:v>
                </c:pt>
                <c:pt idx="508">
                  <c:v>0.14742025732994099</c:v>
                </c:pt>
                <c:pt idx="509">
                  <c:v>0.147247344255447</c:v>
                </c:pt>
                <c:pt idx="510">
                  <c:v>0.14714080095291099</c:v>
                </c:pt>
                <c:pt idx="511">
                  <c:v>0.146978110074997</c:v>
                </c:pt>
                <c:pt idx="512">
                  <c:v>0.14663866162300099</c:v>
                </c:pt>
                <c:pt idx="513">
                  <c:v>0.14619334042072299</c:v>
                </c:pt>
                <c:pt idx="514">
                  <c:v>0.146061211824417</c:v>
                </c:pt>
                <c:pt idx="515">
                  <c:v>0.14616635441780099</c:v>
                </c:pt>
                <c:pt idx="516">
                  <c:v>0.14611177146434801</c:v>
                </c:pt>
                <c:pt idx="517">
                  <c:v>0.145930215716362</c:v>
                </c:pt>
                <c:pt idx="518">
                  <c:v>0.145611837506294</c:v>
                </c:pt>
                <c:pt idx="519">
                  <c:v>0.145131215453148</c:v>
                </c:pt>
                <c:pt idx="520">
                  <c:v>0.14450505375862099</c:v>
                </c:pt>
                <c:pt idx="521">
                  <c:v>0.14434115588665</c:v>
                </c:pt>
                <c:pt idx="522">
                  <c:v>0.14426954090595201</c:v>
                </c:pt>
                <c:pt idx="523">
                  <c:v>0.14402125775814101</c:v>
                </c:pt>
                <c:pt idx="524">
                  <c:v>0.143648236989975</c:v>
                </c:pt>
                <c:pt idx="525">
                  <c:v>0.14345009624957999</c:v>
                </c:pt>
                <c:pt idx="526">
                  <c:v>0.143087923526764</c:v>
                </c:pt>
                <c:pt idx="527">
                  <c:v>0.14250165224075301</c:v>
                </c:pt>
                <c:pt idx="528">
                  <c:v>0.14230677485466001</c:v>
                </c:pt>
                <c:pt idx="529">
                  <c:v>0.14204739034175901</c:v>
                </c:pt>
                <c:pt idx="530">
                  <c:v>0.14174742996692699</c:v>
                </c:pt>
                <c:pt idx="531">
                  <c:v>0.141475364565849</c:v>
                </c:pt>
                <c:pt idx="532">
                  <c:v>0.14112192392349199</c:v>
                </c:pt>
                <c:pt idx="533">
                  <c:v>0.14072400331497201</c:v>
                </c:pt>
                <c:pt idx="534">
                  <c:v>0.14032378792762801</c:v>
                </c:pt>
                <c:pt idx="535">
                  <c:v>0.139990419149399</c:v>
                </c:pt>
                <c:pt idx="536">
                  <c:v>0.13989487290382399</c:v>
                </c:pt>
                <c:pt idx="537">
                  <c:v>0.13959179818630199</c:v>
                </c:pt>
                <c:pt idx="538">
                  <c:v>0.13917799293994901</c:v>
                </c:pt>
                <c:pt idx="539">
                  <c:v>0.138851627707481</c:v>
                </c:pt>
                <c:pt idx="540">
                  <c:v>0.13817273080348999</c:v>
                </c:pt>
                <c:pt idx="541">
                  <c:v>0.137641772627831</c:v>
                </c:pt>
                <c:pt idx="542">
                  <c:v>0.13736729323864</c:v>
                </c:pt>
                <c:pt idx="543">
                  <c:v>0.137197285890579</c:v>
                </c:pt>
                <c:pt idx="544">
                  <c:v>0.136970549821854</c:v>
                </c:pt>
                <c:pt idx="545">
                  <c:v>0.13691343367099801</c:v>
                </c:pt>
                <c:pt idx="546">
                  <c:v>0.13703323900699599</c:v>
                </c:pt>
                <c:pt idx="547">
                  <c:v>0.137136235833168</c:v>
                </c:pt>
                <c:pt idx="548">
                  <c:v>0.13717280328273801</c:v>
                </c:pt>
                <c:pt idx="549">
                  <c:v>0.13698525726795199</c:v>
                </c:pt>
                <c:pt idx="550">
                  <c:v>0.13665644824504899</c:v>
                </c:pt>
                <c:pt idx="551">
                  <c:v>0.136387884616852</c:v>
                </c:pt>
                <c:pt idx="552">
                  <c:v>0.135620057582855</c:v>
                </c:pt>
                <c:pt idx="553">
                  <c:v>0.13433876633644101</c:v>
                </c:pt>
                <c:pt idx="554">
                  <c:v>0.133124619722366</c:v>
                </c:pt>
                <c:pt idx="555">
                  <c:v>0.13292877376079601</c:v>
                </c:pt>
                <c:pt idx="556">
                  <c:v>0.133144840598106</c:v>
                </c:pt>
                <c:pt idx="557">
                  <c:v>0.133487418293953</c:v>
                </c:pt>
                <c:pt idx="558">
                  <c:v>0.133676677942276</c:v>
                </c:pt>
                <c:pt idx="559">
                  <c:v>0.13342162966728199</c:v>
                </c:pt>
                <c:pt idx="560">
                  <c:v>0.13271075487136799</c:v>
                </c:pt>
                <c:pt idx="561">
                  <c:v>0.13184578716754899</c:v>
                </c:pt>
                <c:pt idx="562">
                  <c:v>0.13126485049724601</c:v>
                </c:pt>
                <c:pt idx="563">
                  <c:v>0.13137435913085899</c:v>
                </c:pt>
                <c:pt idx="564">
                  <c:v>0.13117717206478099</c:v>
                </c:pt>
                <c:pt idx="565">
                  <c:v>0.130681693553925</c:v>
                </c:pt>
                <c:pt idx="566">
                  <c:v>0.13014827668666801</c:v>
                </c:pt>
                <c:pt idx="567">
                  <c:v>0.12983798980712899</c:v>
                </c:pt>
                <c:pt idx="568">
                  <c:v>0.12891830503940599</c:v>
                </c:pt>
                <c:pt idx="569">
                  <c:v>0.12750954926013899</c:v>
                </c:pt>
                <c:pt idx="570">
                  <c:v>0.126106888055801</c:v>
                </c:pt>
                <c:pt idx="571">
                  <c:v>0.12538525462150599</c:v>
                </c:pt>
                <c:pt idx="572">
                  <c:v>0.12464290112257</c:v>
                </c:pt>
                <c:pt idx="573">
                  <c:v>0.123799465596676</c:v>
                </c:pt>
                <c:pt idx="574">
                  <c:v>0.12286534905433701</c:v>
                </c:pt>
                <c:pt idx="575">
                  <c:v>0.121744252741337</c:v>
                </c:pt>
                <c:pt idx="576">
                  <c:v>0.120137199759483</c:v>
                </c:pt>
                <c:pt idx="577">
                  <c:v>0.118799947202206</c:v>
                </c:pt>
                <c:pt idx="578">
                  <c:v>0.118405036628246</c:v>
                </c:pt>
                <c:pt idx="579">
                  <c:v>0.118302710354328</c:v>
                </c:pt>
                <c:pt idx="580">
                  <c:v>0.117828071117401</c:v>
                </c:pt>
                <c:pt idx="581">
                  <c:v>0.118148125708103</c:v>
                </c:pt>
                <c:pt idx="582">
                  <c:v>0.12005044519901301</c:v>
                </c:pt>
                <c:pt idx="583">
                  <c:v>0.11968977004289599</c:v>
                </c:pt>
                <c:pt idx="584">
                  <c:v>0.119005344808102</c:v>
                </c:pt>
                <c:pt idx="585">
                  <c:v>0.118246018886566</c:v>
                </c:pt>
                <c:pt idx="586">
                  <c:v>0.116416290402412</c:v>
                </c:pt>
                <c:pt idx="587">
                  <c:v>0.111344158649445</c:v>
                </c:pt>
                <c:pt idx="588">
                  <c:v>0.107843145728111</c:v>
                </c:pt>
                <c:pt idx="589">
                  <c:v>0.105314783751965</c:v>
                </c:pt>
                <c:pt idx="590">
                  <c:v>0.10307396203279499</c:v>
                </c:pt>
                <c:pt idx="591">
                  <c:v>0.103878431022167</c:v>
                </c:pt>
                <c:pt idx="592">
                  <c:v>0.104087568819523</c:v>
                </c:pt>
                <c:pt idx="593">
                  <c:v>0.10328808426857</c:v>
                </c:pt>
                <c:pt idx="594">
                  <c:v>0.10255966335534999</c:v>
                </c:pt>
                <c:pt idx="595">
                  <c:v>0.10445349663495999</c:v>
                </c:pt>
                <c:pt idx="596">
                  <c:v>0.102710977196693</c:v>
                </c:pt>
                <c:pt idx="597">
                  <c:v>9.9855989217758206E-2</c:v>
                </c:pt>
                <c:pt idx="598">
                  <c:v>9.9231369793415097E-2</c:v>
                </c:pt>
                <c:pt idx="599">
                  <c:v>9.8725251853466006E-2</c:v>
                </c:pt>
                <c:pt idx="600">
                  <c:v>9.7622878849506406E-2</c:v>
                </c:pt>
                <c:pt idx="601">
                  <c:v>9.5898628234863295E-2</c:v>
                </c:pt>
                <c:pt idx="602">
                  <c:v>9.4243407249450697E-2</c:v>
                </c:pt>
                <c:pt idx="603">
                  <c:v>9.4193547964096097E-2</c:v>
                </c:pt>
                <c:pt idx="604">
                  <c:v>9.4641014933586107E-2</c:v>
                </c:pt>
                <c:pt idx="605">
                  <c:v>9.3985028564930004E-2</c:v>
                </c:pt>
                <c:pt idx="606">
                  <c:v>9.2264957726001698E-2</c:v>
                </c:pt>
                <c:pt idx="607">
                  <c:v>9.2902645468711895E-2</c:v>
                </c:pt>
                <c:pt idx="608">
                  <c:v>9.0402796864509596E-2</c:v>
                </c:pt>
                <c:pt idx="609">
                  <c:v>8.9414089918136597E-2</c:v>
                </c:pt>
                <c:pt idx="610">
                  <c:v>9.1696552932262407E-2</c:v>
                </c:pt>
                <c:pt idx="611">
                  <c:v>8.9882031083106995E-2</c:v>
                </c:pt>
                <c:pt idx="612">
                  <c:v>9.0232208371162401E-2</c:v>
                </c:pt>
                <c:pt idx="613">
                  <c:v>9.1201089322567E-2</c:v>
                </c:pt>
                <c:pt idx="614">
                  <c:v>9.0807773172855405E-2</c:v>
                </c:pt>
                <c:pt idx="615">
                  <c:v>8.9170575141906697E-2</c:v>
                </c:pt>
                <c:pt idx="616">
                  <c:v>8.8987469673156697E-2</c:v>
                </c:pt>
                <c:pt idx="617">
                  <c:v>8.8956996798515306E-2</c:v>
                </c:pt>
                <c:pt idx="618">
                  <c:v>8.8504940271377605E-2</c:v>
                </c:pt>
                <c:pt idx="619">
                  <c:v>8.9085742831230205E-2</c:v>
                </c:pt>
                <c:pt idx="620">
                  <c:v>8.7949924170970903E-2</c:v>
                </c:pt>
                <c:pt idx="621">
                  <c:v>8.7132208049297305E-2</c:v>
                </c:pt>
                <c:pt idx="622">
                  <c:v>8.7909571826458005E-2</c:v>
                </c:pt>
                <c:pt idx="623">
                  <c:v>8.92208367586136E-2</c:v>
                </c:pt>
                <c:pt idx="624">
                  <c:v>8.8845089077949496E-2</c:v>
                </c:pt>
                <c:pt idx="625">
                  <c:v>8.9049272239208194E-2</c:v>
                </c:pt>
                <c:pt idx="626">
                  <c:v>9.0281628072261796E-2</c:v>
                </c:pt>
                <c:pt idx="627">
                  <c:v>9.0208970010280595E-2</c:v>
                </c:pt>
                <c:pt idx="628">
                  <c:v>9.06234681606293E-2</c:v>
                </c:pt>
                <c:pt idx="629">
                  <c:v>8.98404270410538E-2</c:v>
                </c:pt>
                <c:pt idx="630">
                  <c:v>8.8620334863662706E-2</c:v>
                </c:pt>
                <c:pt idx="631">
                  <c:v>8.9673720300197601E-2</c:v>
                </c:pt>
                <c:pt idx="632">
                  <c:v>8.9675016701221494E-2</c:v>
                </c:pt>
                <c:pt idx="633">
                  <c:v>8.9618287980556502E-2</c:v>
                </c:pt>
                <c:pt idx="634">
                  <c:v>9.0192802250385298E-2</c:v>
                </c:pt>
                <c:pt idx="635">
                  <c:v>9.1127902269363403E-2</c:v>
                </c:pt>
                <c:pt idx="636">
                  <c:v>9.0217702090740204E-2</c:v>
                </c:pt>
                <c:pt idx="637">
                  <c:v>8.9745692908763899E-2</c:v>
                </c:pt>
                <c:pt idx="638">
                  <c:v>9.0351320803165394E-2</c:v>
                </c:pt>
                <c:pt idx="639">
                  <c:v>9.11143124103546E-2</c:v>
                </c:pt>
                <c:pt idx="640">
                  <c:v>9.0332686901092502E-2</c:v>
                </c:pt>
                <c:pt idx="641">
                  <c:v>9.0426161885261494E-2</c:v>
                </c:pt>
                <c:pt idx="642">
                  <c:v>9.1694027185440105E-2</c:v>
                </c:pt>
                <c:pt idx="643">
                  <c:v>9.2727877199649797E-2</c:v>
                </c:pt>
                <c:pt idx="644">
                  <c:v>9.0494230389595004E-2</c:v>
                </c:pt>
                <c:pt idx="645">
                  <c:v>9.0988948941230802E-2</c:v>
                </c:pt>
                <c:pt idx="646">
                  <c:v>9.2320039868354797E-2</c:v>
                </c:pt>
                <c:pt idx="647">
                  <c:v>9.1646946966648102E-2</c:v>
                </c:pt>
                <c:pt idx="648">
                  <c:v>9.3303218483924893E-2</c:v>
                </c:pt>
                <c:pt idx="649">
                  <c:v>9.2588774859905201E-2</c:v>
                </c:pt>
                <c:pt idx="650">
                  <c:v>9.1866083443164798E-2</c:v>
                </c:pt>
                <c:pt idx="651">
                  <c:v>7.3416300117969499E-2</c:v>
                </c:pt>
                <c:pt idx="652">
                  <c:v>7.3699422180652605E-2</c:v>
                </c:pt>
                <c:pt idx="653">
                  <c:v>7.3947452008724199E-2</c:v>
                </c:pt>
                <c:pt idx="654">
                  <c:v>7.4167937040328993E-2</c:v>
                </c:pt>
                <c:pt idx="655">
                  <c:v>7.45074227452278E-2</c:v>
                </c:pt>
                <c:pt idx="656">
                  <c:v>7.4866496026516002E-2</c:v>
                </c:pt>
                <c:pt idx="657">
                  <c:v>7.5161591172218295E-2</c:v>
                </c:pt>
                <c:pt idx="658">
                  <c:v>7.5274199247360202E-2</c:v>
                </c:pt>
                <c:pt idx="659">
                  <c:v>7.55586847662926E-2</c:v>
                </c:pt>
                <c:pt idx="660">
                  <c:v>7.6015383005142198E-2</c:v>
                </c:pt>
                <c:pt idx="661">
                  <c:v>7.6216191053390503E-2</c:v>
                </c:pt>
                <c:pt idx="662">
                  <c:v>7.6507575809955597E-2</c:v>
                </c:pt>
                <c:pt idx="663">
                  <c:v>7.6892673969268799E-2</c:v>
                </c:pt>
                <c:pt idx="664">
                  <c:v>7.7240847051143605E-2</c:v>
                </c:pt>
                <c:pt idx="665">
                  <c:v>7.7450655400752993E-2</c:v>
                </c:pt>
                <c:pt idx="666">
                  <c:v>7.7878154814243303E-2</c:v>
                </c:pt>
                <c:pt idx="667">
                  <c:v>7.8486248850822393E-2</c:v>
                </c:pt>
                <c:pt idx="668">
                  <c:v>7.8993745148181901E-2</c:v>
                </c:pt>
                <c:pt idx="669">
                  <c:v>7.9379349946975694E-2</c:v>
                </c:pt>
                <c:pt idx="670">
                  <c:v>7.9757452011108398E-2</c:v>
                </c:pt>
                <c:pt idx="671">
                  <c:v>8.0092638731002794E-2</c:v>
                </c:pt>
                <c:pt idx="672">
                  <c:v>8.0475345253944397E-2</c:v>
                </c:pt>
                <c:pt idx="673">
                  <c:v>8.1000670790672302E-2</c:v>
                </c:pt>
                <c:pt idx="674">
                  <c:v>8.1552259624004406E-2</c:v>
                </c:pt>
                <c:pt idx="675">
                  <c:v>8.1954941153526306E-2</c:v>
                </c:pt>
                <c:pt idx="676">
                  <c:v>8.2301326096057906E-2</c:v>
                </c:pt>
                <c:pt idx="677">
                  <c:v>8.2801580429077107E-2</c:v>
                </c:pt>
                <c:pt idx="678">
                  <c:v>8.3165265619754805E-2</c:v>
                </c:pt>
                <c:pt idx="679">
                  <c:v>8.36026296019554E-2</c:v>
                </c:pt>
                <c:pt idx="680">
                  <c:v>8.4144674241542802E-2</c:v>
                </c:pt>
                <c:pt idx="681">
                  <c:v>8.4769904613494901E-2</c:v>
                </c:pt>
                <c:pt idx="682">
                  <c:v>8.5213877260684995E-2</c:v>
                </c:pt>
                <c:pt idx="683">
                  <c:v>8.5770182311534895E-2</c:v>
                </c:pt>
                <c:pt idx="684">
                  <c:v>8.6204126477241502E-2</c:v>
                </c:pt>
                <c:pt idx="685">
                  <c:v>8.6542397737503093E-2</c:v>
                </c:pt>
                <c:pt idx="686">
                  <c:v>8.7009064853191403E-2</c:v>
                </c:pt>
                <c:pt idx="687">
                  <c:v>8.7520502507686601E-2</c:v>
                </c:pt>
                <c:pt idx="688">
                  <c:v>8.8193431496620206E-2</c:v>
                </c:pt>
                <c:pt idx="689">
                  <c:v>8.8839761912822696E-2</c:v>
                </c:pt>
                <c:pt idx="690">
                  <c:v>8.9311189949512496E-2</c:v>
                </c:pt>
                <c:pt idx="691">
                  <c:v>8.9727200567722307E-2</c:v>
                </c:pt>
                <c:pt idx="692">
                  <c:v>9.0048991143703502E-2</c:v>
                </c:pt>
                <c:pt idx="693">
                  <c:v>9.0465217828750596E-2</c:v>
                </c:pt>
                <c:pt idx="694">
                  <c:v>9.0919516980647999E-2</c:v>
                </c:pt>
                <c:pt idx="695">
                  <c:v>9.1463677585124997E-2</c:v>
                </c:pt>
                <c:pt idx="696">
                  <c:v>9.1916486620903001E-2</c:v>
                </c:pt>
                <c:pt idx="697">
                  <c:v>9.2422313988208799E-2</c:v>
                </c:pt>
                <c:pt idx="698">
                  <c:v>9.2930354177951799E-2</c:v>
                </c:pt>
                <c:pt idx="699">
                  <c:v>9.3335486948490101E-2</c:v>
                </c:pt>
                <c:pt idx="700">
                  <c:v>9.3752816319465596E-2</c:v>
                </c:pt>
                <c:pt idx="701">
                  <c:v>9.4133213162422194E-2</c:v>
                </c:pt>
                <c:pt idx="702">
                  <c:v>9.4487674534320804E-2</c:v>
                </c:pt>
                <c:pt idx="703">
                  <c:v>9.4972692430019406E-2</c:v>
                </c:pt>
                <c:pt idx="704">
                  <c:v>9.5319449901580797E-2</c:v>
                </c:pt>
                <c:pt idx="705">
                  <c:v>9.5638193190097795E-2</c:v>
                </c:pt>
                <c:pt idx="706">
                  <c:v>9.60097536444664E-2</c:v>
                </c:pt>
                <c:pt idx="707">
                  <c:v>9.6328929066658006E-2</c:v>
                </c:pt>
                <c:pt idx="708">
                  <c:v>9.65911820530891E-2</c:v>
                </c:pt>
                <c:pt idx="709">
                  <c:v>9.68924090266228E-2</c:v>
                </c:pt>
                <c:pt idx="710">
                  <c:v>9.7211368381977095E-2</c:v>
                </c:pt>
                <c:pt idx="711">
                  <c:v>9.7365491092205006E-2</c:v>
                </c:pt>
                <c:pt idx="712">
                  <c:v>9.7519904375076294E-2</c:v>
                </c:pt>
                <c:pt idx="713">
                  <c:v>9.7680427134037004E-2</c:v>
                </c:pt>
                <c:pt idx="714">
                  <c:v>9.7818471491336795E-2</c:v>
                </c:pt>
                <c:pt idx="715">
                  <c:v>9.7963735461235005E-2</c:v>
                </c:pt>
                <c:pt idx="716">
                  <c:v>9.8212778568267795E-2</c:v>
                </c:pt>
                <c:pt idx="717">
                  <c:v>9.8418056964874295E-2</c:v>
                </c:pt>
                <c:pt idx="718">
                  <c:v>9.8680190742015797E-2</c:v>
                </c:pt>
                <c:pt idx="719">
                  <c:v>9.8877325654029805E-2</c:v>
                </c:pt>
                <c:pt idx="720">
                  <c:v>9.8880298435688005E-2</c:v>
                </c:pt>
                <c:pt idx="721">
                  <c:v>9.8963506519794506E-2</c:v>
                </c:pt>
                <c:pt idx="722">
                  <c:v>9.9047988653182997E-2</c:v>
                </c:pt>
                <c:pt idx="723">
                  <c:v>9.9106095731258406E-2</c:v>
                </c:pt>
                <c:pt idx="724">
                  <c:v>9.91494655609131E-2</c:v>
                </c:pt>
                <c:pt idx="725">
                  <c:v>9.9264383316039997E-2</c:v>
                </c:pt>
                <c:pt idx="726">
                  <c:v>9.9343746900558499E-2</c:v>
                </c:pt>
                <c:pt idx="727">
                  <c:v>9.9209263920783997E-2</c:v>
                </c:pt>
                <c:pt idx="728">
                  <c:v>9.9229104816913605E-2</c:v>
                </c:pt>
                <c:pt idx="729">
                  <c:v>9.9266469478607205E-2</c:v>
                </c:pt>
                <c:pt idx="730">
                  <c:v>9.9131852388382E-2</c:v>
                </c:pt>
                <c:pt idx="731">
                  <c:v>9.9034145474433899E-2</c:v>
                </c:pt>
                <c:pt idx="732">
                  <c:v>9.8764680325984996E-2</c:v>
                </c:pt>
                <c:pt idx="733">
                  <c:v>9.8482698202133206E-2</c:v>
                </c:pt>
                <c:pt idx="734">
                  <c:v>9.8283231258392306E-2</c:v>
                </c:pt>
                <c:pt idx="735">
                  <c:v>9.8127096891403198E-2</c:v>
                </c:pt>
                <c:pt idx="736">
                  <c:v>9.8033003509044606E-2</c:v>
                </c:pt>
                <c:pt idx="737">
                  <c:v>9.8126105964183793E-2</c:v>
                </c:pt>
                <c:pt idx="738">
                  <c:v>9.7986884415149703E-2</c:v>
                </c:pt>
                <c:pt idx="739">
                  <c:v>9.7742266952991499E-2</c:v>
                </c:pt>
                <c:pt idx="740">
                  <c:v>9.7583480179309803E-2</c:v>
                </c:pt>
                <c:pt idx="741">
                  <c:v>9.7407311201095595E-2</c:v>
                </c:pt>
                <c:pt idx="742">
                  <c:v>9.7212314605712905E-2</c:v>
                </c:pt>
                <c:pt idx="743">
                  <c:v>9.7097299993038205E-2</c:v>
                </c:pt>
                <c:pt idx="744">
                  <c:v>9.6867650747299194E-2</c:v>
                </c:pt>
                <c:pt idx="745">
                  <c:v>9.6610449254512801E-2</c:v>
                </c:pt>
                <c:pt idx="746">
                  <c:v>9.6376888453960405E-2</c:v>
                </c:pt>
                <c:pt idx="747">
                  <c:v>9.6013225615024594E-2</c:v>
                </c:pt>
                <c:pt idx="748">
                  <c:v>9.5809578895568806E-2</c:v>
                </c:pt>
                <c:pt idx="749">
                  <c:v>9.5590725541114793E-2</c:v>
                </c:pt>
                <c:pt idx="750">
                  <c:v>9.5326513051986694E-2</c:v>
                </c:pt>
                <c:pt idx="751">
                  <c:v>9.5112174749374404E-2</c:v>
                </c:pt>
                <c:pt idx="752">
                  <c:v>9.5087446272373199E-2</c:v>
                </c:pt>
                <c:pt idx="753">
                  <c:v>9.4848953187465695E-2</c:v>
                </c:pt>
                <c:pt idx="754">
                  <c:v>9.4545207917690305E-2</c:v>
                </c:pt>
                <c:pt idx="755">
                  <c:v>9.4063788652420002E-2</c:v>
                </c:pt>
                <c:pt idx="756">
                  <c:v>9.3503639101982103E-2</c:v>
                </c:pt>
                <c:pt idx="757">
                  <c:v>9.3129791319370298E-2</c:v>
                </c:pt>
                <c:pt idx="758">
                  <c:v>9.2779815196990995E-2</c:v>
                </c:pt>
                <c:pt idx="759">
                  <c:v>9.2637553811073303E-2</c:v>
                </c:pt>
                <c:pt idx="760">
                  <c:v>9.2595376074314104E-2</c:v>
                </c:pt>
                <c:pt idx="761">
                  <c:v>9.24951806664467E-2</c:v>
                </c:pt>
                <c:pt idx="762">
                  <c:v>9.2527106404304504E-2</c:v>
                </c:pt>
                <c:pt idx="763">
                  <c:v>9.2584185302257496E-2</c:v>
                </c:pt>
                <c:pt idx="764">
                  <c:v>9.2678949236869798E-2</c:v>
                </c:pt>
                <c:pt idx="765">
                  <c:v>9.2673197388649001E-2</c:v>
                </c:pt>
                <c:pt idx="766">
                  <c:v>9.2589318752288804E-2</c:v>
                </c:pt>
                <c:pt idx="767">
                  <c:v>9.2167466878891005E-2</c:v>
                </c:pt>
                <c:pt idx="768">
                  <c:v>9.1872416436672197E-2</c:v>
                </c:pt>
                <c:pt idx="769">
                  <c:v>9.15573015809059E-2</c:v>
                </c:pt>
                <c:pt idx="770">
                  <c:v>9.1370508074760395E-2</c:v>
                </c:pt>
                <c:pt idx="771">
                  <c:v>9.0652197599410997E-2</c:v>
                </c:pt>
                <c:pt idx="772">
                  <c:v>9.0184450149536105E-2</c:v>
                </c:pt>
                <c:pt idx="773">
                  <c:v>8.8966190814971896E-2</c:v>
                </c:pt>
                <c:pt idx="774">
                  <c:v>8.7600626051425906E-2</c:v>
                </c:pt>
                <c:pt idx="775">
                  <c:v>8.7270244956016499E-2</c:v>
                </c:pt>
                <c:pt idx="776">
                  <c:v>8.6608119308948503E-2</c:v>
                </c:pt>
                <c:pt idx="777">
                  <c:v>8.6277946829795796E-2</c:v>
                </c:pt>
                <c:pt idx="778">
                  <c:v>8.5909940302372007E-2</c:v>
                </c:pt>
                <c:pt idx="779">
                  <c:v>8.4287688136100797E-2</c:v>
                </c:pt>
                <c:pt idx="780">
                  <c:v>8.2809716463089003E-2</c:v>
                </c:pt>
                <c:pt idx="781">
                  <c:v>8.1483073532581302E-2</c:v>
                </c:pt>
                <c:pt idx="782">
                  <c:v>7.9751357436180101E-2</c:v>
                </c:pt>
                <c:pt idx="783">
                  <c:v>7.8692071139812497E-2</c:v>
                </c:pt>
                <c:pt idx="784">
                  <c:v>7.8123807907104506E-2</c:v>
                </c:pt>
                <c:pt idx="785">
                  <c:v>7.7459357678890201E-2</c:v>
                </c:pt>
                <c:pt idx="786">
                  <c:v>7.68886208534241E-2</c:v>
                </c:pt>
                <c:pt idx="787">
                  <c:v>7.6522678136825603E-2</c:v>
                </c:pt>
                <c:pt idx="788">
                  <c:v>7.6032489538192694E-2</c:v>
                </c:pt>
                <c:pt idx="789">
                  <c:v>7.5224399566650405E-2</c:v>
                </c:pt>
                <c:pt idx="790">
                  <c:v>7.4396051466464996E-2</c:v>
                </c:pt>
                <c:pt idx="791">
                  <c:v>7.36078470945358E-2</c:v>
                </c:pt>
                <c:pt idx="792">
                  <c:v>7.2894513607025105E-2</c:v>
                </c:pt>
                <c:pt idx="793">
                  <c:v>7.2428233921527904E-2</c:v>
                </c:pt>
                <c:pt idx="794">
                  <c:v>7.2201102972030598E-2</c:v>
                </c:pt>
                <c:pt idx="795">
                  <c:v>7.1744367480278001E-2</c:v>
                </c:pt>
                <c:pt idx="796">
                  <c:v>7.1177363395690904E-2</c:v>
                </c:pt>
                <c:pt idx="797">
                  <c:v>7.0524126291274997E-2</c:v>
                </c:pt>
                <c:pt idx="798">
                  <c:v>6.9958791136741597E-2</c:v>
                </c:pt>
                <c:pt idx="799">
                  <c:v>6.9457225501537295E-2</c:v>
                </c:pt>
                <c:pt idx="800">
                  <c:v>6.8846434354782104E-2</c:v>
                </c:pt>
                <c:pt idx="801">
                  <c:v>6.8171143531799303E-2</c:v>
                </c:pt>
                <c:pt idx="802">
                  <c:v>6.7728906869888306E-2</c:v>
                </c:pt>
                <c:pt idx="803">
                  <c:v>6.7321643233299297E-2</c:v>
                </c:pt>
                <c:pt idx="804">
                  <c:v>6.6838324069976807E-2</c:v>
                </c:pt>
                <c:pt idx="805">
                  <c:v>6.7052513360977201E-2</c:v>
                </c:pt>
                <c:pt idx="806">
                  <c:v>6.7014157772064195E-2</c:v>
                </c:pt>
                <c:pt idx="807">
                  <c:v>6.6700488328933702E-2</c:v>
                </c:pt>
                <c:pt idx="808">
                  <c:v>6.683349609375E-2</c:v>
                </c:pt>
                <c:pt idx="809">
                  <c:v>6.6760048270225497E-2</c:v>
                </c:pt>
                <c:pt idx="810">
                  <c:v>6.6755287349224104E-2</c:v>
                </c:pt>
                <c:pt idx="811">
                  <c:v>6.6839821636676802E-2</c:v>
                </c:pt>
                <c:pt idx="812">
                  <c:v>6.6726855933666201E-2</c:v>
                </c:pt>
                <c:pt idx="813">
                  <c:v>6.6634818911552401E-2</c:v>
                </c:pt>
                <c:pt idx="814">
                  <c:v>6.6299766302108806E-2</c:v>
                </c:pt>
                <c:pt idx="815">
                  <c:v>6.6309005022049006E-2</c:v>
                </c:pt>
                <c:pt idx="816">
                  <c:v>6.6520601511001601E-2</c:v>
                </c:pt>
                <c:pt idx="817">
                  <c:v>6.6627860069274902E-2</c:v>
                </c:pt>
                <c:pt idx="818">
                  <c:v>6.6879846155643505E-2</c:v>
                </c:pt>
                <c:pt idx="819">
                  <c:v>6.7045092582702595E-2</c:v>
                </c:pt>
                <c:pt idx="820">
                  <c:v>6.7178532481193501E-2</c:v>
                </c:pt>
                <c:pt idx="821">
                  <c:v>6.7152850329875904E-2</c:v>
                </c:pt>
                <c:pt idx="822">
                  <c:v>6.72309845685959E-2</c:v>
                </c:pt>
                <c:pt idx="823">
                  <c:v>6.7231617867946597E-2</c:v>
                </c:pt>
                <c:pt idx="824">
                  <c:v>6.7184664309024797E-2</c:v>
                </c:pt>
                <c:pt idx="825">
                  <c:v>6.7167349159717601E-2</c:v>
                </c:pt>
                <c:pt idx="826">
                  <c:v>6.7234821617603302E-2</c:v>
                </c:pt>
                <c:pt idx="827">
                  <c:v>6.7292660474777194E-2</c:v>
                </c:pt>
                <c:pt idx="828">
                  <c:v>6.7350797355175004E-2</c:v>
                </c:pt>
                <c:pt idx="829">
                  <c:v>6.7515447735786396E-2</c:v>
                </c:pt>
                <c:pt idx="830">
                  <c:v>6.7564576864242595E-2</c:v>
                </c:pt>
                <c:pt idx="831">
                  <c:v>6.7542292177677196E-2</c:v>
                </c:pt>
                <c:pt idx="832">
                  <c:v>6.7557565867900807E-2</c:v>
                </c:pt>
                <c:pt idx="833">
                  <c:v>6.7542165517807007E-2</c:v>
                </c:pt>
                <c:pt idx="834">
                  <c:v>6.7529164254665403E-2</c:v>
                </c:pt>
                <c:pt idx="835">
                  <c:v>6.7532956600189195E-2</c:v>
                </c:pt>
                <c:pt idx="836">
                  <c:v>6.7533172667026506E-2</c:v>
                </c:pt>
                <c:pt idx="837">
                  <c:v>6.7456699907779694E-2</c:v>
                </c:pt>
                <c:pt idx="838">
                  <c:v>6.7490294575691195E-2</c:v>
                </c:pt>
                <c:pt idx="839">
                  <c:v>6.7611679434776306E-2</c:v>
                </c:pt>
                <c:pt idx="840">
                  <c:v>6.7717410624027294E-2</c:v>
                </c:pt>
                <c:pt idx="841">
                  <c:v>6.7775681614875793E-2</c:v>
                </c:pt>
                <c:pt idx="842">
                  <c:v>6.7832633852958693E-2</c:v>
                </c:pt>
                <c:pt idx="843">
                  <c:v>6.7890487611293807E-2</c:v>
                </c:pt>
                <c:pt idx="844">
                  <c:v>6.8007528781890897E-2</c:v>
                </c:pt>
                <c:pt idx="845">
                  <c:v>6.8093433976173401E-2</c:v>
                </c:pt>
                <c:pt idx="846">
                  <c:v>6.8167440593242604E-2</c:v>
                </c:pt>
                <c:pt idx="847">
                  <c:v>6.8231105804443401E-2</c:v>
                </c:pt>
                <c:pt idx="848">
                  <c:v>6.81782737374306E-2</c:v>
                </c:pt>
                <c:pt idx="849">
                  <c:v>6.8233296275138897E-2</c:v>
                </c:pt>
                <c:pt idx="850">
                  <c:v>6.8365439772605896E-2</c:v>
                </c:pt>
                <c:pt idx="851">
                  <c:v>6.8490497767925304E-2</c:v>
                </c:pt>
                <c:pt idx="852">
                  <c:v>6.8691767752170604E-2</c:v>
                </c:pt>
                <c:pt idx="853">
                  <c:v>6.8781599402427701E-2</c:v>
                </c:pt>
                <c:pt idx="854">
                  <c:v>6.8833395838737502E-2</c:v>
                </c:pt>
                <c:pt idx="855">
                  <c:v>6.8884074687957805E-2</c:v>
                </c:pt>
                <c:pt idx="856">
                  <c:v>6.8827003240585299E-2</c:v>
                </c:pt>
                <c:pt idx="857">
                  <c:v>6.8825490772724193E-2</c:v>
                </c:pt>
                <c:pt idx="858">
                  <c:v>6.8858511745929704E-2</c:v>
                </c:pt>
                <c:pt idx="859">
                  <c:v>6.8876482546329498E-2</c:v>
                </c:pt>
                <c:pt idx="860">
                  <c:v>6.8951033055782304E-2</c:v>
                </c:pt>
                <c:pt idx="861">
                  <c:v>6.9135881960391998E-2</c:v>
                </c:pt>
                <c:pt idx="862">
                  <c:v>6.9275274872779805E-2</c:v>
                </c:pt>
                <c:pt idx="863">
                  <c:v>6.9406867027282701E-2</c:v>
                </c:pt>
                <c:pt idx="864">
                  <c:v>6.9521419703960405E-2</c:v>
                </c:pt>
                <c:pt idx="865">
                  <c:v>6.9560147821903201E-2</c:v>
                </c:pt>
                <c:pt idx="866">
                  <c:v>6.9674573838710799E-2</c:v>
                </c:pt>
                <c:pt idx="867">
                  <c:v>6.9844864308834104E-2</c:v>
                </c:pt>
                <c:pt idx="868">
                  <c:v>6.9997556507587405E-2</c:v>
                </c:pt>
                <c:pt idx="869">
                  <c:v>7.0152960717678098E-2</c:v>
                </c:pt>
                <c:pt idx="870">
                  <c:v>7.0297956466674805E-2</c:v>
                </c:pt>
                <c:pt idx="871">
                  <c:v>7.0491708815097795E-2</c:v>
                </c:pt>
                <c:pt idx="872">
                  <c:v>7.0581637322902693E-2</c:v>
                </c:pt>
                <c:pt idx="873">
                  <c:v>7.0563644170761095E-2</c:v>
                </c:pt>
                <c:pt idx="874">
                  <c:v>7.0664979517459897E-2</c:v>
                </c:pt>
                <c:pt idx="875">
                  <c:v>7.0808768272399902E-2</c:v>
                </c:pt>
                <c:pt idx="876">
                  <c:v>7.08772838115692E-2</c:v>
                </c:pt>
                <c:pt idx="877">
                  <c:v>7.0944085717201205E-2</c:v>
                </c:pt>
                <c:pt idx="878">
                  <c:v>7.10496976971626E-2</c:v>
                </c:pt>
                <c:pt idx="879">
                  <c:v>7.1153402328491197E-2</c:v>
                </c:pt>
                <c:pt idx="880">
                  <c:v>7.1211956441402394E-2</c:v>
                </c:pt>
                <c:pt idx="881">
                  <c:v>7.1313798427581801E-2</c:v>
                </c:pt>
                <c:pt idx="882">
                  <c:v>7.1443818509578705E-2</c:v>
                </c:pt>
                <c:pt idx="883">
                  <c:v>7.1572132408618899E-2</c:v>
                </c:pt>
                <c:pt idx="884">
                  <c:v>7.1608990430831895E-2</c:v>
                </c:pt>
                <c:pt idx="885">
                  <c:v>7.1782574057578999E-2</c:v>
                </c:pt>
                <c:pt idx="886">
                  <c:v>7.2133801877498599E-2</c:v>
                </c:pt>
                <c:pt idx="887">
                  <c:v>7.22993239760399E-2</c:v>
                </c:pt>
                <c:pt idx="888">
                  <c:v>7.2442613542079898E-2</c:v>
                </c:pt>
                <c:pt idx="889">
                  <c:v>7.2533518075942993E-2</c:v>
                </c:pt>
                <c:pt idx="890">
                  <c:v>7.2463311254978194E-2</c:v>
                </c:pt>
                <c:pt idx="891">
                  <c:v>7.2511687874794006E-2</c:v>
                </c:pt>
                <c:pt idx="892">
                  <c:v>7.2599284350871998E-2</c:v>
                </c:pt>
                <c:pt idx="893">
                  <c:v>7.2682306170463604E-2</c:v>
                </c:pt>
                <c:pt idx="894">
                  <c:v>7.2798490524292006E-2</c:v>
                </c:pt>
                <c:pt idx="895">
                  <c:v>7.2913005948066698E-2</c:v>
                </c:pt>
                <c:pt idx="896">
                  <c:v>7.3017761111259502E-2</c:v>
                </c:pt>
                <c:pt idx="897">
                  <c:v>7.3166772723197895E-2</c:v>
                </c:pt>
                <c:pt idx="898">
                  <c:v>7.3243692517280606E-2</c:v>
                </c:pt>
                <c:pt idx="899">
                  <c:v>7.3320128023624406E-2</c:v>
                </c:pt>
                <c:pt idx="900">
                  <c:v>7.3474586009979206E-2</c:v>
                </c:pt>
                <c:pt idx="901">
                  <c:v>7.3577769100666005E-2</c:v>
                </c:pt>
                <c:pt idx="902">
                  <c:v>7.3649972677230793E-2</c:v>
                </c:pt>
                <c:pt idx="903">
                  <c:v>7.3740400373935699E-2</c:v>
                </c:pt>
                <c:pt idx="904">
                  <c:v>7.3838770389556899E-2</c:v>
                </c:pt>
                <c:pt idx="905">
                  <c:v>7.3819853365421295E-2</c:v>
                </c:pt>
                <c:pt idx="906">
                  <c:v>7.3966488242149395E-2</c:v>
                </c:pt>
                <c:pt idx="907">
                  <c:v>7.4345611035823794E-2</c:v>
                </c:pt>
                <c:pt idx="908">
                  <c:v>7.4448131024837494E-2</c:v>
                </c:pt>
                <c:pt idx="909">
                  <c:v>7.4448354542255402E-2</c:v>
                </c:pt>
                <c:pt idx="910">
                  <c:v>7.4506856501102406E-2</c:v>
                </c:pt>
                <c:pt idx="911">
                  <c:v>7.4366092681884793E-2</c:v>
                </c:pt>
                <c:pt idx="912">
                  <c:v>7.4411384761333493E-2</c:v>
                </c:pt>
                <c:pt idx="913">
                  <c:v>7.4708230793476105E-2</c:v>
                </c:pt>
                <c:pt idx="914">
                  <c:v>7.4806757271289798E-2</c:v>
                </c:pt>
                <c:pt idx="915">
                  <c:v>7.4848845601081807E-2</c:v>
                </c:pt>
                <c:pt idx="916">
                  <c:v>7.4895352125167805E-2</c:v>
                </c:pt>
                <c:pt idx="917">
                  <c:v>7.4825279414653806E-2</c:v>
                </c:pt>
                <c:pt idx="918">
                  <c:v>7.4796058237552601E-2</c:v>
                </c:pt>
                <c:pt idx="919">
                  <c:v>7.4920780956745106E-2</c:v>
                </c:pt>
                <c:pt idx="920">
                  <c:v>7.4996180832386003E-2</c:v>
                </c:pt>
                <c:pt idx="921">
                  <c:v>7.5017765164375305E-2</c:v>
                </c:pt>
                <c:pt idx="922">
                  <c:v>7.4903681874275194E-2</c:v>
                </c:pt>
                <c:pt idx="923">
                  <c:v>7.4808262288570404E-2</c:v>
                </c:pt>
                <c:pt idx="924">
                  <c:v>7.4536055326461806E-2</c:v>
                </c:pt>
                <c:pt idx="925">
                  <c:v>7.4513643980026203E-2</c:v>
                </c:pt>
                <c:pt idx="926">
                  <c:v>7.4636392295360607E-2</c:v>
                </c:pt>
                <c:pt idx="927">
                  <c:v>7.4663691222667694E-2</c:v>
                </c:pt>
                <c:pt idx="928">
                  <c:v>7.4801854789257105E-2</c:v>
                </c:pt>
                <c:pt idx="929">
                  <c:v>7.4790962040424305E-2</c:v>
                </c:pt>
                <c:pt idx="930">
                  <c:v>7.4651762843132005E-2</c:v>
                </c:pt>
                <c:pt idx="931">
                  <c:v>7.4553854763507801E-2</c:v>
                </c:pt>
                <c:pt idx="932">
                  <c:v>7.4393495917320293E-2</c:v>
                </c:pt>
                <c:pt idx="933">
                  <c:v>7.4283480644226102E-2</c:v>
                </c:pt>
                <c:pt idx="934">
                  <c:v>7.4152030050754505E-2</c:v>
                </c:pt>
                <c:pt idx="935">
                  <c:v>7.4085585772991194E-2</c:v>
                </c:pt>
                <c:pt idx="936">
                  <c:v>7.4163064360618605E-2</c:v>
                </c:pt>
                <c:pt idx="937">
                  <c:v>7.4121162295341506E-2</c:v>
                </c:pt>
                <c:pt idx="938">
                  <c:v>7.4061624705791501E-2</c:v>
                </c:pt>
                <c:pt idx="939">
                  <c:v>7.3984198272228199E-2</c:v>
                </c:pt>
                <c:pt idx="940">
                  <c:v>7.3902495205402402E-2</c:v>
                </c:pt>
                <c:pt idx="941">
                  <c:v>7.3592849075794206E-2</c:v>
                </c:pt>
                <c:pt idx="942">
                  <c:v>7.3527149856090504E-2</c:v>
                </c:pt>
                <c:pt idx="943">
                  <c:v>7.3411919176578494E-2</c:v>
                </c:pt>
                <c:pt idx="944">
                  <c:v>7.3183938860893305E-2</c:v>
                </c:pt>
                <c:pt idx="945">
                  <c:v>7.2860732674598694E-2</c:v>
                </c:pt>
                <c:pt idx="946">
                  <c:v>7.2713620960712405E-2</c:v>
                </c:pt>
                <c:pt idx="947">
                  <c:v>7.2519212961196899E-2</c:v>
                </c:pt>
                <c:pt idx="948">
                  <c:v>7.2380170226097107E-2</c:v>
                </c:pt>
                <c:pt idx="949">
                  <c:v>7.2457969188690199E-2</c:v>
                </c:pt>
                <c:pt idx="950">
                  <c:v>7.2350151836872101E-2</c:v>
                </c:pt>
                <c:pt idx="951">
                  <c:v>7.2071783244609805E-2</c:v>
                </c:pt>
                <c:pt idx="952">
                  <c:v>7.1915194392204299E-2</c:v>
                </c:pt>
                <c:pt idx="953">
                  <c:v>7.1819253265857697E-2</c:v>
                </c:pt>
                <c:pt idx="954">
                  <c:v>7.1678087115287795E-2</c:v>
                </c:pt>
                <c:pt idx="955">
                  <c:v>7.1573115885257693E-2</c:v>
                </c:pt>
                <c:pt idx="956">
                  <c:v>7.1399532258510603E-2</c:v>
                </c:pt>
                <c:pt idx="957">
                  <c:v>7.1096010506153107E-2</c:v>
                </c:pt>
                <c:pt idx="958">
                  <c:v>7.0905134081840501E-2</c:v>
                </c:pt>
                <c:pt idx="959">
                  <c:v>7.0801816880703E-2</c:v>
                </c:pt>
                <c:pt idx="960">
                  <c:v>7.0609927177429199E-2</c:v>
                </c:pt>
                <c:pt idx="961">
                  <c:v>7.04204216599464E-2</c:v>
                </c:pt>
                <c:pt idx="962">
                  <c:v>7.0228397846221896E-2</c:v>
                </c:pt>
                <c:pt idx="963">
                  <c:v>7.00042098760605E-2</c:v>
                </c:pt>
                <c:pt idx="964">
                  <c:v>6.96844011545181E-2</c:v>
                </c:pt>
                <c:pt idx="965">
                  <c:v>6.9322079420089694E-2</c:v>
                </c:pt>
                <c:pt idx="966">
                  <c:v>6.9215036928653703E-2</c:v>
                </c:pt>
                <c:pt idx="967">
                  <c:v>6.8995803594589206E-2</c:v>
                </c:pt>
                <c:pt idx="968">
                  <c:v>6.8724505603313404E-2</c:v>
                </c:pt>
                <c:pt idx="969">
                  <c:v>6.8495191633701297E-2</c:v>
                </c:pt>
                <c:pt idx="970">
                  <c:v>6.83588907122612E-2</c:v>
                </c:pt>
                <c:pt idx="971">
                  <c:v>6.8106606602668804E-2</c:v>
                </c:pt>
                <c:pt idx="972">
                  <c:v>6.7715927958488506E-2</c:v>
                </c:pt>
                <c:pt idx="973">
                  <c:v>6.7510448396205902E-2</c:v>
                </c:pt>
                <c:pt idx="974">
                  <c:v>6.7395538091659504E-2</c:v>
                </c:pt>
                <c:pt idx="975">
                  <c:v>6.7158021032810197E-2</c:v>
                </c:pt>
                <c:pt idx="976">
                  <c:v>6.70059099793434E-2</c:v>
                </c:pt>
                <c:pt idx="977">
                  <c:v>6.6760532557964297E-2</c:v>
                </c:pt>
                <c:pt idx="978">
                  <c:v>6.6362313926219899E-2</c:v>
                </c:pt>
                <c:pt idx="979">
                  <c:v>6.5933518111705794E-2</c:v>
                </c:pt>
                <c:pt idx="980">
                  <c:v>6.5456084907054901E-2</c:v>
                </c:pt>
                <c:pt idx="981">
                  <c:v>6.49882927536964E-2</c:v>
                </c:pt>
                <c:pt idx="982">
                  <c:v>6.4407274127006503E-2</c:v>
                </c:pt>
                <c:pt idx="983">
                  <c:v>6.3851453363895402E-2</c:v>
                </c:pt>
                <c:pt idx="984">
                  <c:v>6.3286960124969496E-2</c:v>
                </c:pt>
                <c:pt idx="985">
                  <c:v>6.2870025634765597E-2</c:v>
                </c:pt>
                <c:pt idx="986">
                  <c:v>6.2409203499555602E-2</c:v>
                </c:pt>
                <c:pt idx="987">
                  <c:v>6.2189389020204502E-2</c:v>
                </c:pt>
                <c:pt idx="988">
                  <c:v>6.2346525490284001E-2</c:v>
                </c:pt>
                <c:pt idx="989">
                  <c:v>6.2394957989454297E-2</c:v>
                </c:pt>
                <c:pt idx="990">
                  <c:v>6.2290064990520498E-2</c:v>
                </c:pt>
                <c:pt idx="991">
                  <c:v>6.2193136662244797E-2</c:v>
                </c:pt>
                <c:pt idx="992">
                  <c:v>6.19738176465034E-2</c:v>
                </c:pt>
                <c:pt idx="993">
                  <c:v>6.1312690377235399E-2</c:v>
                </c:pt>
                <c:pt idx="994">
                  <c:v>6.1045758426189402E-2</c:v>
                </c:pt>
                <c:pt idx="995">
                  <c:v>6.0939196497201899E-2</c:v>
                </c:pt>
                <c:pt idx="996">
                  <c:v>6.0871228575706503E-2</c:v>
                </c:pt>
                <c:pt idx="997">
                  <c:v>6.1284389346837997E-2</c:v>
                </c:pt>
                <c:pt idx="998">
                  <c:v>6.1312016099691398E-2</c:v>
                </c:pt>
                <c:pt idx="999">
                  <c:v>6.10199309885502E-2</c:v>
                </c:pt>
                <c:pt idx="1000">
                  <c:v>6.1028439551591901E-2</c:v>
                </c:pt>
                <c:pt idx="1150">
                  <c:v>2.4320496246218699E-2</c:v>
                </c:pt>
                <c:pt idx="1151">
                  <c:v>2.4487439543008801E-2</c:v>
                </c:pt>
                <c:pt idx="1152">
                  <c:v>2.4623008444905298E-2</c:v>
                </c:pt>
                <c:pt idx="1153">
                  <c:v>2.4673692882061001E-2</c:v>
                </c:pt>
                <c:pt idx="1154">
                  <c:v>2.4791862815618501E-2</c:v>
                </c:pt>
                <c:pt idx="1155">
                  <c:v>2.4931151419877999E-2</c:v>
                </c:pt>
                <c:pt idx="1156">
                  <c:v>2.5050772354006798E-2</c:v>
                </c:pt>
                <c:pt idx="1157">
                  <c:v>2.52072513103485E-2</c:v>
                </c:pt>
                <c:pt idx="1158">
                  <c:v>2.53386683762074E-2</c:v>
                </c:pt>
                <c:pt idx="1159">
                  <c:v>2.5412216782569899E-2</c:v>
                </c:pt>
                <c:pt idx="1160">
                  <c:v>2.55034286528826E-2</c:v>
                </c:pt>
                <c:pt idx="1161">
                  <c:v>2.5636626407504099E-2</c:v>
                </c:pt>
                <c:pt idx="1162">
                  <c:v>2.5862120091915099E-2</c:v>
                </c:pt>
                <c:pt idx="1163">
                  <c:v>2.6007097214460401E-2</c:v>
                </c:pt>
                <c:pt idx="1164">
                  <c:v>2.6153318583965302E-2</c:v>
                </c:pt>
                <c:pt idx="1165">
                  <c:v>2.6340037584304799E-2</c:v>
                </c:pt>
                <c:pt idx="1166">
                  <c:v>2.6522655040025701E-2</c:v>
                </c:pt>
                <c:pt idx="1167">
                  <c:v>2.6673363521695099E-2</c:v>
                </c:pt>
                <c:pt idx="1168">
                  <c:v>2.6861619204282799E-2</c:v>
                </c:pt>
                <c:pt idx="1169">
                  <c:v>2.70310286432505E-2</c:v>
                </c:pt>
                <c:pt idx="1170">
                  <c:v>2.7141040191054299E-2</c:v>
                </c:pt>
                <c:pt idx="1171">
                  <c:v>2.7280140668153801E-2</c:v>
                </c:pt>
                <c:pt idx="1172">
                  <c:v>2.7466887608170499E-2</c:v>
                </c:pt>
                <c:pt idx="1173">
                  <c:v>2.7618888765573502E-2</c:v>
                </c:pt>
                <c:pt idx="1174">
                  <c:v>2.77448426932096E-2</c:v>
                </c:pt>
                <c:pt idx="1175">
                  <c:v>2.7856236323714301E-2</c:v>
                </c:pt>
                <c:pt idx="1176">
                  <c:v>2.7962358668446499E-2</c:v>
                </c:pt>
                <c:pt idx="1177">
                  <c:v>2.8070660308003401E-2</c:v>
                </c:pt>
                <c:pt idx="1178">
                  <c:v>2.8160210698842999E-2</c:v>
                </c:pt>
                <c:pt idx="1179">
                  <c:v>2.82421763986349E-2</c:v>
                </c:pt>
                <c:pt idx="1180">
                  <c:v>2.8315374627709399E-2</c:v>
                </c:pt>
                <c:pt idx="1181">
                  <c:v>2.8433300554752398E-2</c:v>
                </c:pt>
                <c:pt idx="1182">
                  <c:v>2.8530178591609001E-2</c:v>
                </c:pt>
                <c:pt idx="1183">
                  <c:v>2.8674215078353899E-2</c:v>
                </c:pt>
                <c:pt idx="1184">
                  <c:v>2.8919620439410199E-2</c:v>
                </c:pt>
                <c:pt idx="1185">
                  <c:v>2.9079943895340001E-2</c:v>
                </c:pt>
                <c:pt idx="1186">
                  <c:v>2.9199944809079201E-2</c:v>
                </c:pt>
                <c:pt idx="1187">
                  <c:v>2.9341939836740501E-2</c:v>
                </c:pt>
                <c:pt idx="1188">
                  <c:v>2.9436884447932202E-2</c:v>
                </c:pt>
                <c:pt idx="1189">
                  <c:v>2.9602296650409698E-2</c:v>
                </c:pt>
                <c:pt idx="1190">
                  <c:v>2.9873523861169801E-2</c:v>
                </c:pt>
                <c:pt idx="1191">
                  <c:v>3.0018014833331101E-2</c:v>
                </c:pt>
                <c:pt idx="1192">
                  <c:v>3.0120125040411901E-2</c:v>
                </c:pt>
                <c:pt idx="1193">
                  <c:v>3.02441585808992E-2</c:v>
                </c:pt>
                <c:pt idx="1194">
                  <c:v>3.0214240774512301E-2</c:v>
                </c:pt>
                <c:pt idx="1195">
                  <c:v>3.0386049300432202E-2</c:v>
                </c:pt>
                <c:pt idx="1196">
                  <c:v>3.08295805007219E-2</c:v>
                </c:pt>
                <c:pt idx="1197">
                  <c:v>3.0974941328167901E-2</c:v>
                </c:pt>
                <c:pt idx="1198">
                  <c:v>3.1041691079735801E-2</c:v>
                </c:pt>
                <c:pt idx="1199">
                  <c:v>3.1133621931076098E-2</c:v>
                </c:pt>
                <c:pt idx="1200">
                  <c:v>3.0970187857747099E-2</c:v>
                </c:pt>
                <c:pt idx="1201">
                  <c:v>3.1036946922540699E-2</c:v>
                </c:pt>
                <c:pt idx="1202">
                  <c:v>3.1329963356256499E-2</c:v>
                </c:pt>
                <c:pt idx="1203">
                  <c:v>3.14977578818798E-2</c:v>
                </c:pt>
                <c:pt idx="1204">
                  <c:v>3.1714789569377899E-2</c:v>
                </c:pt>
                <c:pt idx="1205">
                  <c:v>3.1828910112381002E-2</c:v>
                </c:pt>
                <c:pt idx="1206">
                  <c:v>3.1767625361680998E-2</c:v>
                </c:pt>
                <c:pt idx="1207">
                  <c:v>3.1870920211076702E-2</c:v>
                </c:pt>
                <c:pt idx="1208">
                  <c:v>3.20451185107231E-2</c:v>
                </c:pt>
                <c:pt idx="1209">
                  <c:v>3.2166007906198502E-2</c:v>
                </c:pt>
                <c:pt idx="1210">
                  <c:v>3.2430432736873599E-2</c:v>
                </c:pt>
                <c:pt idx="1211">
                  <c:v>3.2532814890146297E-2</c:v>
                </c:pt>
                <c:pt idx="1212">
                  <c:v>3.2385699450969703E-2</c:v>
                </c:pt>
                <c:pt idx="1213">
                  <c:v>3.2425258308649098E-2</c:v>
                </c:pt>
                <c:pt idx="1214">
                  <c:v>3.2514251768588999E-2</c:v>
                </c:pt>
                <c:pt idx="1215">
                  <c:v>3.25952954590321E-2</c:v>
                </c:pt>
                <c:pt idx="1216">
                  <c:v>3.2859917730093002E-2</c:v>
                </c:pt>
                <c:pt idx="1217">
                  <c:v>3.2959613949060398E-2</c:v>
                </c:pt>
                <c:pt idx="1218">
                  <c:v>3.2831609249114997E-2</c:v>
                </c:pt>
                <c:pt idx="1219">
                  <c:v>3.2894302159547799E-2</c:v>
                </c:pt>
                <c:pt idx="1220">
                  <c:v>3.3018831163644798E-2</c:v>
                </c:pt>
                <c:pt idx="1221">
                  <c:v>3.3108938485384001E-2</c:v>
                </c:pt>
                <c:pt idx="1222">
                  <c:v>3.33514697849751E-2</c:v>
                </c:pt>
                <c:pt idx="1223">
                  <c:v>3.3483050763606997E-2</c:v>
                </c:pt>
                <c:pt idx="1224">
                  <c:v>3.3442318439483601E-2</c:v>
                </c:pt>
                <c:pt idx="1225">
                  <c:v>3.3511813730001498E-2</c:v>
                </c:pt>
                <c:pt idx="1226">
                  <c:v>3.3599086105823503E-2</c:v>
                </c:pt>
                <c:pt idx="1227">
                  <c:v>3.3707205206155798E-2</c:v>
                </c:pt>
                <c:pt idx="1228">
                  <c:v>3.3903546631336198E-2</c:v>
                </c:pt>
                <c:pt idx="1229">
                  <c:v>3.4048516303300899E-2</c:v>
                </c:pt>
                <c:pt idx="1230">
                  <c:v>3.4200102090835599E-2</c:v>
                </c:pt>
                <c:pt idx="1231">
                  <c:v>3.4318201243877397E-2</c:v>
                </c:pt>
                <c:pt idx="1232">
                  <c:v>3.44003178179264E-2</c:v>
                </c:pt>
                <c:pt idx="1233">
                  <c:v>3.4467417746782303E-2</c:v>
                </c:pt>
                <c:pt idx="1234">
                  <c:v>3.4437917172908797E-2</c:v>
                </c:pt>
                <c:pt idx="1235">
                  <c:v>3.4484960138797802E-2</c:v>
                </c:pt>
                <c:pt idx="1236">
                  <c:v>3.4511275589466102E-2</c:v>
                </c:pt>
                <c:pt idx="1237">
                  <c:v>3.4665483981370898E-2</c:v>
                </c:pt>
                <c:pt idx="1238">
                  <c:v>3.4777823835611302E-2</c:v>
                </c:pt>
                <c:pt idx="1239">
                  <c:v>3.51665392518044E-2</c:v>
                </c:pt>
                <c:pt idx="1240">
                  <c:v>3.5495571792125702E-2</c:v>
                </c:pt>
                <c:pt idx="1241">
                  <c:v>3.5471752285957302E-2</c:v>
                </c:pt>
                <c:pt idx="1242">
                  <c:v>3.5491812974214602E-2</c:v>
                </c:pt>
                <c:pt idx="1243">
                  <c:v>3.5494629293680198E-2</c:v>
                </c:pt>
                <c:pt idx="1244">
                  <c:v>3.5466231405735002E-2</c:v>
                </c:pt>
                <c:pt idx="1245">
                  <c:v>3.5550512373447397E-2</c:v>
                </c:pt>
                <c:pt idx="1246">
                  <c:v>3.5575110465288197E-2</c:v>
                </c:pt>
                <c:pt idx="1247">
                  <c:v>3.5600744187831899E-2</c:v>
                </c:pt>
                <c:pt idx="1248">
                  <c:v>3.5624839365482303E-2</c:v>
                </c:pt>
                <c:pt idx="1249">
                  <c:v>3.5658568143844598E-2</c:v>
                </c:pt>
                <c:pt idx="1250">
                  <c:v>3.5890515893697697E-2</c:v>
                </c:pt>
                <c:pt idx="1251">
                  <c:v>3.6092437803745298E-2</c:v>
                </c:pt>
                <c:pt idx="1252">
                  <c:v>3.63198444247246E-2</c:v>
                </c:pt>
                <c:pt idx="1253">
                  <c:v>3.6594782024621998E-2</c:v>
                </c:pt>
                <c:pt idx="1254">
                  <c:v>3.6518145352601998E-2</c:v>
                </c:pt>
                <c:pt idx="1255">
                  <c:v>3.6372825503349297E-2</c:v>
                </c:pt>
                <c:pt idx="1256">
                  <c:v>3.6265134811401402E-2</c:v>
                </c:pt>
                <c:pt idx="1257">
                  <c:v>3.6230824887752498E-2</c:v>
                </c:pt>
                <c:pt idx="1258">
                  <c:v>3.6432310938835102E-2</c:v>
                </c:pt>
                <c:pt idx="1259">
                  <c:v>3.6533858627080897E-2</c:v>
                </c:pt>
                <c:pt idx="1260">
                  <c:v>3.6610089242458302E-2</c:v>
                </c:pt>
                <c:pt idx="1261">
                  <c:v>3.6643430590629598E-2</c:v>
                </c:pt>
                <c:pt idx="1262">
                  <c:v>3.6579295992851299E-2</c:v>
                </c:pt>
                <c:pt idx="1263">
                  <c:v>3.6708172410726499E-2</c:v>
                </c:pt>
                <c:pt idx="1264">
                  <c:v>3.6902278661727898E-2</c:v>
                </c:pt>
                <c:pt idx="1265">
                  <c:v>3.7063203752040898E-2</c:v>
                </c:pt>
                <c:pt idx="1266">
                  <c:v>3.7162806838750798E-2</c:v>
                </c:pt>
                <c:pt idx="1267">
                  <c:v>3.71782854199409E-2</c:v>
                </c:pt>
                <c:pt idx="1268">
                  <c:v>3.7271350622177103E-2</c:v>
                </c:pt>
                <c:pt idx="1269">
                  <c:v>3.72893996536732E-2</c:v>
                </c:pt>
                <c:pt idx="1270">
                  <c:v>3.7243649363517803E-2</c:v>
                </c:pt>
                <c:pt idx="1271">
                  <c:v>3.7268355488777202E-2</c:v>
                </c:pt>
                <c:pt idx="1272">
                  <c:v>3.7220627069473301E-2</c:v>
                </c:pt>
                <c:pt idx="1273">
                  <c:v>3.7252299487590797E-2</c:v>
                </c:pt>
                <c:pt idx="1274">
                  <c:v>3.7484414875507403E-2</c:v>
                </c:pt>
                <c:pt idx="1275">
                  <c:v>3.7763521075248697E-2</c:v>
                </c:pt>
                <c:pt idx="1276">
                  <c:v>3.7950679659843403E-2</c:v>
                </c:pt>
                <c:pt idx="1277">
                  <c:v>3.7989843636751203E-2</c:v>
                </c:pt>
                <c:pt idx="1278">
                  <c:v>3.7825182080268901E-2</c:v>
                </c:pt>
                <c:pt idx="1279">
                  <c:v>3.7531547248363502E-2</c:v>
                </c:pt>
                <c:pt idx="1280">
                  <c:v>3.7433575838804203E-2</c:v>
                </c:pt>
                <c:pt idx="1281">
                  <c:v>3.7538394331932103E-2</c:v>
                </c:pt>
                <c:pt idx="1282">
                  <c:v>3.7642799317836803E-2</c:v>
                </c:pt>
                <c:pt idx="1283">
                  <c:v>3.7859581410884899E-2</c:v>
                </c:pt>
                <c:pt idx="1284">
                  <c:v>3.7967093288898503E-2</c:v>
                </c:pt>
                <c:pt idx="1285">
                  <c:v>3.7828829139471103E-2</c:v>
                </c:pt>
                <c:pt idx="1286">
                  <c:v>3.796611353755E-2</c:v>
                </c:pt>
                <c:pt idx="1287">
                  <c:v>3.81791181862354E-2</c:v>
                </c:pt>
                <c:pt idx="1288">
                  <c:v>3.8386672735214199E-2</c:v>
                </c:pt>
                <c:pt idx="1289">
                  <c:v>3.8633618503809003E-2</c:v>
                </c:pt>
                <c:pt idx="1290">
                  <c:v>3.8515575230121599E-2</c:v>
                </c:pt>
                <c:pt idx="1291">
                  <c:v>3.8483034819364499E-2</c:v>
                </c:pt>
                <c:pt idx="1292">
                  <c:v>3.8577407598495497E-2</c:v>
                </c:pt>
                <c:pt idx="1293">
                  <c:v>3.8611616939306301E-2</c:v>
                </c:pt>
                <c:pt idx="1294">
                  <c:v>3.8712039589881897E-2</c:v>
                </c:pt>
                <c:pt idx="1295">
                  <c:v>3.8767471909523003E-2</c:v>
                </c:pt>
                <c:pt idx="1296">
                  <c:v>3.8833994418382603E-2</c:v>
                </c:pt>
                <c:pt idx="1297">
                  <c:v>3.8764648139476797E-2</c:v>
                </c:pt>
                <c:pt idx="1298">
                  <c:v>3.8776896893978098E-2</c:v>
                </c:pt>
                <c:pt idx="1299">
                  <c:v>3.8873437792062801E-2</c:v>
                </c:pt>
                <c:pt idx="1300">
                  <c:v>3.8814865052700001E-2</c:v>
                </c:pt>
                <c:pt idx="1301">
                  <c:v>3.8858782500028603E-2</c:v>
                </c:pt>
                <c:pt idx="1302">
                  <c:v>3.8888704031705898E-2</c:v>
                </c:pt>
                <c:pt idx="1303">
                  <c:v>3.8976218551397303E-2</c:v>
                </c:pt>
                <c:pt idx="1304">
                  <c:v>3.9053317159414298E-2</c:v>
                </c:pt>
                <c:pt idx="1305">
                  <c:v>3.8970097899436999E-2</c:v>
                </c:pt>
                <c:pt idx="1306">
                  <c:v>3.9015490561723702E-2</c:v>
                </c:pt>
                <c:pt idx="1307">
                  <c:v>3.8993302732706098E-2</c:v>
                </c:pt>
                <c:pt idx="1308">
                  <c:v>3.8863781839609098E-2</c:v>
                </c:pt>
                <c:pt idx="1309">
                  <c:v>3.8855582475662197E-2</c:v>
                </c:pt>
                <c:pt idx="1310">
                  <c:v>3.8808684796094901E-2</c:v>
                </c:pt>
                <c:pt idx="1311">
                  <c:v>3.8679730147123302E-2</c:v>
                </c:pt>
                <c:pt idx="1312">
                  <c:v>3.8753475993871703E-2</c:v>
                </c:pt>
                <c:pt idx="1313">
                  <c:v>3.8963917642831802E-2</c:v>
                </c:pt>
                <c:pt idx="1314">
                  <c:v>3.9027765393257099E-2</c:v>
                </c:pt>
                <c:pt idx="1315">
                  <c:v>3.9078436791896799E-2</c:v>
                </c:pt>
                <c:pt idx="1316">
                  <c:v>3.9041467010974898E-2</c:v>
                </c:pt>
                <c:pt idx="1317">
                  <c:v>3.8712996989488602E-2</c:v>
                </c:pt>
                <c:pt idx="1318">
                  <c:v>3.8499884307384498E-2</c:v>
                </c:pt>
                <c:pt idx="1319">
                  <c:v>3.8521062582731198E-2</c:v>
                </c:pt>
                <c:pt idx="1320">
                  <c:v>3.8587614893913297E-2</c:v>
                </c:pt>
                <c:pt idx="1321">
                  <c:v>3.8882326334714903E-2</c:v>
                </c:pt>
                <c:pt idx="1322">
                  <c:v>3.9078511297702803E-2</c:v>
                </c:pt>
                <c:pt idx="1323">
                  <c:v>3.9030361920595197E-2</c:v>
                </c:pt>
                <c:pt idx="1324">
                  <c:v>3.9016321301460301E-2</c:v>
                </c:pt>
                <c:pt idx="1325">
                  <c:v>3.8868386298418003E-2</c:v>
                </c:pt>
                <c:pt idx="1326">
                  <c:v>3.8723826408386203E-2</c:v>
                </c:pt>
                <c:pt idx="1327">
                  <c:v>3.8648411631584202E-2</c:v>
                </c:pt>
                <c:pt idx="1328">
                  <c:v>3.8598868995904902E-2</c:v>
                </c:pt>
                <c:pt idx="1329">
                  <c:v>3.8603313267231001E-2</c:v>
                </c:pt>
                <c:pt idx="1330">
                  <c:v>3.8561929017305402E-2</c:v>
                </c:pt>
                <c:pt idx="1331">
                  <c:v>3.8626279681920998E-2</c:v>
                </c:pt>
                <c:pt idx="1332">
                  <c:v>3.86429205536842E-2</c:v>
                </c:pt>
                <c:pt idx="1333">
                  <c:v>3.8556501269340501E-2</c:v>
                </c:pt>
                <c:pt idx="1334">
                  <c:v>3.8513828068971599E-2</c:v>
                </c:pt>
                <c:pt idx="1335">
                  <c:v>3.8511384278535801E-2</c:v>
                </c:pt>
                <c:pt idx="1336">
                  <c:v>3.8471810519695303E-2</c:v>
                </c:pt>
                <c:pt idx="1337">
                  <c:v>3.8329448550939602E-2</c:v>
                </c:pt>
                <c:pt idx="1338">
                  <c:v>3.8320403546094901E-2</c:v>
                </c:pt>
                <c:pt idx="1339">
                  <c:v>3.8389123976230601E-2</c:v>
                </c:pt>
                <c:pt idx="1340">
                  <c:v>3.8435336202383E-2</c:v>
                </c:pt>
                <c:pt idx="1341">
                  <c:v>3.8596495985984802E-2</c:v>
                </c:pt>
                <c:pt idx="1342">
                  <c:v>3.8663219660520602E-2</c:v>
                </c:pt>
                <c:pt idx="1343">
                  <c:v>3.8583844900131198E-2</c:v>
                </c:pt>
                <c:pt idx="1344">
                  <c:v>3.8598466664552702E-2</c:v>
                </c:pt>
                <c:pt idx="1345">
                  <c:v>3.84557992219925E-2</c:v>
                </c:pt>
                <c:pt idx="1346">
                  <c:v>3.8257211446762099E-2</c:v>
                </c:pt>
                <c:pt idx="1347">
                  <c:v>3.8246706128120402E-2</c:v>
                </c:pt>
                <c:pt idx="1348">
                  <c:v>3.8091380149126101E-2</c:v>
                </c:pt>
                <c:pt idx="1349">
                  <c:v>3.80283109843731E-2</c:v>
                </c:pt>
                <c:pt idx="1350">
                  <c:v>3.8124229758977897E-2</c:v>
                </c:pt>
                <c:pt idx="1351">
                  <c:v>3.8049012422561597E-2</c:v>
                </c:pt>
                <c:pt idx="1352">
                  <c:v>3.7997748702764497E-2</c:v>
                </c:pt>
                <c:pt idx="1353">
                  <c:v>3.7992112338542897E-2</c:v>
                </c:pt>
                <c:pt idx="1354">
                  <c:v>3.8021016865968697E-2</c:v>
                </c:pt>
                <c:pt idx="1355">
                  <c:v>3.79754602909088E-2</c:v>
                </c:pt>
                <c:pt idx="1356">
                  <c:v>3.7874568253755597E-2</c:v>
                </c:pt>
                <c:pt idx="1357">
                  <c:v>3.7824872881174101E-2</c:v>
                </c:pt>
                <c:pt idx="1358">
                  <c:v>3.7704337388277102E-2</c:v>
                </c:pt>
                <c:pt idx="1359">
                  <c:v>3.7628639489412301E-2</c:v>
                </c:pt>
                <c:pt idx="1360">
                  <c:v>3.7733413279056501E-2</c:v>
                </c:pt>
                <c:pt idx="1361">
                  <c:v>3.7730406969785697E-2</c:v>
                </c:pt>
                <c:pt idx="1362">
                  <c:v>3.76789681613445E-2</c:v>
                </c:pt>
                <c:pt idx="1363">
                  <c:v>3.7578657269477803E-2</c:v>
                </c:pt>
                <c:pt idx="1364">
                  <c:v>3.7352308630943298E-2</c:v>
                </c:pt>
                <c:pt idx="1365">
                  <c:v>3.71845252811909E-2</c:v>
                </c:pt>
                <c:pt idx="1366">
                  <c:v>3.70007269084454E-2</c:v>
                </c:pt>
                <c:pt idx="1367">
                  <c:v>3.6871034651994698E-2</c:v>
                </c:pt>
                <c:pt idx="1368">
                  <c:v>3.6758713424205801E-2</c:v>
                </c:pt>
                <c:pt idx="1369">
                  <c:v>3.6703079938888598E-2</c:v>
                </c:pt>
                <c:pt idx="1370">
                  <c:v>3.6774124950170503E-2</c:v>
                </c:pt>
                <c:pt idx="1371">
                  <c:v>3.6712739616632503E-2</c:v>
                </c:pt>
                <c:pt idx="1372">
                  <c:v>3.65974754095078E-2</c:v>
                </c:pt>
                <c:pt idx="1373">
                  <c:v>3.6572210490703597E-2</c:v>
                </c:pt>
                <c:pt idx="1374">
                  <c:v>3.6399681121110902E-2</c:v>
                </c:pt>
                <c:pt idx="1375">
                  <c:v>3.6348599940538399E-2</c:v>
                </c:pt>
                <c:pt idx="1376">
                  <c:v>3.6622773855924599E-2</c:v>
                </c:pt>
                <c:pt idx="1377">
                  <c:v>3.6659333854913698E-2</c:v>
                </c:pt>
                <c:pt idx="1378">
                  <c:v>3.6599252372980097E-2</c:v>
                </c:pt>
                <c:pt idx="1379">
                  <c:v>3.6543212831020397E-2</c:v>
                </c:pt>
                <c:pt idx="1380">
                  <c:v>3.6284036934375798E-2</c:v>
                </c:pt>
                <c:pt idx="1381">
                  <c:v>3.6131069064140299E-2</c:v>
                </c:pt>
                <c:pt idx="1382">
                  <c:v>3.6052878946065903E-2</c:v>
                </c:pt>
                <c:pt idx="1383">
                  <c:v>3.5986240953207002E-2</c:v>
                </c:pt>
                <c:pt idx="1384">
                  <c:v>3.6031920462846798E-2</c:v>
                </c:pt>
                <c:pt idx="1385">
                  <c:v>3.5830069333314903E-2</c:v>
                </c:pt>
                <c:pt idx="1386">
                  <c:v>3.5562895238399499E-2</c:v>
                </c:pt>
                <c:pt idx="1387">
                  <c:v>3.5334467887878397E-2</c:v>
                </c:pt>
                <c:pt idx="1388">
                  <c:v>3.5088103264570202E-2</c:v>
                </c:pt>
                <c:pt idx="1389">
                  <c:v>3.49530912935734E-2</c:v>
                </c:pt>
                <c:pt idx="1390">
                  <c:v>3.51660624146461E-2</c:v>
                </c:pt>
                <c:pt idx="1391">
                  <c:v>3.4994322806596798E-2</c:v>
                </c:pt>
                <c:pt idx="1392">
                  <c:v>3.47331389784813E-2</c:v>
                </c:pt>
                <c:pt idx="1393">
                  <c:v>3.4699786454439198E-2</c:v>
                </c:pt>
                <c:pt idx="1394">
                  <c:v>3.4463886171579403E-2</c:v>
                </c:pt>
                <c:pt idx="1395">
                  <c:v>3.4481219947338097E-2</c:v>
                </c:pt>
                <c:pt idx="1396">
                  <c:v>3.4548040479421602E-2</c:v>
                </c:pt>
                <c:pt idx="1397">
                  <c:v>3.43527384102345E-2</c:v>
                </c:pt>
                <c:pt idx="1398">
                  <c:v>3.4037504345178597E-2</c:v>
                </c:pt>
                <c:pt idx="1399">
                  <c:v>3.3825177699327497E-2</c:v>
                </c:pt>
                <c:pt idx="1400">
                  <c:v>3.3508338034152998E-2</c:v>
                </c:pt>
                <c:pt idx="1401">
                  <c:v>3.32342274487019E-2</c:v>
                </c:pt>
                <c:pt idx="1402">
                  <c:v>3.32581885159016E-2</c:v>
                </c:pt>
                <c:pt idx="1403">
                  <c:v>3.3124044537544299E-2</c:v>
                </c:pt>
                <c:pt idx="1404">
                  <c:v>3.3061169087886803E-2</c:v>
                </c:pt>
                <c:pt idx="1405">
                  <c:v>3.3205676823854398E-2</c:v>
                </c:pt>
                <c:pt idx="1406">
                  <c:v>3.3229503780603402E-2</c:v>
                </c:pt>
                <c:pt idx="1407">
                  <c:v>3.3065482974052401E-2</c:v>
                </c:pt>
                <c:pt idx="1408">
                  <c:v>3.2948393374681501E-2</c:v>
                </c:pt>
                <c:pt idx="1409">
                  <c:v>3.2689318060874897E-2</c:v>
                </c:pt>
                <c:pt idx="1410">
                  <c:v>3.22628766298294E-2</c:v>
                </c:pt>
                <c:pt idx="1411">
                  <c:v>3.2096765935420997E-2</c:v>
                </c:pt>
                <c:pt idx="1412">
                  <c:v>3.2094620168209097E-2</c:v>
                </c:pt>
                <c:pt idx="1413">
                  <c:v>3.2244533300399801E-2</c:v>
                </c:pt>
                <c:pt idx="1414">
                  <c:v>3.2360766083002097E-2</c:v>
                </c:pt>
                <c:pt idx="1415">
                  <c:v>3.2406680285930599E-2</c:v>
                </c:pt>
                <c:pt idx="1416">
                  <c:v>3.2463513314724003E-2</c:v>
                </c:pt>
                <c:pt idx="1417">
                  <c:v>3.2203566282987602E-2</c:v>
                </c:pt>
                <c:pt idx="1418">
                  <c:v>3.1971596181392697E-2</c:v>
                </c:pt>
                <c:pt idx="1419">
                  <c:v>3.20215411484241E-2</c:v>
                </c:pt>
                <c:pt idx="1420">
                  <c:v>3.1737808138132102E-2</c:v>
                </c:pt>
                <c:pt idx="1421">
                  <c:v>3.1387787312269197E-2</c:v>
                </c:pt>
                <c:pt idx="1422">
                  <c:v>3.13916727900505E-2</c:v>
                </c:pt>
                <c:pt idx="1423">
                  <c:v>3.1251776963472401E-2</c:v>
                </c:pt>
                <c:pt idx="1424">
                  <c:v>3.1106878072023399E-2</c:v>
                </c:pt>
                <c:pt idx="1425">
                  <c:v>3.12076471745968E-2</c:v>
                </c:pt>
                <c:pt idx="1426">
                  <c:v>3.10237463563681E-2</c:v>
                </c:pt>
                <c:pt idx="1427">
                  <c:v>3.0302824452519399E-2</c:v>
                </c:pt>
                <c:pt idx="1428">
                  <c:v>3.0141443014144901E-2</c:v>
                </c:pt>
                <c:pt idx="1429">
                  <c:v>3.0302308499813101E-2</c:v>
                </c:pt>
                <c:pt idx="1430">
                  <c:v>3.0822234228253399E-2</c:v>
                </c:pt>
                <c:pt idx="1431">
                  <c:v>3.1314238905906698E-2</c:v>
                </c:pt>
                <c:pt idx="1432">
                  <c:v>3.1503047794103602E-2</c:v>
                </c:pt>
                <c:pt idx="1433">
                  <c:v>3.1384203583002097E-2</c:v>
                </c:pt>
                <c:pt idx="1434">
                  <c:v>3.0941477045416801E-2</c:v>
                </c:pt>
                <c:pt idx="1435">
                  <c:v>3.0610613524913802E-2</c:v>
                </c:pt>
                <c:pt idx="1436">
                  <c:v>3.0602497979998599E-2</c:v>
                </c:pt>
                <c:pt idx="1437">
                  <c:v>3.0310800299048399E-2</c:v>
                </c:pt>
                <c:pt idx="1438">
                  <c:v>3.0167704448103901E-2</c:v>
                </c:pt>
                <c:pt idx="1439">
                  <c:v>3.05445250123739E-2</c:v>
                </c:pt>
                <c:pt idx="1440">
                  <c:v>3.0367333441972701E-2</c:v>
                </c:pt>
                <c:pt idx="1441">
                  <c:v>3.0559593811631199E-2</c:v>
                </c:pt>
                <c:pt idx="1442">
                  <c:v>3.1193459406495101E-2</c:v>
                </c:pt>
                <c:pt idx="1443">
                  <c:v>3.1124006956815699E-2</c:v>
                </c:pt>
                <c:pt idx="1444">
                  <c:v>3.1689204275608097E-2</c:v>
                </c:pt>
                <c:pt idx="1445">
                  <c:v>3.1952757388353299E-2</c:v>
                </c:pt>
                <c:pt idx="1446">
                  <c:v>3.0980590730905502E-2</c:v>
                </c:pt>
                <c:pt idx="1447">
                  <c:v>3.0260585248470299E-2</c:v>
                </c:pt>
                <c:pt idx="1448">
                  <c:v>2.9608497396111499E-2</c:v>
                </c:pt>
                <c:pt idx="1449">
                  <c:v>3.0295008793473199E-2</c:v>
                </c:pt>
                <c:pt idx="1450">
                  <c:v>3.1711794435977901E-2</c:v>
                </c:pt>
              </c:numCache>
            </c:numRef>
          </c:yVal>
          <c:smooth val="0"/>
          <c:extLst>
            <c:ext xmlns:c16="http://schemas.microsoft.com/office/drawing/2014/chart" uri="{C3380CC4-5D6E-409C-BE32-E72D297353CC}">
              <c16:uniqueId val="{00000000-2B03-4EC9-8AC0-5DCAC72BC4E8}"/>
            </c:ext>
          </c:extLst>
        </c:ser>
        <c:ser>
          <c:idx val="1"/>
          <c:order val="1"/>
          <c:tx>
            <c:v>1m</c:v>
          </c:tx>
          <c:spPr>
            <a:ln w="25400" cap="rnd">
              <a:noFill/>
              <a:round/>
            </a:ln>
            <a:effectLst/>
          </c:spPr>
          <c:marker>
            <c:symbol val="circle"/>
            <c:size val="5"/>
            <c:spPr>
              <a:solidFill>
                <a:schemeClr val="accent2"/>
              </a:solidFill>
              <a:ln w="9525">
                <a:solidFill>
                  <a:schemeClr val="accent2"/>
                </a:solidFill>
              </a:ln>
              <a:effectLst/>
            </c:spPr>
          </c:marker>
          <c:xVal>
            <c:numRef>
              <c:f>'05_15_19_NE_Catwalk'!$M$5:$M$2155</c:f>
              <c:numCache>
                <c:formatCode>0.00</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numCache>
            </c:numRef>
          </c:xVal>
          <c:yVal>
            <c:numRef>
              <c:f>'05_15_19_NE_Catwalk'!$R$5:$R$2155</c:f>
              <c:numCache>
                <c:formatCode>0.00</c:formatCode>
                <c:ptCount val="2151"/>
                <c:pt idx="0">
                  <c:v>1.6067957505583801E-2</c:v>
                </c:pt>
                <c:pt idx="1">
                  <c:v>1.57018583267927E-2</c:v>
                </c:pt>
                <c:pt idx="2">
                  <c:v>1.59983932971954E-2</c:v>
                </c:pt>
                <c:pt idx="3">
                  <c:v>1.65151413530111E-2</c:v>
                </c:pt>
                <c:pt idx="4">
                  <c:v>1.5829406678676598E-2</c:v>
                </c:pt>
                <c:pt idx="5">
                  <c:v>1.5742031857371299E-2</c:v>
                </c:pt>
                <c:pt idx="6">
                  <c:v>1.5854207798838602E-2</c:v>
                </c:pt>
                <c:pt idx="7">
                  <c:v>1.56554095447063E-2</c:v>
                </c:pt>
                <c:pt idx="8">
                  <c:v>1.51819391176105E-2</c:v>
                </c:pt>
                <c:pt idx="9">
                  <c:v>1.55580379068851E-2</c:v>
                </c:pt>
                <c:pt idx="10">
                  <c:v>1.58278699964285E-2</c:v>
                </c:pt>
                <c:pt idx="11">
                  <c:v>1.5141602605581299E-2</c:v>
                </c:pt>
                <c:pt idx="12">
                  <c:v>1.5737012028694201E-2</c:v>
                </c:pt>
                <c:pt idx="13">
                  <c:v>1.5887111425399801E-2</c:v>
                </c:pt>
                <c:pt idx="14">
                  <c:v>1.54639482498169E-2</c:v>
                </c:pt>
                <c:pt idx="15">
                  <c:v>1.5308662317693201E-2</c:v>
                </c:pt>
                <c:pt idx="16">
                  <c:v>1.5253696590662001E-2</c:v>
                </c:pt>
                <c:pt idx="17">
                  <c:v>1.52379181236029E-2</c:v>
                </c:pt>
                <c:pt idx="18">
                  <c:v>1.52329113334417E-2</c:v>
                </c:pt>
                <c:pt idx="19">
                  <c:v>1.5245351940393399E-2</c:v>
                </c:pt>
                <c:pt idx="20">
                  <c:v>1.5113141387701E-2</c:v>
                </c:pt>
                <c:pt idx="21">
                  <c:v>1.50636322796345E-2</c:v>
                </c:pt>
                <c:pt idx="22">
                  <c:v>1.5186057426035401E-2</c:v>
                </c:pt>
                <c:pt idx="23">
                  <c:v>1.4971520751714699E-2</c:v>
                </c:pt>
                <c:pt idx="24">
                  <c:v>1.50913428515196E-2</c:v>
                </c:pt>
                <c:pt idx="25">
                  <c:v>1.5237855724990401E-2</c:v>
                </c:pt>
                <c:pt idx="26">
                  <c:v>1.49710886180401E-2</c:v>
                </c:pt>
                <c:pt idx="27">
                  <c:v>1.5349737368524101E-2</c:v>
                </c:pt>
                <c:pt idx="28">
                  <c:v>1.5498858876526401E-2</c:v>
                </c:pt>
                <c:pt idx="29">
                  <c:v>1.51485139504075E-2</c:v>
                </c:pt>
                <c:pt idx="30">
                  <c:v>1.4681391417980199E-2</c:v>
                </c:pt>
                <c:pt idx="31">
                  <c:v>1.4828292652964601E-2</c:v>
                </c:pt>
                <c:pt idx="32">
                  <c:v>1.51511337608099E-2</c:v>
                </c:pt>
                <c:pt idx="33">
                  <c:v>1.5235774219036101E-2</c:v>
                </c:pt>
                <c:pt idx="34">
                  <c:v>1.5031805261969599E-2</c:v>
                </c:pt>
                <c:pt idx="35">
                  <c:v>1.5283696353435501E-2</c:v>
                </c:pt>
                <c:pt idx="36">
                  <c:v>1.5483287163078801E-2</c:v>
                </c:pt>
                <c:pt idx="37">
                  <c:v>1.5160466544330099E-2</c:v>
                </c:pt>
                <c:pt idx="38">
                  <c:v>1.5142478980124E-2</c:v>
                </c:pt>
                <c:pt idx="39">
                  <c:v>1.53674762696028E-2</c:v>
                </c:pt>
                <c:pt idx="40">
                  <c:v>1.55848693102598E-2</c:v>
                </c:pt>
                <c:pt idx="41">
                  <c:v>1.55415236949921E-2</c:v>
                </c:pt>
                <c:pt idx="42">
                  <c:v>1.56771186739206E-2</c:v>
                </c:pt>
                <c:pt idx="43">
                  <c:v>1.5718821436166801E-2</c:v>
                </c:pt>
                <c:pt idx="44">
                  <c:v>1.5648357570171401E-2</c:v>
                </c:pt>
                <c:pt idx="45">
                  <c:v>1.5739763155579602E-2</c:v>
                </c:pt>
                <c:pt idx="46">
                  <c:v>1.5744369477033601E-2</c:v>
                </c:pt>
                <c:pt idx="47">
                  <c:v>1.57181601971388E-2</c:v>
                </c:pt>
                <c:pt idx="48">
                  <c:v>1.5734108164906498E-2</c:v>
                </c:pt>
                <c:pt idx="49">
                  <c:v>1.5803679823875399E-2</c:v>
                </c:pt>
                <c:pt idx="50">
                  <c:v>1.5826798975467699E-2</c:v>
                </c:pt>
                <c:pt idx="51">
                  <c:v>1.5806775540113401E-2</c:v>
                </c:pt>
                <c:pt idx="52">
                  <c:v>1.5796728432178501E-2</c:v>
                </c:pt>
                <c:pt idx="53">
                  <c:v>1.5918293967843101E-2</c:v>
                </c:pt>
                <c:pt idx="54">
                  <c:v>1.5963157638907401E-2</c:v>
                </c:pt>
                <c:pt idx="55">
                  <c:v>1.5953401103615799E-2</c:v>
                </c:pt>
                <c:pt idx="56">
                  <c:v>1.6067905351519599E-2</c:v>
                </c:pt>
                <c:pt idx="57">
                  <c:v>1.6172645613551102E-2</c:v>
                </c:pt>
                <c:pt idx="58">
                  <c:v>1.6208205372095101E-2</c:v>
                </c:pt>
                <c:pt idx="59">
                  <c:v>1.6225218772888201E-2</c:v>
                </c:pt>
                <c:pt idx="60">
                  <c:v>1.6440428793430301E-2</c:v>
                </c:pt>
                <c:pt idx="61">
                  <c:v>1.6579501330852502E-2</c:v>
                </c:pt>
                <c:pt idx="62">
                  <c:v>1.6571197658777199E-2</c:v>
                </c:pt>
                <c:pt idx="63">
                  <c:v>1.6489958390593501E-2</c:v>
                </c:pt>
                <c:pt idx="64">
                  <c:v>1.6693763434886901E-2</c:v>
                </c:pt>
                <c:pt idx="65">
                  <c:v>1.6857905313372602E-2</c:v>
                </c:pt>
                <c:pt idx="66">
                  <c:v>1.6913142055273101E-2</c:v>
                </c:pt>
                <c:pt idx="67">
                  <c:v>1.6967751085758199E-2</c:v>
                </c:pt>
                <c:pt idx="68">
                  <c:v>1.7142737284302701E-2</c:v>
                </c:pt>
                <c:pt idx="69">
                  <c:v>1.72388814389706E-2</c:v>
                </c:pt>
                <c:pt idx="70">
                  <c:v>1.7261659726500501E-2</c:v>
                </c:pt>
                <c:pt idx="71">
                  <c:v>1.7544306814670601E-2</c:v>
                </c:pt>
                <c:pt idx="72">
                  <c:v>1.7741104587912601E-2</c:v>
                </c:pt>
                <c:pt idx="73">
                  <c:v>1.7833000048995001E-2</c:v>
                </c:pt>
                <c:pt idx="74">
                  <c:v>1.7899697646498701E-2</c:v>
                </c:pt>
                <c:pt idx="75">
                  <c:v>1.8039958551526101E-2</c:v>
                </c:pt>
                <c:pt idx="76">
                  <c:v>1.8270488828420601E-2</c:v>
                </c:pt>
                <c:pt idx="77">
                  <c:v>1.8504820764064799E-2</c:v>
                </c:pt>
                <c:pt idx="78">
                  <c:v>1.8631225451827001E-2</c:v>
                </c:pt>
                <c:pt idx="79">
                  <c:v>1.8830491229891801E-2</c:v>
                </c:pt>
                <c:pt idx="80">
                  <c:v>1.9029334187507602E-2</c:v>
                </c:pt>
                <c:pt idx="81">
                  <c:v>1.9208464771509198E-2</c:v>
                </c:pt>
                <c:pt idx="82">
                  <c:v>1.9446633756160701E-2</c:v>
                </c:pt>
                <c:pt idx="83">
                  <c:v>1.9695671275258099E-2</c:v>
                </c:pt>
                <c:pt idx="84">
                  <c:v>1.9969476386904699E-2</c:v>
                </c:pt>
                <c:pt idx="85">
                  <c:v>2.0246874541044201E-2</c:v>
                </c:pt>
                <c:pt idx="86">
                  <c:v>2.0353982225060501E-2</c:v>
                </c:pt>
                <c:pt idx="87">
                  <c:v>2.0604325458407399E-2</c:v>
                </c:pt>
                <c:pt idx="88">
                  <c:v>2.0907092839479401E-2</c:v>
                </c:pt>
                <c:pt idx="89">
                  <c:v>2.10403501987457E-2</c:v>
                </c:pt>
                <c:pt idx="90">
                  <c:v>2.1283520385622999E-2</c:v>
                </c:pt>
                <c:pt idx="91">
                  <c:v>2.1557707339525198E-2</c:v>
                </c:pt>
                <c:pt idx="92">
                  <c:v>2.18060817569494E-2</c:v>
                </c:pt>
                <c:pt idx="93">
                  <c:v>2.20331065356731E-2</c:v>
                </c:pt>
                <c:pt idx="94">
                  <c:v>2.2298058494925499E-2</c:v>
                </c:pt>
                <c:pt idx="95">
                  <c:v>2.2533765062689799E-2</c:v>
                </c:pt>
                <c:pt idx="96">
                  <c:v>2.27283407002687E-2</c:v>
                </c:pt>
                <c:pt idx="97">
                  <c:v>2.31175031512976E-2</c:v>
                </c:pt>
                <c:pt idx="98">
                  <c:v>2.3363253101706501E-2</c:v>
                </c:pt>
                <c:pt idx="99">
                  <c:v>2.3524846881627998E-2</c:v>
                </c:pt>
                <c:pt idx="100">
                  <c:v>2.3815078660845802E-2</c:v>
                </c:pt>
                <c:pt idx="101">
                  <c:v>2.40717194974422E-2</c:v>
                </c:pt>
                <c:pt idx="102">
                  <c:v>2.4315880611538901E-2</c:v>
                </c:pt>
                <c:pt idx="103">
                  <c:v>2.4562465026974699E-2</c:v>
                </c:pt>
                <c:pt idx="104">
                  <c:v>2.4800889194011699E-2</c:v>
                </c:pt>
                <c:pt idx="105">
                  <c:v>2.4979837238788601E-2</c:v>
                </c:pt>
                <c:pt idx="106">
                  <c:v>2.51723825931549E-2</c:v>
                </c:pt>
                <c:pt idx="107">
                  <c:v>2.5431437417864799E-2</c:v>
                </c:pt>
                <c:pt idx="108">
                  <c:v>2.56684515625238E-2</c:v>
                </c:pt>
                <c:pt idx="109">
                  <c:v>2.58622225373983E-2</c:v>
                </c:pt>
                <c:pt idx="110">
                  <c:v>2.6065154001116801E-2</c:v>
                </c:pt>
                <c:pt idx="111">
                  <c:v>2.6345152407884601E-2</c:v>
                </c:pt>
                <c:pt idx="112">
                  <c:v>2.65847519040108E-2</c:v>
                </c:pt>
                <c:pt idx="113">
                  <c:v>2.6773422956466699E-2</c:v>
                </c:pt>
                <c:pt idx="114">
                  <c:v>2.6962833479046801E-2</c:v>
                </c:pt>
                <c:pt idx="115">
                  <c:v>2.7267251163721098E-2</c:v>
                </c:pt>
                <c:pt idx="116">
                  <c:v>2.7491906657815E-2</c:v>
                </c:pt>
                <c:pt idx="117">
                  <c:v>2.7706569060683299E-2</c:v>
                </c:pt>
                <c:pt idx="118">
                  <c:v>2.7981309220194799E-2</c:v>
                </c:pt>
                <c:pt idx="119">
                  <c:v>2.8168581426143601E-2</c:v>
                </c:pt>
                <c:pt idx="120">
                  <c:v>2.8345728293061302E-2</c:v>
                </c:pt>
                <c:pt idx="121">
                  <c:v>2.85753011703491E-2</c:v>
                </c:pt>
                <c:pt idx="122">
                  <c:v>2.88947727531195E-2</c:v>
                </c:pt>
                <c:pt idx="123">
                  <c:v>2.9239133000373799E-2</c:v>
                </c:pt>
                <c:pt idx="124">
                  <c:v>2.9511541128158601E-2</c:v>
                </c:pt>
                <c:pt idx="125">
                  <c:v>2.9707387089729299E-2</c:v>
                </c:pt>
                <c:pt idx="126">
                  <c:v>2.99459006637335E-2</c:v>
                </c:pt>
                <c:pt idx="127">
                  <c:v>3.02250329405069E-2</c:v>
                </c:pt>
                <c:pt idx="128">
                  <c:v>3.0596483498811701E-2</c:v>
                </c:pt>
                <c:pt idx="129">
                  <c:v>3.1033266335725802E-2</c:v>
                </c:pt>
                <c:pt idx="130">
                  <c:v>3.1201684847474102E-2</c:v>
                </c:pt>
                <c:pt idx="131">
                  <c:v>3.1550209969282199E-2</c:v>
                </c:pt>
                <c:pt idx="132">
                  <c:v>3.2035175710916498E-2</c:v>
                </c:pt>
                <c:pt idx="133">
                  <c:v>3.2339524477720302E-2</c:v>
                </c:pt>
                <c:pt idx="134">
                  <c:v>3.2674852758645997E-2</c:v>
                </c:pt>
                <c:pt idx="135">
                  <c:v>3.3064283430576297E-2</c:v>
                </c:pt>
                <c:pt idx="136">
                  <c:v>3.3507853746414198E-2</c:v>
                </c:pt>
                <c:pt idx="137">
                  <c:v>3.4004747867584201E-2</c:v>
                </c:pt>
                <c:pt idx="138">
                  <c:v>3.4477043896913501E-2</c:v>
                </c:pt>
                <c:pt idx="139">
                  <c:v>3.4947950392961502E-2</c:v>
                </c:pt>
                <c:pt idx="140">
                  <c:v>3.5443525761365897E-2</c:v>
                </c:pt>
                <c:pt idx="141">
                  <c:v>3.58556322753429E-2</c:v>
                </c:pt>
                <c:pt idx="142">
                  <c:v>3.6306809633970302E-2</c:v>
                </c:pt>
                <c:pt idx="143">
                  <c:v>3.6857590079307598E-2</c:v>
                </c:pt>
                <c:pt idx="144">
                  <c:v>3.7497080862522097E-2</c:v>
                </c:pt>
                <c:pt idx="145">
                  <c:v>3.8013681769370998E-2</c:v>
                </c:pt>
                <c:pt idx="146">
                  <c:v>3.85442525148392E-2</c:v>
                </c:pt>
                <c:pt idx="147">
                  <c:v>3.9173800498247098E-2</c:v>
                </c:pt>
                <c:pt idx="148">
                  <c:v>3.9805855602026E-2</c:v>
                </c:pt>
                <c:pt idx="149">
                  <c:v>4.0464483201503802E-2</c:v>
                </c:pt>
                <c:pt idx="150">
                  <c:v>4.11499962210655E-2</c:v>
                </c:pt>
                <c:pt idx="151">
                  <c:v>4.1850913316011401E-2</c:v>
                </c:pt>
                <c:pt idx="152">
                  <c:v>4.2519960552454002E-2</c:v>
                </c:pt>
                <c:pt idx="153">
                  <c:v>4.3263245373964303E-2</c:v>
                </c:pt>
                <c:pt idx="154">
                  <c:v>4.4040318578481702E-2</c:v>
                </c:pt>
                <c:pt idx="155">
                  <c:v>4.47092205286026E-2</c:v>
                </c:pt>
                <c:pt idx="156">
                  <c:v>4.5549850910902002E-2</c:v>
                </c:pt>
                <c:pt idx="157">
                  <c:v>4.6354010701179497E-2</c:v>
                </c:pt>
                <c:pt idx="158">
                  <c:v>4.7025676816701903E-2</c:v>
                </c:pt>
                <c:pt idx="159">
                  <c:v>4.7885119915008503E-2</c:v>
                </c:pt>
                <c:pt idx="160">
                  <c:v>4.8790968954563099E-2</c:v>
                </c:pt>
                <c:pt idx="161">
                  <c:v>4.96885888278484E-2</c:v>
                </c:pt>
                <c:pt idx="162">
                  <c:v>5.05602769553661E-2</c:v>
                </c:pt>
                <c:pt idx="163">
                  <c:v>5.1394756883382797E-2</c:v>
                </c:pt>
                <c:pt idx="164">
                  <c:v>5.2375677973031998E-2</c:v>
                </c:pt>
                <c:pt idx="165">
                  <c:v>5.3434278815984698E-2</c:v>
                </c:pt>
                <c:pt idx="166">
                  <c:v>5.4225120693445199E-2</c:v>
                </c:pt>
                <c:pt idx="167">
                  <c:v>5.5257391184568398E-2</c:v>
                </c:pt>
                <c:pt idx="168">
                  <c:v>5.63625432550907E-2</c:v>
                </c:pt>
                <c:pt idx="169">
                  <c:v>5.73323220014572E-2</c:v>
                </c:pt>
                <c:pt idx="170">
                  <c:v>5.8325566351413699E-2</c:v>
                </c:pt>
                <c:pt idx="171">
                  <c:v>5.9293735772371299E-2</c:v>
                </c:pt>
                <c:pt idx="172">
                  <c:v>6.0287296772003202E-2</c:v>
                </c:pt>
                <c:pt idx="173">
                  <c:v>6.1367146670818301E-2</c:v>
                </c:pt>
                <c:pt idx="174">
                  <c:v>6.2452577054500601E-2</c:v>
                </c:pt>
                <c:pt idx="175">
                  <c:v>6.3478276133537306E-2</c:v>
                </c:pt>
                <c:pt idx="176">
                  <c:v>6.4492210745811504E-2</c:v>
                </c:pt>
                <c:pt idx="177">
                  <c:v>6.56623765826225E-2</c:v>
                </c:pt>
                <c:pt idx="178">
                  <c:v>6.6789560019969899E-2</c:v>
                </c:pt>
                <c:pt idx="179">
                  <c:v>6.7912913858890506E-2</c:v>
                </c:pt>
                <c:pt idx="180">
                  <c:v>6.9096744060516399E-2</c:v>
                </c:pt>
                <c:pt idx="181">
                  <c:v>7.0229664444923401E-2</c:v>
                </c:pt>
                <c:pt idx="182">
                  <c:v>7.1351714432239505E-2</c:v>
                </c:pt>
                <c:pt idx="183">
                  <c:v>7.2529822587966905E-2</c:v>
                </c:pt>
                <c:pt idx="184">
                  <c:v>7.3814623057842296E-2</c:v>
                </c:pt>
                <c:pt idx="185">
                  <c:v>7.5015433132648496E-2</c:v>
                </c:pt>
                <c:pt idx="186">
                  <c:v>7.6245367527008098E-2</c:v>
                </c:pt>
                <c:pt idx="187">
                  <c:v>7.7553533017635304E-2</c:v>
                </c:pt>
                <c:pt idx="188">
                  <c:v>7.8785367310047205E-2</c:v>
                </c:pt>
                <c:pt idx="189">
                  <c:v>8.0064311623573303E-2</c:v>
                </c:pt>
                <c:pt idx="190">
                  <c:v>8.1404827535152394E-2</c:v>
                </c:pt>
                <c:pt idx="191">
                  <c:v>8.2768462598323794E-2</c:v>
                </c:pt>
                <c:pt idx="192">
                  <c:v>8.4099091589450795E-2</c:v>
                </c:pt>
                <c:pt idx="193">
                  <c:v>8.5445493459701496E-2</c:v>
                </c:pt>
                <c:pt idx="194">
                  <c:v>8.6817778646945995E-2</c:v>
                </c:pt>
                <c:pt idx="195">
                  <c:v>8.8188372552394895E-2</c:v>
                </c:pt>
                <c:pt idx="196">
                  <c:v>8.9528955519199399E-2</c:v>
                </c:pt>
                <c:pt idx="197">
                  <c:v>9.0922296047210693E-2</c:v>
                </c:pt>
                <c:pt idx="198">
                  <c:v>9.2390023171901703E-2</c:v>
                </c:pt>
                <c:pt idx="199">
                  <c:v>9.3772456049919101E-2</c:v>
                </c:pt>
                <c:pt idx="200">
                  <c:v>9.5224171876907293E-2</c:v>
                </c:pt>
                <c:pt idx="201">
                  <c:v>9.6718087792396504E-2</c:v>
                </c:pt>
                <c:pt idx="202">
                  <c:v>9.8163440823555007E-2</c:v>
                </c:pt>
                <c:pt idx="203">
                  <c:v>9.9615998566150707E-2</c:v>
                </c:pt>
                <c:pt idx="204">
                  <c:v>0.101099953055382</c:v>
                </c:pt>
                <c:pt idx="205">
                  <c:v>0.102577209472656</c:v>
                </c:pt>
                <c:pt idx="206">
                  <c:v>0.103953376412392</c:v>
                </c:pt>
                <c:pt idx="207">
                  <c:v>0.105367213487625</c:v>
                </c:pt>
                <c:pt idx="208">
                  <c:v>0.106837898492813</c:v>
                </c:pt>
                <c:pt idx="209">
                  <c:v>0.108338862657547</c:v>
                </c:pt>
                <c:pt idx="210">
                  <c:v>0.109831154346466</c:v>
                </c:pt>
                <c:pt idx="211">
                  <c:v>0.11132925003767</c:v>
                </c:pt>
                <c:pt idx="212">
                  <c:v>0.112809330224991</c:v>
                </c:pt>
                <c:pt idx="213">
                  <c:v>0.11423645168542899</c:v>
                </c:pt>
                <c:pt idx="214">
                  <c:v>0.115732416510582</c:v>
                </c:pt>
                <c:pt idx="215">
                  <c:v>0.11723894625902199</c:v>
                </c:pt>
                <c:pt idx="216">
                  <c:v>0.118713349103928</c:v>
                </c:pt>
                <c:pt idx="217">
                  <c:v>0.12017803639173499</c:v>
                </c:pt>
                <c:pt idx="218">
                  <c:v>0.121564790606499</c:v>
                </c:pt>
                <c:pt idx="219">
                  <c:v>0.122989565134048</c:v>
                </c:pt>
                <c:pt idx="220">
                  <c:v>0.124541208148003</c:v>
                </c:pt>
                <c:pt idx="221">
                  <c:v>0.12595492601394701</c:v>
                </c:pt>
                <c:pt idx="222">
                  <c:v>0.12735141813754999</c:v>
                </c:pt>
                <c:pt idx="223">
                  <c:v>0.12876367568969699</c:v>
                </c:pt>
                <c:pt idx="224">
                  <c:v>0.130181774497032</c:v>
                </c:pt>
                <c:pt idx="225">
                  <c:v>0.131598010659218</c:v>
                </c:pt>
                <c:pt idx="226">
                  <c:v>0.133064344525337</c:v>
                </c:pt>
                <c:pt idx="227">
                  <c:v>0.134559646248817</c:v>
                </c:pt>
                <c:pt idx="228">
                  <c:v>0.13593262434005701</c:v>
                </c:pt>
                <c:pt idx="229">
                  <c:v>0.13735671341419201</c:v>
                </c:pt>
                <c:pt idx="230">
                  <c:v>0.13881342113018</c:v>
                </c:pt>
                <c:pt idx="231">
                  <c:v>0.14023488759994501</c:v>
                </c:pt>
                <c:pt idx="232">
                  <c:v>0.14164993166923501</c:v>
                </c:pt>
                <c:pt idx="233">
                  <c:v>0.14310230314731601</c:v>
                </c:pt>
                <c:pt idx="234">
                  <c:v>0.14456264674663499</c:v>
                </c:pt>
                <c:pt idx="235">
                  <c:v>0.145926788449287</c:v>
                </c:pt>
                <c:pt idx="236">
                  <c:v>0.14736893773078899</c:v>
                </c:pt>
                <c:pt idx="237">
                  <c:v>0.148766323924065</c:v>
                </c:pt>
                <c:pt idx="238">
                  <c:v>0.15004193782806399</c:v>
                </c:pt>
                <c:pt idx="239">
                  <c:v>0.15122310817241699</c:v>
                </c:pt>
                <c:pt idx="240">
                  <c:v>0.15255300700664501</c:v>
                </c:pt>
                <c:pt idx="241">
                  <c:v>0.15393385291099501</c:v>
                </c:pt>
                <c:pt idx="242">
                  <c:v>0.15525519847869901</c:v>
                </c:pt>
                <c:pt idx="243">
                  <c:v>0.15656256675720201</c:v>
                </c:pt>
                <c:pt idx="244">
                  <c:v>0.15782216191291801</c:v>
                </c:pt>
                <c:pt idx="245">
                  <c:v>0.15901090204715701</c:v>
                </c:pt>
                <c:pt idx="246">
                  <c:v>0.16013501584529899</c:v>
                </c:pt>
                <c:pt idx="247">
                  <c:v>0.16119635105133101</c:v>
                </c:pt>
                <c:pt idx="248">
                  <c:v>0.16222772002220201</c:v>
                </c:pt>
                <c:pt idx="249">
                  <c:v>0.16323190927505499</c:v>
                </c:pt>
                <c:pt idx="250">
                  <c:v>0.164139449596405</c:v>
                </c:pt>
                <c:pt idx="251">
                  <c:v>0.165052339434624</c:v>
                </c:pt>
                <c:pt idx="252">
                  <c:v>0.16602505743503601</c:v>
                </c:pt>
                <c:pt idx="253">
                  <c:v>0.16704985499382</c:v>
                </c:pt>
                <c:pt idx="254">
                  <c:v>0.168110325932503</c:v>
                </c:pt>
                <c:pt idx="255">
                  <c:v>0.16921393573284099</c:v>
                </c:pt>
                <c:pt idx="256">
                  <c:v>0.17037183046340901</c:v>
                </c:pt>
                <c:pt idx="257">
                  <c:v>0.17158128321170801</c:v>
                </c:pt>
                <c:pt idx="258">
                  <c:v>0.172734379768372</c:v>
                </c:pt>
                <c:pt idx="259">
                  <c:v>0.17389526963233901</c:v>
                </c:pt>
                <c:pt idx="260">
                  <c:v>0.175134062767029</c:v>
                </c:pt>
                <c:pt idx="261">
                  <c:v>0.176254853606224</c:v>
                </c:pt>
                <c:pt idx="262">
                  <c:v>0.177341058850288</c:v>
                </c:pt>
                <c:pt idx="263">
                  <c:v>0.17841501533985099</c:v>
                </c:pt>
                <c:pt idx="264">
                  <c:v>0.17940831184387199</c:v>
                </c:pt>
                <c:pt idx="265">
                  <c:v>0.18047001957893399</c:v>
                </c:pt>
                <c:pt idx="266">
                  <c:v>0.18148130178451499</c:v>
                </c:pt>
                <c:pt idx="267">
                  <c:v>0.182384878396988</c:v>
                </c:pt>
                <c:pt idx="268">
                  <c:v>0.18344432115554801</c:v>
                </c:pt>
                <c:pt idx="269">
                  <c:v>0.18442788720130901</c:v>
                </c:pt>
                <c:pt idx="270">
                  <c:v>0.185342252254486</c:v>
                </c:pt>
                <c:pt idx="271">
                  <c:v>0.186263337731361</c:v>
                </c:pt>
                <c:pt idx="272">
                  <c:v>0.187123462557793</c:v>
                </c:pt>
                <c:pt idx="273">
                  <c:v>0.18803231418132799</c:v>
                </c:pt>
                <c:pt idx="274">
                  <c:v>0.189011961221695</c:v>
                </c:pt>
                <c:pt idx="275">
                  <c:v>0.18997034430503801</c:v>
                </c:pt>
                <c:pt idx="276">
                  <c:v>0.19077603518962899</c:v>
                </c:pt>
                <c:pt idx="277">
                  <c:v>0.19156177341937999</c:v>
                </c:pt>
                <c:pt idx="278">
                  <c:v>0.19243949651718101</c:v>
                </c:pt>
                <c:pt idx="279">
                  <c:v>0.19314351677894601</c:v>
                </c:pt>
                <c:pt idx="280">
                  <c:v>0.193915650248528</c:v>
                </c:pt>
                <c:pt idx="281">
                  <c:v>0.19474975764751401</c:v>
                </c:pt>
                <c:pt idx="282">
                  <c:v>0.19549266993999501</c:v>
                </c:pt>
                <c:pt idx="283">
                  <c:v>0.196163445711136</c:v>
                </c:pt>
                <c:pt idx="284">
                  <c:v>0.19681981205940199</c:v>
                </c:pt>
                <c:pt idx="285">
                  <c:v>0.19746308028698001</c:v>
                </c:pt>
                <c:pt idx="286">
                  <c:v>0.19799430668354001</c:v>
                </c:pt>
                <c:pt idx="287">
                  <c:v>0.19850410521030401</c:v>
                </c:pt>
                <c:pt idx="288">
                  <c:v>0.19897635281086001</c:v>
                </c:pt>
                <c:pt idx="289">
                  <c:v>0.19937245547771501</c:v>
                </c:pt>
                <c:pt idx="290">
                  <c:v>0.199644550681114</c:v>
                </c:pt>
                <c:pt idx="291">
                  <c:v>0.19978764653205899</c:v>
                </c:pt>
                <c:pt idx="292">
                  <c:v>0.199906021356583</c:v>
                </c:pt>
                <c:pt idx="293">
                  <c:v>0.200148865580559</c:v>
                </c:pt>
                <c:pt idx="294">
                  <c:v>0.200157076120377</c:v>
                </c:pt>
                <c:pt idx="295">
                  <c:v>0.20013582706451399</c:v>
                </c:pt>
                <c:pt idx="296">
                  <c:v>0.20015701651573201</c:v>
                </c:pt>
                <c:pt idx="297">
                  <c:v>0.19985145330429099</c:v>
                </c:pt>
                <c:pt idx="298">
                  <c:v>0.19968193769455</c:v>
                </c:pt>
                <c:pt idx="299">
                  <c:v>0.19959720969200101</c:v>
                </c:pt>
                <c:pt idx="300">
                  <c:v>0.199414297938347</c:v>
                </c:pt>
                <c:pt idx="301">
                  <c:v>0.19927316904067999</c:v>
                </c:pt>
                <c:pt idx="302">
                  <c:v>0.19916072487831099</c:v>
                </c:pt>
                <c:pt idx="303">
                  <c:v>0.199076443910599</c:v>
                </c:pt>
                <c:pt idx="304">
                  <c:v>0.19902749359607699</c:v>
                </c:pt>
                <c:pt idx="305">
                  <c:v>0.19892705976962999</c:v>
                </c:pt>
                <c:pt idx="306">
                  <c:v>0.19852480292320299</c:v>
                </c:pt>
                <c:pt idx="307">
                  <c:v>0.197823941707611</c:v>
                </c:pt>
                <c:pt idx="308">
                  <c:v>0.197414129972458</c:v>
                </c:pt>
                <c:pt idx="309">
                  <c:v>0.197172671556473</c:v>
                </c:pt>
                <c:pt idx="310">
                  <c:v>0.19687980413436901</c:v>
                </c:pt>
                <c:pt idx="311">
                  <c:v>0.196367412805557</c:v>
                </c:pt>
                <c:pt idx="312">
                  <c:v>0.19583654403686501</c:v>
                </c:pt>
                <c:pt idx="313">
                  <c:v>0.19525371491908999</c:v>
                </c:pt>
                <c:pt idx="314">
                  <c:v>0.19460353255271901</c:v>
                </c:pt>
                <c:pt idx="315">
                  <c:v>0.19391667842865001</c:v>
                </c:pt>
                <c:pt idx="316">
                  <c:v>0.193374663591385</c:v>
                </c:pt>
                <c:pt idx="317">
                  <c:v>0.19279503822326699</c:v>
                </c:pt>
                <c:pt idx="318">
                  <c:v>0.192099124193192</c:v>
                </c:pt>
                <c:pt idx="319">
                  <c:v>0.19166581332683599</c:v>
                </c:pt>
                <c:pt idx="320">
                  <c:v>0.191237062215805</c:v>
                </c:pt>
                <c:pt idx="321">
                  <c:v>0.190817281603813</c:v>
                </c:pt>
                <c:pt idx="322">
                  <c:v>0.19052855670452101</c:v>
                </c:pt>
                <c:pt idx="323">
                  <c:v>0.19037851691245999</c:v>
                </c:pt>
                <c:pt idx="324">
                  <c:v>0.190258488059044</c:v>
                </c:pt>
                <c:pt idx="325">
                  <c:v>0.19015412032604201</c:v>
                </c:pt>
                <c:pt idx="326">
                  <c:v>0.19017353653907801</c:v>
                </c:pt>
                <c:pt idx="327">
                  <c:v>0.19019095599651301</c:v>
                </c:pt>
                <c:pt idx="328">
                  <c:v>0.19027960300445601</c:v>
                </c:pt>
                <c:pt idx="329">
                  <c:v>0.190483808517456</c:v>
                </c:pt>
                <c:pt idx="330">
                  <c:v>0.190603092312813</c:v>
                </c:pt>
                <c:pt idx="331">
                  <c:v>0.19098566472530401</c:v>
                </c:pt>
                <c:pt idx="332">
                  <c:v>0.19167830049991599</c:v>
                </c:pt>
                <c:pt idx="333">
                  <c:v>0.19258558750152599</c:v>
                </c:pt>
                <c:pt idx="334">
                  <c:v>0.19379581511020699</c:v>
                </c:pt>
                <c:pt idx="335">
                  <c:v>0.19537515938281999</c:v>
                </c:pt>
                <c:pt idx="336">
                  <c:v>0.197273209691048</c:v>
                </c:pt>
                <c:pt idx="337">
                  <c:v>0.199151456356049</c:v>
                </c:pt>
                <c:pt idx="338">
                  <c:v>0.20102529227733601</c:v>
                </c:pt>
                <c:pt idx="339">
                  <c:v>0.20290409028530099</c:v>
                </c:pt>
                <c:pt idx="340">
                  <c:v>0.20489208400249501</c:v>
                </c:pt>
                <c:pt idx="341">
                  <c:v>0.20657785236835499</c:v>
                </c:pt>
                <c:pt idx="342">
                  <c:v>0.20807003974914601</c:v>
                </c:pt>
                <c:pt idx="343">
                  <c:v>0.20938014984130901</c:v>
                </c:pt>
                <c:pt idx="344">
                  <c:v>0.21043653786182401</c:v>
                </c:pt>
                <c:pt idx="345">
                  <c:v>0.21124917268753099</c:v>
                </c:pt>
                <c:pt idx="346">
                  <c:v>0.211940333247185</c:v>
                </c:pt>
                <c:pt idx="347">
                  <c:v>0.21251605451107</c:v>
                </c:pt>
                <c:pt idx="348">
                  <c:v>0.21281395852565799</c:v>
                </c:pt>
                <c:pt idx="349">
                  <c:v>0.21293063461780501</c:v>
                </c:pt>
                <c:pt idx="350">
                  <c:v>0.212846979498863</c:v>
                </c:pt>
                <c:pt idx="351">
                  <c:v>0.212536156177521</c:v>
                </c:pt>
                <c:pt idx="352">
                  <c:v>0.21200747787952401</c:v>
                </c:pt>
                <c:pt idx="353">
                  <c:v>0.21144750714302099</c:v>
                </c:pt>
                <c:pt idx="354">
                  <c:v>0.21087010204792001</c:v>
                </c:pt>
                <c:pt idx="355">
                  <c:v>0.21015903353691101</c:v>
                </c:pt>
                <c:pt idx="356">
                  <c:v>0.20915299654007</c:v>
                </c:pt>
                <c:pt idx="357">
                  <c:v>0.208030715584755</c:v>
                </c:pt>
                <c:pt idx="358">
                  <c:v>0.206831485033035</c:v>
                </c:pt>
                <c:pt idx="359">
                  <c:v>0.20536480844020799</c:v>
                </c:pt>
                <c:pt idx="360">
                  <c:v>0.203785315155983</c:v>
                </c:pt>
                <c:pt idx="361">
                  <c:v>0.20198354125022899</c:v>
                </c:pt>
                <c:pt idx="362">
                  <c:v>0.19987659156322499</c:v>
                </c:pt>
                <c:pt idx="363">
                  <c:v>0.197664380073547</c:v>
                </c:pt>
                <c:pt idx="364">
                  <c:v>0.195401921868324</c:v>
                </c:pt>
                <c:pt idx="365">
                  <c:v>0.193131223320961</c:v>
                </c:pt>
                <c:pt idx="366">
                  <c:v>0.19076563417911499</c:v>
                </c:pt>
                <c:pt idx="367">
                  <c:v>0.18809245526790599</c:v>
                </c:pt>
                <c:pt idx="368">
                  <c:v>0.18500621616840399</c:v>
                </c:pt>
                <c:pt idx="369">
                  <c:v>0.181671127676964</c:v>
                </c:pt>
                <c:pt idx="370">
                  <c:v>0.178366333246231</c:v>
                </c:pt>
                <c:pt idx="371">
                  <c:v>0.17552502453327201</c:v>
                </c:pt>
                <c:pt idx="372">
                  <c:v>0.17321272194385501</c:v>
                </c:pt>
                <c:pt idx="373">
                  <c:v>0.17092025279998799</c:v>
                </c:pt>
                <c:pt idx="374">
                  <c:v>0.16785840690136</c:v>
                </c:pt>
                <c:pt idx="375">
                  <c:v>0.16451244056224801</c:v>
                </c:pt>
                <c:pt idx="376">
                  <c:v>0.16123862564563801</c:v>
                </c:pt>
                <c:pt idx="377">
                  <c:v>0.15792046487331399</c:v>
                </c:pt>
                <c:pt idx="378">
                  <c:v>0.15432889759540599</c:v>
                </c:pt>
                <c:pt idx="379">
                  <c:v>0.15039174258709001</c:v>
                </c:pt>
                <c:pt idx="380">
                  <c:v>0.146174386143684</c:v>
                </c:pt>
                <c:pt idx="381">
                  <c:v>0.14190907776355699</c:v>
                </c:pt>
                <c:pt idx="382">
                  <c:v>0.13786776363849601</c:v>
                </c:pt>
                <c:pt idx="383">
                  <c:v>0.13428795337676999</c:v>
                </c:pt>
                <c:pt idx="384">
                  <c:v>0.13119277358055101</c:v>
                </c:pt>
                <c:pt idx="385">
                  <c:v>0.12855480611324299</c:v>
                </c:pt>
                <c:pt idx="386">
                  <c:v>0.12623119354248</c:v>
                </c:pt>
                <c:pt idx="387">
                  <c:v>0.124315321445465</c:v>
                </c:pt>
                <c:pt idx="388">
                  <c:v>0.122900635004044</c:v>
                </c:pt>
                <c:pt idx="389">
                  <c:v>0.12178955972194699</c:v>
                </c:pt>
                <c:pt idx="390">
                  <c:v>0.120921440422535</c:v>
                </c:pt>
                <c:pt idx="391">
                  <c:v>0.12027373164892199</c:v>
                </c:pt>
                <c:pt idx="392">
                  <c:v>0.119842499494553</c:v>
                </c:pt>
                <c:pt idx="393">
                  <c:v>0.11950524151325199</c:v>
                </c:pt>
                <c:pt idx="394">
                  <c:v>0.11925007402896901</c:v>
                </c:pt>
                <c:pt idx="395">
                  <c:v>0.119053162634373</c:v>
                </c:pt>
                <c:pt idx="396">
                  <c:v>0.118829883635044</c:v>
                </c:pt>
                <c:pt idx="397">
                  <c:v>0.11863869428634601</c:v>
                </c:pt>
                <c:pt idx="398">
                  <c:v>0.118442788720131</c:v>
                </c:pt>
                <c:pt idx="399">
                  <c:v>0.118228659033775</c:v>
                </c:pt>
                <c:pt idx="400">
                  <c:v>0.118221342563629</c:v>
                </c:pt>
                <c:pt idx="401">
                  <c:v>0.11811120808124501</c:v>
                </c:pt>
                <c:pt idx="402">
                  <c:v>0.117887996137142</c:v>
                </c:pt>
                <c:pt idx="403">
                  <c:v>0.11775122582912401</c:v>
                </c:pt>
                <c:pt idx="404">
                  <c:v>0.117639057338238</c:v>
                </c:pt>
                <c:pt idx="405">
                  <c:v>0.117531560361385</c:v>
                </c:pt>
                <c:pt idx="406">
                  <c:v>0.11740859597921401</c:v>
                </c:pt>
                <c:pt idx="407">
                  <c:v>0.117240153253078</c:v>
                </c:pt>
                <c:pt idx="408">
                  <c:v>0.11728651076555301</c:v>
                </c:pt>
                <c:pt idx="409">
                  <c:v>0.117720454931259</c:v>
                </c:pt>
                <c:pt idx="410">
                  <c:v>0.11860158294439301</c:v>
                </c:pt>
                <c:pt idx="411">
                  <c:v>0.118560090661049</c:v>
                </c:pt>
                <c:pt idx="412">
                  <c:v>0.11782684922218301</c:v>
                </c:pt>
                <c:pt idx="413">
                  <c:v>0.11727608740329699</c:v>
                </c:pt>
                <c:pt idx="414">
                  <c:v>0.117311701178551</c:v>
                </c:pt>
                <c:pt idx="415">
                  <c:v>0.117061279714108</c:v>
                </c:pt>
                <c:pt idx="416">
                  <c:v>0.116921462118626</c:v>
                </c:pt>
                <c:pt idx="417">
                  <c:v>0.116983607411385</c:v>
                </c:pt>
                <c:pt idx="418">
                  <c:v>0.117113716900349</c:v>
                </c:pt>
                <c:pt idx="419">
                  <c:v>0.117216572165489</c:v>
                </c:pt>
                <c:pt idx="420">
                  <c:v>0.11732185631990399</c:v>
                </c:pt>
                <c:pt idx="421">
                  <c:v>0.117469862103462</c:v>
                </c:pt>
                <c:pt idx="422">
                  <c:v>0.11768153309822101</c:v>
                </c:pt>
                <c:pt idx="423">
                  <c:v>0.11795649677514999</c:v>
                </c:pt>
                <c:pt idx="424">
                  <c:v>0.11823570728302001</c:v>
                </c:pt>
                <c:pt idx="425">
                  <c:v>0.118461035192013</c:v>
                </c:pt>
                <c:pt idx="426">
                  <c:v>0.118661351501942</c:v>
                </c:pt>
                <c:pt idx="427">
                  <c:v>0.118913106620312</c:v>
                </c:pt>
                <c:pt idx="428">
                  <c:v>0.119220152497292</c:v>
                </c:pt>
                <c:pt idx="429">
                  <c:v>0.119535334408283</c:v>
                </c:pt>
                <c:pt idx="430">
                  <c:v>0.119843281805515</c:v>
                </c:pt>
                <c:pt idx="431">
                  <c:v>0.12019007652998</c:v>
                </c:pt>
                <c:pt idx="432">
                  <c:v>0.120561368763447</c:v>
                </c:pt>
                <c:pt idx="433">
                  <c:v>0.120861627161503</c:v>
                </c:pt>
                <c:pt idx="434">
                  <c:v>0.121332593262196</c:v>
                </c:pt>
                <c:pt idx="435">
                  <c:v>0.121811144053936</c:v>
                </c:pt>
                <c:pt idx="436">
                  <c:v>0.12217415124177899</c:v>
                </c:pt>
                <c:pt idx="437">
                  <c:v>0.122653320431709</c:v>
                </c:pt>
                <c:pt idx="438">
                  <c:v>0.123015739023685</c:v>
                </c:pt>
                <c:pt idx="439">
                  <c:v>0.123425982892513</c:v>
                </c:pt>
                <c:pt idx="440">
                  <c:v>0.124084912240505</c:v>
                </c:pt>
                <c:pt idx="441">
                  <c:v>0.12457524985075</c:v>
                </c:pt>
                <c:pt idx="442">
                  <c:v>0.12500225007533999</c:v>
                </c:pt>
                <c:pt idx="443">
                  <c:v>0.125464677810669</c:v>
                </c:pt>
                <c:pt idx="444">
                  <c:v>0.12601873278617901</c:v>
                </c:pt>
                <c:pt idx="445">
                  <c:v>0.12653723359107999</c:v>
                </c:pt>
                <c:pt idx="446">
                  <c:v>0.12692484259605399</c:v>
                </c:pt>
                <c:pt idx="447">
                  <c:v>0.127237528562546</c:v>
                </c:pt>
                <c:pt idx="448">
                  <c:v>0.127717390656471</c:v>
                </c:pt>
                <c:pt idx="449">
                  <c:v>0.12809234857559201</c:v>
                </c:pt>
                <c:pt idx="450">
                  <c:v>0.128400713205338</c:v>
                </c:pt>
                <c:pt idx="451">
                  <c:v>0.12870229780674</c:v>
                </c:pt>
                <c:pt idx="452">
                  <c:v>0.12891647219657901</c:v>
                </c:pt>
                <c:pt idx="453">
                  <c:v>0.12909734249115001</c:v>
                </c:pt>
                <c:pt idx="454">
                  <c:v>0.12924852967262301</c:v>
                </c:pt>
                <c:pt idx="455">
                  <c:v>0.129338353872299</c:v>
                </c:pt>
                <c:pt idx="456">
                  <c:v>0.129257813096046</c:v>
                </c:pt>
                <c:pt idx="457">
                  <c:v>0.12922580540180201</c:v>
                </c:pt>
                <c:pt idx="458">
                  <c:v>0.129151865839958</c:v>
                </c:pt>
                <c:pt idx="459">
                  <c:v>0.12877535820007299</c:v>
                </c:pt>
                <c:pt idx="460">
                  <c:v>0.12852506339549999</c:v>
                </c:pt>
                <c:pt idx="461">
                  <c:v>0.12809444963932001</c:v>
                </c:pt>
                <c:pt idx="462">
                  <c:v>0.127446368336678</c:v>
                </c:pt>
                <c:pt idx="463">
                  <c:v>0.12702369689941401</c:v>
                </c:pt>
                <c:pt idx="464">
                  <c:v>0.12627500295638999</c:v>
                </c:pt>
                <c:pt idx="465">
                  <c:v>0.125533372163773</c:v>
                </c:pt>
                <c:pt idx="466">
                  <c:v>0.124989703297615</c:v>
                </c:pt>
                <c:pt idx="467">
                  <c:v>0.123883947730064</c:v>
                </c:pt>
                <c:pt idx="468">
                  <c:v>0.122780084609985</c:v>
                </c:pt>
                <c:pt idx="469">
                  <c:v>0.121697627007961</c:v>
                </c:pt>
                <c:pt idx="470">
                  <c:v>0.120491020381451</c:v>
                </c:pt>
                <c:pt idx="471">
                  <c:v>0.119268670678139</c:v>
                </c:pt>
                <c:pt idx="472">
                  <c:v>0.117801055312157</c:v>
                </c:pt>
                <c:pt idx="473">
                  <c:v>0.115946270525455</c:v>
                </c:pt>
                <c:pt idx="474">
                  <c:v>0.11370113492012</c:v>
                </c:pt>
                <c:pt idx="475">
                  <c:v>0.111349627375603</c:v>
                </c:pt>
                <c:pt idx="476">
                  <c:v>0.10894792526960401</c:v>
                </c:pt>
                <c:pt idx="477">
                  <c:v>0.106463812291622</c:v>
                </c:pt>
                <c:pt idx="478">
                  <c:v>0.103860273957253</c:v>
                </c:pt>
                <c:pt idx="479">
                  <c:v>0.10086146742105501</c:v>
                </c:pt>
                <c:pt idx="480">
                  <c:v>9.8054200410842896E-2</c:v>
                </c:pt>
                <c:pt idx="481">
                  <c:v>9.5737628638744396E-2</c:v>
                </c:pt>
                <c:pt idx="482">
                  <c:v>9.3512497842311901E-2</c:v>
                </c:pt>
                <c:pt idx="483">
                  <c:v>9.1672979295253795E-2</c:v>
                </c:pt>
                <c:pt idx="484">
                  <c:v>9.0132296085357694E-2</c:v>
                </c:pt>
                <c:pt idx="485">
                  <c:v>8.8782340288162204E-2</c:v>
                </c:pt>
                <c:pt idx="486">
                  <c:v>8.76794904470444E-2</c:v>
                </c:pt>
                <c:pt idx="487">
                  <c:v>8.6793884634971605E-2</c:v>
                </c:pt>
                <c:pt idx="488">
                  <c:v>8.6015470325946794E-2</c:v>
                </c:pt>
                <c:pt idx="489">
                  <c:v>8.5274167358875302E-2</c:v>
                </c:pt>
                <c:pt idx="490">
                  <c:v>8.4775939583778395E-2</c:v>
                </c:pt>
                <c:pt idx="491">
                  <c:v>8.4128871560096699E-2</c:v>
                </c:pt>
                <c:pt idx="492">
                  <c:v>8.3456128835678101E-2</c:v>
                </c:pt>
                <c:pt idx="493">
                  <c:v>8.3090975880622905E-2</c:v>
                </c:pt>
                <c:pt idx="494">
                  <c:v>8.26105996966362E-2</c:v>
                </c:pt>
                <c:pt idx="495">
                  <c:v>8.2035414874553694E-2</c:v>
                </c:pt>
                <c:pt idx="496">
                  <c:v>8.1448525190353394E-2</c:v>
                </c:pt>
                <c:pt idx="497">
                  <c:v>8.0943770706653595E-2</c:v>
                </c:pt>
                <c:pt idx="498">
                  <c:v>8.0450281500816304E-2</c:v>
                </c:pt>
                <c:pt idx="499">
                  <c:v>7.9950675368308993E-2</c:v>
                </c:pt>
                <c:pt idx="500">
                  <c:v>7.94345587491989E-2</c:v>
                </c:pt>
                <c:pt idx="501">
                  <c:v>7.8900724649429294E-2</c:v>
                </c:pt>
                <c:pt idx="502">
                  <c:v>7.87055268883705E-2</c:v>
                </c:pt>
                <c:pt idx="503">
                  <c:v>7.8376509249210399E-2</c:v>
                </c:pt>
                <c:pt idx="504">
                  <c:v>7.7689506113529205E-2</c:v>
                </c:pt>
                <c:pt idx="505">
                  <c:v>7.7368795871734605E-2</c:v>
                </c:pt>
                <c:pt idx="506">
                  <c:v>7.6857522130012498E-2</c:v>
                </c:pt>
                <c:pt idx="507">
                  <c:v>7.63205885887146E-2</c:v>
                </c:pt>
                <c:pt idx="508">
                  <c:v>7.5966946780681596E-2</c:v>
                </c:pt>
                <c:pt idx="509">
                  <c:v>7.5491011142730699E-2</c:v>
                </c:pt>
                <c:pt idx="510">
                  <c:v>7.5129568576812703E-2</c:v>
                </c:pt>
                <c:pt idx="511">
                  <c:v>7.4785552918910994E-2</c:v>
                </c:pt>
                <c:pt idx="512">
                  <c:v>7.4286565184593201E-2</c:v>
                </c:pt>
                <c:pt idx="513">
                  <c:v>7.3789723217487294E-2</c:v>
                </c:pt>
                <c:pt idx="514">
                  <c:v>7.3520258069038405E-2</c:v>
                </c:pt>
                <c:pt idx="515">
                  <c:v>7.3281675577163696E-2</c:v>
                </c:pt>
                <c:pt idx="516">
                  <c:v>7.2701700031757396E-2</c:v>
                </c:pt>
                <c:pt idx="517">
                  <c:v>7.2293251752853394E-2</c:v>
                </c:pt>
                <c:pt idx="518">
                  <c:v>7.1854501962661702E-2</c:v>
                </c:pt>
                <c:pt idx="519">
                  <c:v>7.1305990219116197E-2</c:v>
                </c:pt>
                <c:pt idx="520">
                  <c:v>7.0740550756454496E-2</c:v>
                </c:pt>
                <c:pt idx="521">
                  <c:v>7.0296190679073306E-2</c:v>
                </c:pt>
                <c:pt idx="522">
                  <c:v>6.9831319153308896E-2</c:v>
                </c:pt>
                <c:pt idx="523">
                  <c:v>6.9249331951141399E-2</c:v>
                </c:pt>
                <c:pt idx="524">
                  <c:v>6.857680529356E-2</c:v>
                </c:pt>
                <c:pt idx="525">
                  <c:v>6.8103753030300099E-2</c:v>
                </c:pt>
                <c:pt idx="526">
                  <c:v>6.7557781934738201E-2</c:v>
                </c:pt>
                <c:pt idx="527">
                  <c:v>6.6846780478954301E-2</c:v>
                </c:pt>
                <c:pt idx="528">
                  <c:v>6.6374950110912295E-2</c:v>
                </c:pt>
                <c:pt idx="529">
                  <c:v>6.5759748220443698E-2</c:v>
                </c:pt>
                <c:pt idx="530">
                  <c:v>6.5150141716003404E-2</c:v>
                </c:pt>
                <c:pt idx="531">
                  <c:v>6.4667411148548098E-2</c:v>
                </c:pt>
                <c:pt idx="532">
                  <c:v>6.4048998057842296E-2</c:v>
                </c:pt>
                <c:pt idx="533">
                  <c:v>6.3431240618228898E-2</c:v>
                </c:pt>
                <c:pt idx="534">
                  <c:v>6.2850713729858398E-2</c:v>
                </c:pt>
                <c:pt idx="535">
                  <c:v>6.2319878488779103E-2</c:v>
                </c:pt>
                <c:pt idx="536">
                  <c:v>6.18889555335045E-2</c:v>
                </c:pt>
                <c:pt idx="537">
                  <c:v>6.1381310224533102E-2</c:v>
                </c:pt>
                <c:pt idx="538">
                  <c:v>6.0846064239740399E-2</c:v>
                </c:pt>
                <c:pt idx="539">
                  <c:v>6.03534393012524E-2</c:v>
                </c:pt>
                <c:pt idx="540">
                  <c:v>5.9604179114103303E-2</c:v>
                </c:pt>
                <c:pt idx="541">
                  <c:v>5.90854734182358E-2</c:v>
                </c:pt>
                <c:pt idx="542">
                  <c:v>5.8772526681423201E-2</c:v>
                </c:pt>
                <c:pt idx="543">
                  <c:v>5.8357395231723799E-2</c:v>
                </c:pt>
                <c:pt idx="544">
                  <c:v>5.7791929692030002E-2</c:v>
                </c:pt>
                <c:pt idx="545">
                  <c:v>5.7488508522510501E-2</c:v>
                </c:pt>
                <c:pt idx="546">
                  <c:v>5.7432822883129099E-2</c:v>
                </c:pt>
                <c:pt idx="547">
                  <c:v>5.7248517870903001E-2</c:v>
                </c:pt>
                <c:pt idx="548">
                  <c:v>5.6936275213956798E-2</c:v>
                </c:pt>
                <c:pt idx="549">
                  <c:v>5.6226719170808799E-2</c:v>
                </c:pt>
                <c:pt idx="550">
                  <c:v>5.5392254143953303E-2</c:v>
                </c:pt>
                <c:pt idx="551">
                  <c:v>5.5032879114151001E-2</c:v>
                </c:pt>
                <c:pt idx="552">
                  <c:v>5.45897744596004E-2</c:v>
                </c:pt>
                <c:pt idx="553">
                  <c:v>5.3701326251030003E-2</c:v>
                </c:pt>
                <c:pt idx="554">
                  <c:v>5.2784968167543397E-2</c:v>
                </c:pt>
                <c:pt idx="555">
                  <c:v>5.27974888682365E-2</c:v>
                </c:pt>
                <c:pt idx="556">
                  <c:v>5.2480131387710599E-2</c:v>
                </c:pt>
                <c:pt idx="557">
                  <c:v>5.1951859146356603E-2</c:v>
                </c:pt>
                <c:pt idx="558">
                  <c:v>5.1409862935543102E-2</c:v>
                </c:pt>
                <c:pt idx="559">
                  <c:v>5.0905175507068599E-2</c:v>
                </c:pt>
                <c:pt idx="560">
                  <c:v>5.0372611731290803E-2</c:v>
                </c:pt>
                <c:pt idx="561">
                  <c:v>4.9805507063865703E-2</c:v>
                </c:pt>
                <c:pt idx="562">
                  <c:v>4.9251828342676197E-2</c:v>
                </c:pt>
                <c:pt idx="563">
                  <c:v>4.8792794346809401E-2</c:v>
                </c:pt>
                <c:pt idx="564">
                  <c:v>4.8094503581523902E-2</c:v>
                </c:pt>
                <c:pt idx="565">
                  <c:v>4.72610704600811E-2</c:v>
                </c:pt>
                <c:pt idx="566">
                  <c:v>4.6502601355314303E-2</c:v>
                </c:pt>
                <c:pt idx="567">
                  <c:v>4.6009708195924801E-2</c:v>
                </c:pt>
                <c:pt idx="568">
                  <c:v>4.4980023056268699E-2</c:v>
                </c:pt>
                <c:pt idx="569">
                  <c:v>4.3787900358438499E-2</c:v>
                </c:pt>
                <c:pt idx="570">
                  <c:v>4.28708158433437E-2</c:v>
                </c:pt>
                <c:pt idx="571">
                  <c:v>4.22856695950031E-2</c:v>
                </c:pt>
                <c:pt idx="572">
                  <c:v>4.1350632905960097E-2</c:v>
                </c:pt>
                <c:pt idx="573">
                  <c:v>4.0284473448991803E-2</c:v>
                </c:pt>
                <c:pt idx="574">
                  <c:v>3.9395533502101898E-2</c:v>
                </c:pt>
                <c:pt idx="575">
                  <c:v>3.8706973195076003E-2</c:v>
                </c:pt>
                <c:pt idx="576">
                  <c:v>3.79751101136208E-2</c:v>
                </c:pt>
                <c:pt idx="577">
                  <c:v>3.7042971700429903E-2</c:v>
                </c:pt>
                <c:pt idx="578">
                  <c:v>3.6152146756649003E-2</c:v>
                </c:pt>
                <c:pt idx="579">
                  <c:v>3.6632902920246103E-2</c:v>
                </c:pt>
                <c:pt idx="580">
                  <c:v>3.5647049546241802E-2</c:v>
                </c:pt>
                <c:pt idx="581">
                  <c:v>3.4789942204952198E-2</c:v>
                </c:pt>
                <c:pt idx="582">
                  <c:v>3.6008425056934398E-2</c:v>
                </c:pt>
                <c:pt idx="583">
                  <c:v>3.4765671938657802E-2</c:v>
                </c:pt>
                <c:pt idx="584">
                  <c:v>3.3962160348892198E-2</c:v>
                </c:pt>
                <c:pt idx="585">
                  <c:v>3.3739227801561397E-2</c:v>
                </c:pt>
                <c:pt idx="586">
                  <c:v>3.2810516655445099E-2</c:v>
                </c:pt>
                <c:pt idx="587">
                  <c:v>2.95807868242264E-2</c:v>
                </c:pt>
                <c:pt idx="588">
                  <c:v>2.86793615669012E-2</c:v>
                </c:pt>
                <c:pt idx="589">
                  <c:v>2.8169834986329099E-2</c:v>
                </c:pt>
                <c:pt idx="590">
                  <c:v>2.6442239060998001E-2</c:v>
                </c:pt>
                <c:pt idx="591">
                  <c:v>2.6696318760514301E-2</c:v>
                </c:pt>
                <c:pt idx="592">
                  <c:v>2.64099035412073E-2</c:v>
                </c:pt>
                <c:pt idx="593">
                  <c:v>2.53205504268408E-2</c:v>
                </c:pt>
                <c:pt idx="594">
                  <c:v>2.4432264268398299E-2</c:v>
                </c:pt>
                <c:pt idx="595">
                  <c:v>2.6502141728997199E-2</c:v>
                </c:pt>
                <c:pt idx="596">
                  <c:v>2.46693808585405E-2</c:v>
                </c:pt>
                <c:pt idx="597">
                  <c:v>2.2290524095296901E-2</c:v>
                </c:pt>
                <c:pt idx="598">
                  <c:v>2.3033525794744499E-2</c:v>
                </c:pt>
                <c:pt idx="599">
                  <c:v>2.2865304723382E-2</c:v>
                </c:pt>
                <c:pt idx="600">
                  <c:v>2.3096080869436299E-2</c:v>
                </c:pt>
                <c:pt idx="601">
                  <c:v>2.2389657795429199E-2</c:v>
                </c:pt>
                <c:pt idx="602">
                  <c:v>2.0605009049177201E-2</c:v>
                </c:pt>
                <c:pt idx="603">
                  <c:v>2.14757472276688E-2</c:v>
                </c:pt>
                <c:pt idx="604">
                  <c:v>2.1815411746501898E-2</c:v>
                </c:pt>
                <c:pt idx="605">
                  <c:v>2.0825935527682301E-2</c:v>
                </c:pt>
                <c:pt idx="606">
                  <c:v>1.9356271252036102E-2</c:v>
                </c:pt>
                <c:pt idx="607">
                  <c:v>2.0064236596226699E-2</c:v>
                </c:pt>
                <c:pt idx="608">
                  <c:v>1.8177196383476299E-2</c:v>
                </c:pt>
                <c:pt idx="609">
                  <c:v>1.7408985644578899E-2</c:v>
                </c:pt>
                <c:pt idx="610">
                  <c:v>1.9194953143596601E-2</c:v>
                </c:pt>
                <c:pt idx="611">
                  <c:v>1.7542088404297801E-2</c:v>
                </c:pt>
                <c:pt idx="612">
                  <c:v>1.79706905037165E-2</c:v>
                </c:pt>
                <c:pt idx="613">
                  <c:v>1.89657602459192E-2</c:v>
                </c:pt>
                <c:pt idx="614">
                  <c:v>1.87396947294474E-2</c:v>
                </c:pt>
                <c:pt idx="615">
                  <c:v>1.75708010792732E-2</c:v>
                </c:pt>
                <c:pt idx="616">
                  <c:v>1.7368242144584701E-2</c:v>
                </c:pt>
                <c:pt idx="617">
                  <c:v>1.7232533544302001E-2</c:v>
                </c:pt>
                <c:pt idx="618">
                  <c:v>1.7092376947402999E-2</c:v>
                </c:pt>
                <c:pt idx="619">
                  <c:v>1.85933616012335E-2</c:v>
                </c:pt>
                <c:pt idx="620">
                  <c:v>1.71911343932152E-2</c:v>
                </c:pt>
                <c:pt idx="621">
                  <c:v>1.58904381096363E-2</c:v>
                </c:pt>
                <c:pt idx="622">
                  <c:v>1.6737561672925901E-2</c:v>
                </c:pt>
                <c:pt idx="623">
                  <c:v>1.8342608585953699E-2</c:v>
                </c:pt>
                <c:pt idx="624">
                  <c:v>1.6823865473270399E-2</c:v>
                </c:pt>
                <c:pt idx="625">
                  <c:v>1.65034532546997E-2</c:v>
                </c:pt>
                <c:pt idx="626">
                  <c:v>1.8347879871726001E-2</c:v>
                </c:pt>
                <c:pt idx="627">
                  <c:v>1.8132252618670502E-2</c:v>
                </c:pt>
                <c:pt idx="628">
                  <c:v>1.8455605953931802E-2</c:v>
                </c:pt>
                <c:pt idx="629">
                  <c:v>1.7592625692486801E-2</c:v>
                </c:pt>
                <c:pt idx="630">
                  <c:v>1.6513153910636898E-2</c:v>
                </c:pt>
                <c:pt idx="631">
                  <c:v>1.8147591501474401E-2</c:v>
                </c:pt>
                <c:pt idx="632">
                  <c:v>1.70190185308456E-2</c:v>
                </c:pt>
                <c:pt idx="633">
                  <c:v>1.6376756131649E-2</c:v>
                </c:pt>
                <c:pt idx="634">
                  <c:v>1.74324829131365E-2</c:v>
                </c:pt>
                <c:pt idx="635">
                  <c:v>1.87612492591143E-2</c:v>
                </c:pt>
                <c:pt idx="636">
                  <c:v>1.7956882715225199E-2</c:v>
                </c:pt>
                <c:pt idx="637">
                  <c:v>1.7056988552212701E-2</c:v>
                </c:pt>
                <c:pt idx="638">
                  <c:v>1.7024159431457499E-2</c:v>
                </c:pt>
                <c:pt idx="639">
                  <c:v>1.7537165433168401E-2</c:v>
                </c:pt>
                <c:pt idx="640">
                  <c:v>1.7051856964826601E-2</c:v>
                </c:pt>
                <c:pt idx="641">
                  <c:v>1.7134541645646099E-2</c:v>
                </c:pt>
                <c:pt idx="642">
                  <c:v>1.8155612051487E-2</c:v>
                </c:pt>
                <c:pt idx="643">
                  <c:v>1.9197408109903301E-2</c:v>
                </c:pt>
                <c:pt idx="644">
                  <c:v>1.7325211316347101E-2</c:v>
                </c:pt>
                <c:pt idx="645">
                  <c:v>1.71503014862537E-2</c:v>
                </c:pt>
                <c:pt idx="646">
                  <c:v>1.79398916661739E-2</c:v>
                </c:pt>
                <c:pt idx="647">
                  <c:v>1.7861332744360001E-2</c:v>
                </c:pt>
                <c:pt idx="648">
                  <c:v>1.8817454576492299E-2</c:v>
                </c:pt>
                <c:pt idx="649">
                  <c:v>1.73058211803436E-2</c:v>
                </c:pt>
                <c:pt idx="650">
                  <c:v>1.6531981527805301E-2</c:v>
                </c:pt>
                <c:pt idx="651">
                  <c:v>1.39643475413322E-2</c:v>
                </c:pt>
                <c:pt idx="652">
                  <c:v>1.4420825056731699E-2</c:v>
                </c:pt>
                <c:pt idx="653">
                  <c:v>1.4558301307261001E-2</c:v>
                </c:pt>
                <c:pt idx="654">
                  <c:v>1.4505672268569501E-2</c:v>
                </c:pt>
                <c:pt idx="655">
                  <c:v>1.4478686265647399E-2</c:v>
                </c:pt>
                <c:pt idx="656">
                  <c:v>1.4290146529674501E-2</c:v>
                </c:pt>
                <c:pt idx="657">
                  <c:v>1.4410878531634801E-2</c:v>
                </c:pt>
                <c:pt idx="658">
                  <c:v>1.45993502810597E-2</c:v>
                </c:pt>
                <c:pt idx="659">
                  <c:v>1.47328656166792E-2</c:v>
                </c:pt>
                <c:pt idx="660">
                  <c:v>1.5087249688804099E-2</c:v>
                </c:pt>
                <c:pt idx="661">
                  <c:v>1.5185274183750199E-2</c:v>
                </c:pt>
                <c:pt idx="662">
                  <c:v>1.5203960239887199E-2</c:v>
                </c:pt>
                <c:pt idx="663">
                  <c:v>1.53284762054682E-2</c:v>
                </c:pt>
                <c:pt idx="664">
                  <c:v>1.54402162879705E-2</c:v>
                </c:pt>
                <c:pt idx="665">
                  <c:v>1.5451620332896701E-2</c:v>
                </c:pt>
                <c:pt idx="666">
                  <c:v>1.55840832740068E-2</c:v>
                </c:pt>
                <c:pt idx="667">
                  <c:v>1.5787106007337601E-2</c:v>
                </c:pt>
                <c:pt idx="668">
                  <c:v>1.6098193824291201E-2</c:v>
                </c:pt>
                <c:pt idx="669">
                  <c:v>1.6318179666995999E-2</c:v>
                </c:pt>
                <c:pt idx="670">
                  <c:v>1.6476085409522102E-2</c:v>
                </c:pt>
                <c:pt idx="671">
                  <c:v>1.6680164262652401E-2</c:v>
                </c:pt>
                <c:pt idx="672">
                  <c:v>1.67912989854813E-2</c:v>
                </c:pt>
                <c:pt idx="673">
                  <c:v>1.6873184591531799E-2</c:v>
                </c:pt>
                <c:pt idx="674">
                  <c:v>1.69730260968208E-2</c:v>
                </c:pt>
                <c:pt idx="675">
                  <c:v>1.7182182520628E-2</c:v>
                </c:pt>
                <c:pt idx="676">
                  <c:v>1.7364209517836598E-2</c:v>
                </c:pt>
                <c:pt idx="677">
                  <c:v>1.7598900943994501E-2</c:v>
                </c:pt>
                <c:pt idx="678">
                  <c:v>1.78721304982901E-2</c:v>
                </c:pt>
                <c:pt idx="679">
                  <c:v>1.8103523179888701E-2</c:v>
                </c:pt>
                <c:pt idx="680">
                  <c:v>1.8283106386661498E-2</c:v>
                </c:pt>
                <c:pt idx="681">
                  <c:v>1.8585590645670901E-2</c:v>
                </c:pt>
                <c:pt idx="682">
                  <c:v>1.8822656944394101E-2</c:v>
                </c:pt>
                <c:pt idx="683">
                  <c:v>1.9071534276008599E-2</c:v>
                </c:pt>
                <c:pt idx="684">
                  <c:v>1.94473378360271E-2</c:v>
                </c:pt>
                <c:pt idx="685">
                  <c:v>1.96217130869627E-2</c:v>
                </c:pt>
                <c:pt idx="686">
                  <c:v>1.9675329327583299E-2</c:v>
                </c:pt>
                <c:pt idx="687">
                  <c:v>1.9784700125455901E-2</c:v>
                </c:pt>
                <c:pt idx="688">
                  <c:v>1.9927410408854498E-2</c:v>
                </c:pt>
                <c:pt idx="689">
                  <c:v>2.0082613453269001E-2</c:v>
                </c:pt>
                <c:pt idx="690">
                  <c:v>2.0330484956502901E-2</c:v>
                </c:pt>
                <c:pt idx="691">
                  <c:v>2.0671343430876701E-2</c:v>
                </c:pt>
                <c:pt idx="692">
                  <c:v>2.09936797618866E-2</c:v>
                </c:pt>
                <c:pt idx="693">
                  <c:v>2.1310817450285E-2</c:v>
                </c:pt>
                <c:pt idx="694">
                  <c:v>2.1671330556273499E-2</c:v>
                </c:pt>
                <c:pt idx="695">
                  <c:v>2.1943314000964199E-2</c:v>
                </c:pt>
                <c:pt idx="696">
                  <c:v>2.2156979888677601E-2</c:v>
                </c:pt>
                <c:pt idx="697">
                  <c:v>2.2486077621579201E-2</c:v>
                </c:pt>
                <c:pt idx="698">
                  <c:v>2.2742182016372701E-2</c:v>
                </c:pt>
                <c:pt idx="699">
                  <c:v>2.29786206036806E-2</c:v>
                </c:pt>
                <c:pt idx="700">
                  <c:v>2.3288270458579102E-2</c:v>
                </c:pt>
                <c:pt idx="701">
                  <c:v>2.3439072072505999E-2</c:v>
                </c:pt>
                <c:pt idx="702">
                  <c:v>2.3509360849857299E-2</c:v>
                </c:pt>
                <c:pt idx="703">
                  <c:v>2.3695824667811401E-2</c:v>
                </c:pt>
                <c:pt idx="704">
                  <c:v>2.3799492046236999E-2</c:v>
                </c:pt>
                <c:pt idx="705">
                  <c:v>2.3893984034657499E-2</c:v>
                </c:pt>
                <c:pt idx="706">
                  <c:v>2.4065595120191598E-2</c:v>
                </c:pt>
                <c:pt idx="707">
                  <c:v>2.4287965148687401E-2</c:v>
                </c:pt>
                <c:pt idx="708">
                  <c:v>2.4437658488750499E-2</c:v>
                </c:pt>
                <c:pt idx="709">
                  <c:v>2.4606799706816701E-2</c:v>
                </c:pt>
                <c:pt idx="710">
                  <c:v>2.4821519851684602E-2</c:v>
                </c:pt>
                <c:pt idx="711">
                  <c:v>2.4952273815870299E-2</c:v>
                </c:pt>
                <c:pt idx="712">
                  <c:v>2.5053044781088801E-2</c:v>
                </c:pt>
                <c:pt idx="713">
                  <c:v>2.5217292830348001E-2</c:v>
                </c:pt>
                <c:pt idx="714">
                  <c:v>2.5395557284355198E-2</c:v>
                </c:pt>
                <c:pt idx="715">
                  <c:v>2.5285188108682601E-2</c:v>
                </c:pt>
                <c:pt idx="716">
                  <c:v>2.5232156738638899E-2</c:v>
                </c:pt>
                <c:pt idx="717">
                  <c:v>2.53852587193251E-2</c:v>
                </c:pt>
                <c:pt idx="718">
                  <c:v>2.5415109470486599E-2</c:v>
                </c:pt>
                <c:pt idx="719">
                  <c:v>2.5589343160390899E-2</c:v>
                </c:pt>
                <c:pt idx="720">
                  <c:v>2.56703402847052E-2</c:v>
                </c:pt>
                <c:pt idx="721">
                  <c:v>2.5684786960482601E-2</c:v>
                </c:pt>
                <c:pt idx="722">
                  <c:v>2.5540890172123899E-2</c:v>
                </c:pt>
                <c:pt idx="723">
                  <c:v>2.5497911497950599E-2</c:v>
                </c:pt>
                <c:pt idx="724">
                  <c:v>2.5442382320761701E-2</c:v>
                </c:pt>
                <c:pt idx="725">
                  <c:v>2.5463061407208401E-2</c:v>
                </c:pt>
                <c:pt idx="726">
                  <c:v>2.53802817314863E-2</c:v>
                </c:pt>
                <c:pt idx="727">
                  <c:v>2.5245735421776799E-2</c:v>
                </c:pt>
                <c:pt idx="728">
                  <c:v>2.5113604962825799E-2</c:v>
                </c:pt>
                <c:pt idx="729">
                  <c:v>2.4894775822758699E-2</c:v>
                </c:pt>
                <c:pt idx="730">
                  <c:v>2.4826394394040101E-2</c:v>
                </c:pt>
                <c:pt idx="731">
                  <c:v>2.48312205076218E-2</c:v>
                </c:pt>
                <c:pt idx="732">
                  <c:v>2.4748951196670501E-2</c:v>
                </c:pt>
                <c:pt idx="733">
                  <c:v>2.46705580502748E-2</c:v>
                </c:pt>
                <c:pt idx="734">
                  <c:v>2.4493789300322501E-2</c:v>
                </c:pt>
                <c:pt idx="735">
                  <c:v>2.4217005819082298E-2</c:v>
                </c:pt>
                <c:pt idx="736">
                  <c:v>2.3958979174494702E-2</c:v>
                </c:pt>
                <c:pt idx="737">
                  <c:v>2.35507190227509E-2</c:v>
                </c:pt>
                <c:pt idx="738">
                  <c:v>2.3346643894910799E-2</c:v>
                </c:pt>
                <c:pt idx="739">
                  <c:v>2.3287774994969399E-2</c:v>
                </c:pt>
                <c:pt idx="740">
                  <c:v>2.3145077750086802E-2</c:v>
                </c:pt>
                <c:pt idx="741">
                  <c:v>2.3000009357929199E-2</c:v>
                </c:pt>
                <c:pt idx="742">
                  <c:v>2.2923130542039899E-2</c:v>
                </c:pt>
                <c:pt idx="743">
                  <c:v>2.2674206644296601E-2</c:v>
                </c:pt>
                <c:pt idx="744">
                  <c:v>2.25523356348276E-2</c:v>
                </c:pt>
                <c:pt idx="745">
                  <c:v>2.2524949163198499E-2</c:v>
                </c:pt>
                <c:pt idx="746">
                  <c:v>2.2394157946109799E-2</c:v>
                </c:pt>
                <c:pt idx="747">
                  <c:v>2.21859961748123E-2</c:v>
                </c:pt>
                <c:pt idx="748">
                  <c:v>2.19110026955605E-2</c:v>
                </c:pt>
                <c:pt idx="749">
                  <c:v>2.1700676530599601E-2</c:v>
                </c:pt>
                <c:pt idx="750">
                  <c:v>2.1441785618662799E-2</c:v>
                </c:pt>
                <c:pt idx="751">
                  <c:v>2.1196829155087499E-2</c:v>
                </c:pt>
                <c:pt idx="752">
                  <c:v>2.1072594448924099E-2</c:v>
                </c:pt>
                <c:pt idx="753">
                  <c:v>2.0918512716889399E-2</c:v>
                </c:pt>
                <c:pt idx="754">
                  <c:v>2.0687818527221701E-2</c:v>
                </c:pt>
                <c:pt idx="755">
                  <c:v>2.0406149327754999E-2</c:v>
                </c:pt>
                <c:pt idx="756">
                  <c:v>2.0425898954272301E-2</c:v>
                </c:pt>
                <c:pt idx="757">
                  <c:v>2.02795974910259E-2</c:v>
                </c:pt>
                <c:pt idx="758">
                  <c:v>2.0114576444029801E-2</c:v>
                </c:pt>
                <c:pt idx="759">
                  <c:v>2.0118378102779399E-2</c:v>
                </c:pt>
                <c:pt idx="760">
                  <c:v>1.99596807360649E-2</c:v>
                </c:pt>
                <c:pt idx="761">
                  <c:v>1.9805492833256701E-2</c:v>
                </c:pt>
                <c:pt idx="762">
                  <c:v>1.9672948867082599E-2</c:v>
                </c:pt>
                <c:pt idx="763">
                  <c:v>1.9609378650784499E-2</c:v>
                </c:pt>
                <c:pt idx="764">
                  <c:v>1.9677041098475501E-2</c:v>
                </c:pt>
                <c:pt idx="765">
                  <c:v>1.9658258184790601E-2</c:v>
                </c:pt>
                <c:pt idx="766">
                  <c:v>1.9601736217737201E-2</c:v>
                </c:pt>
                <c:pt idx="767">
                  <c:v>1.9528150558471701E-2</c:v>
                </c:pt>
                <c:pt idx="768">
                  <c:v>1.9282041117548901E-2</c:v>
                </c:pt>
                <c:pt idx="769">
                  <c:v>1.87499914318323E-2</c:v>
                </c:pt>
                <c:pt idx="770">
                  <c:v>1.8378268927335701E-2</c:v>
                </c:pt>
                <c:pt idx="771">
                  <c:v>1.81335397064686E-2</c:v>
                </c:pt>
                <c:pt idx="772">
                  <c:v>1.8063923344016099E-2</c:v>
                </c:pt>
                <c:pt idx="773">
                  <c:v>1.7932105809450202E-2</c:v>
                </c:pt>
                <c:pt idx="774">
                  <c:v>1.7697708681225801E-2</c:v>
                </c:pt>
                <c:pt idx="775">
                  <c:v>1.7420778051018701E-2</c:v>
                </c:pt>
                <c:pt idx="776">
                  <c:v>1.6884718090295799E-2</c:v>
                </c:pt>
                <c:pt idx="777">
                  <c:v>1.6552951186895402E-2</c:v>
                </c:pt>
                <c:pt idx="778">
                  <c:v>1.64356995373964E-2</c:v>
                </c:pt>
                <c:pt idx="779">
                  <c:v>1.6382245346903801E-2</c:v>
                </c:pt>
                <c:pt idx="780">
                  <c:v>1.64404883980751E-2</c:v>
                </c:pt>
                <c:pt idx="781">
                  <c:v>1.6114627942442901E-2</c:v>
                </c:pt>
                <c:pt idx="782">
                  <c:v>1.57047845423222E-2</c:v>
                </c:pt>
                <c:pt idx="783">
                  <c:v>1.5453394502401401E-2</c:v>
                </c:pt>
                <c:pt idx="784">
                  <c:v>1.49590764194727E-2</c:v>
                </c:pt>
                <c:pt idx="785">
                  <c:v>1.4369437471032099E-2</c:v>
                </c:pt>
                <c:pt idx="786">
                  <c:v>1.3846650719642599E-2</c:v>
                </c:pt>
                <c:pt idx="787">
                  <c:v>1.36706847697496E-2</c:v>
                </c:pt>
                <c:pt idx="788">
                  <c:v>1.28021985292435E-2</c:v>
                </c:pt>
                <c:pt idx="789">
                  <c:v>1.2440495193004599E-2</c:v>
                </c:pt>
                <c:pt idx="790">
                  <c:v>1.24690625816584E-2</c:v>
                </c:pt>
                <c:pt idx="791">
                  <c:v>1.2315364554524399E-2</c:v>
                </c:pt>
                <c:pt idx="792">
                  <c:v>1.21301217004657E-2</c:v>
                </c:pt>
                <c:pt idx="793">
                  <c:v>1.1886440217494999E-2</c:v>
                </c:pt>
                <c:pt idx="794">
                  <c:v>1.1608376167714599E-2</c:v>
                </c:pt>
                <c:pt idx="795">
                  <c:v>1.1670975945889899E-2</c:v>
                </c:pt>
                <c:pt idx="796">
                  <c:v>1.1812288314104099E-2</c:v>
                </c:pt>
                <c:pt idx="797">
                  <c:v>1.24619184061885E-2</c:v>
                </c:pt>
                <c:pt idx="798">
                  <c:v>1.22300405055285E-2</c:v>
                </c:pt>
                <c:pt idx="799">
                  <c:v>1.1591648682951899E-2</c:v>
                </c:pt>
                <c:pt idx="800">
                  <c:v>1.12585248425603E-2</c:v>
                </c:pt>
                <c:pt idx="801">
                  <c:v>1.05417147278786E-2</c:v>
                </c:pt>
                <c:pt idx="802">
                  <c:v>1.04621723294258E-2</c:v>
                </c:pt>
                <c:pt idx="803">
                  <c:v>1.0907131247222399E-2</c:v>
                </c:pt>
                <c:pt idx="804">
                  <c:v>1.10634537413716E-2</c:v>
                </c:pt>
                <c:pt idx="805">
                  <c:v>1.12280873581767E-2</c:v>
                </c:pt>
                <c:pt idx="806">
                  <c:v>1.1074479669332501E-2</c:v>
                </c:pt>
                <c:pt idx="807">
                  <c:v>1.07881482690573E-2</c:v>
                </c:pt>
                <c:pt idx="808">
                  <c:v>1.07438107952476E-2</c:v>
                </c:pt>
                <c:pt idx="809">
                  <c:v>1.07417842373252E-2</c:v>
                </c:pt>
                <c:pt idx="810">
                  <c:v>1.0758853517472701E-2</c:v>
                </c:pt>
                <c:pt idx="811">
                  <c:v>1.08978124335408E-2</c:v>
                </c:pt>
                <c:pt idx="812">
                  <c:v>1.0851257480680899E-2</c:v>
                </c:pt>
                <c:pt idx="813">
                  <c:v>1.07483984902501E-2</c:v>
                </c:pt>
                <c:pt idx="814">
                  <c:v>1.05136018246412E-2</c:v>
                </c:pt>
                <c:pt idx="815">
                  <c:v>1.0433496907353399E-2</c:v>
                </c:pt>
                <c:pt idx="816">
                  <c:v>1.03079034015536E-2</c:v>
                </c:pt>
                <c:pt idx="817">
                  <c:v>1.02765085175633E-2</c:v>
                </c:pt>
                <c:pt idx="818">
                  <c:v>1.03896372020245E-2</c:v>
                </c:pt>
                <c:pt idx="819">
                  <c:v>1.03827491402626E-2</c:v>
                </c:pt>
                <c:pt idx="820">
                  <c:v>1.0262805037200499E-2</c:v>
                </c:pt>
                <c:pt idx="821">
                  <c:v>1.03515274822712E-2</c:v>
                </c:pt>
                <c:pt idx="822">
                  <c:v>1.0438228026032399E-2</c:v>
                </c:pt>
                <c:pt idx="823">
                  <c:v>1.04037877172232E-2</c:v>
                </c:pt>
                <c:pt idx="824">
                  <c:v>1.0496151633560699E-2</c:v>
                </c:pt>
                <c:pt idx="825">
                  <c:v>1.05086723342538E-2</c:v>
                </c:pt>
                <c:pt idx="826">
                  <c:v>1.0454921983182401E-2</c:v>
                </c:pt>
                <c:pt idx="827">
                  <c:v>1.0489649139344699E-2</c:v>
                </c:pt>
                <c:pt idx="828">
                  <c:v>1.05080436915159E-2</c:v>
                </c:pt>
                <c:pt idx="829">
                  <c:v>1.05133624747396E-2</c:v>
                </c:pt>
                <c:pt idx="830">
                  <c:v>1.05985999107361E-2</c:v>
                </c:pt>
                <c:pt idx="831">
                  <c:v>1.08069954439998E-2</c:v>
                </c:pt>
                <c:pt idx="832">
                  <c:v>1.0830168612301299E-2</c:v>
                </c:pt>
                <c:pt idx="833">
                  <c:v>1.0834960266947699E-2</c:v>
                </c:pt>
                <c:pt idx="834">
                  <c:v>1.0826800018549E-2</c:v>
                </c:pt>
                <c:pt idx="835">
                  <c:v>1.06499688699841E-2</c:v>
                </c:pt>
                <c:pt idx="836">
                  <c:v>1.0580603033304201E-2</c:v>
                </c:pt>
                <c:pt idx="837">
                  <c:v>1.0571504943072799E-2</c:v>
                </c:pt>
                <c:pt idx="838">
                  <c:v>1.0567314922809601E-2</c:v>
                </c:pt>
                <c:pt idx="839">
                  <c:v>1.0602530092000999E-2</c:v>
                </c:pt>
                <c:pt idx="840">
                  <c:v>1.058647967875E-2</c:v>
                </c:pt>
                <c:pt idx="841">
                  <c:v>1.05785941705108E-2</c:v>
                </c:pt>
                <c:pt idx="842">
                  <c:v>1.06206927448511E-2</c:v>
                </c:pt>
                <c:pt idx="843">
                  <c:v>1.05687947943807E-2</c:v>
                </c:pt>
                <c:pt idx="844">
                  <c:v>1.0613837279379401E-2</c:v>
                </c:pt>
                <c:pt idx="845">
                  <c:v>1.07408184558153E-2</c:v>
                </c:pt>
                <c:pt idx="846">
                  <c:v>1.07490504160523E-2</c:v>
                </c:pt>
                <c:pt idx="847">
                  <c:v>1.073426194489E-2</c:v>
                </c:pt>
                <c:pt idx="848">
                  <c:v>1.0647196322679501E-2</c:v>
                </c:pt>
                <c:pt idx="849">
                  <c:v>1.0667378082871401E-2</c:v>
                </c:pt>
                <c:pt idx="850">
                  <c:v>1.0691886767745001E-2</c:v>
                </c:pt>
                <c:pt idx="851">
                  <c:v>1.0711900889873499E-2</c:v>
                </c:pt>
                <c:pt idx="852">
                  <c:v>1.0839411057531801E-2</c:v>
                </c:pt>
                <c:pt idx="853">
                  <c:v>1.08778215944767E-2</c:v>
                </c:pt>
                <c:pt idx="854">
                  <c:v>1.0840331204235601E-2</c:v>
                </c:pt>
                <c:pt idx="855">
                  <c:v>1.08021106570959E-2</c:v>
                </c:pt>
                <c:pt idx="856">
                  <c:v>1.0714536532759699E-2</c:v>
                </c:pt>
                <c:pt idx="857">
                  <c:v>1.0691880248486999E-2</c:v>
                </c:pt>
                <c:pt idx="858">
                  <c:v>1.06552857905626E-2</c:v>
                </c:pt>
                <c:pt idx="859">
                  <c:v>1.0650599375367199E-2</c:v>
                </c:pt>
                <c:pt idx="860">
                  <c:v>1.0739344172179701E-2</c:v>
                </c:pt>
                <c:pt idx="861">
                  <c:v>1.0854040272533901E-2</c:v>
                </c:pt>
                <c:pt idx="862">
                  <c:v>1.09048867598176E-2</c:v>
                </c:pt>
                <c:pt idx="863">
                  <c:v>1.0883395560085799E-2</c:v>
                </c:pt>
                <c:pt idx="864">
                  <c:v>1.09367081895471E-2</c:v>
                </c:pt>
                <c:pt idx="865">
                  <c:v>1.1019843630492699E-2</c:v>
                </c:pt>
                <c:pt idx="866">
                  <c:v>1.1003670282661899E-2</c:v>
                </c:pt>
                <c:pt idx="867">
                  <c:v>1.0977086611092099E-2</c:v>
                </c:pt>
                <c:pt idx="868">
                  <c:v>1.10094547271729E-2</c:v>
                </c:pt>
                <c:pt idx="869">
                  <c:v>1.09818046912551E-2</c:v>
                </c:pt>
                <c:pt idx="870">
                  <c:v>1.0985522530972999E-2</c:v>
                </c:pt>
                <c:pt idx="871">
                  <c:v>1.10458424314857E-2</c:v>
                </c:pt>
                <c:pt idx="872">
                  <c:v>1.10949156805873E-2</c:v>
                </c:pt>
                <c:pt idx="873">
                  <c:v>1.11684082075953E-2</c:v>
                </c:pt>
                <c:pt idx="874">
                  <c:v>1.1166375130414999E-2</c:v>
                </c:pt>
                <c:pt idx="875">
                  <c:v>1.11463135108352E-2</c:v>
                </c:pt>
                <c:pt idx="876">
                  <c:v>1.1165742762386801E-2</c:v>
                </c:pt>
                <c:pt idx="877">
                  <c:v>1.1149619705975101E-2</c:v>
                </c:pt>
                <c:pt idx="878">
                  <c:v>1.10806440934539E-2</c:v>
                </c:pt>
                <c:pt idx="879">
                  <c:v>1.11544029787183E-2</c:v>
                </c:pt>
                <c:pt idx="880">
                  <c:v>1.10752740874887E-2</c:v>
                </c:pt>
                <c:pt idx="881">
                  <c:v>1.1046752333641101E-2</c:v>
                </c:pt>
                <c:pt idx="882">
                  <c:v>1.1123098433017699E-2</c:v>
                </c:pt>
                <c:pt idx="883">
                  <c:v>1.11735863611102E-2</c:v>
                </c:pt>
                <c:pt idx="884">
                  <c:v>1.1301824823021899E-2</c:v>
                </c:pt>
                <c:pt idx="885">
                  <c:v>1.13801015540957E-2</c:v>
                </c:pt>
                <c:pt idx="886">
                  <c:v>1.14212231710553E-2</c:v>
                </c:pt>
                <c:pt idx="887">
                  <c:v>1.14811463281512E-2</c:v>
                </c:pt>
                <c:pt idx="888">
                  <c:v>1.1551527306437499E-2</c:v>
                </c:pt>
                <c:pt idx="889">
                  <c:v>1.1618194170296201E-2</c:v>
                </c:pt>
                <c:pt idx="890">
                  <c:v>1.17186605930328E-2</c:v>
                </c:pt>
                <c:pt idx="891">
                  <c:v>1.1736384592950301E-2</c:v>
                </c:pt>
                <c:pt idx="892">
                  <c:v>1.1720563285052801E-2</c:v>
                </c:pt>
                <c:pt idx="893">
                  <c:v>1.16864871233702E-2</c:v>
                </c:pt>
                <c:pt idx="894">
                  <c:v>1.15366252139211E-2</c:v>
                </c:pt>
                <c:pt idx="895">
                  <c:v>1.14848213270307E-2</c:v>
                </c:pt>
                <c:pt idx="896">
                  <c:v>1.1461362242698701E-2</c:v>
                </c:pt>
                <c:pt idx="897">
                  <c:v>1.14665972068906E-2</c:v>
                </c:pt>
                <c:pt idx="898">
                  <c:v>1.1534879915416201E-2</c:v>
                </c:pt>
                <c:pt idx="899">
                  <c:v>1.16385687142611E-2</c:v>
                </c:pt>
                <c:pt idx="900">
                  <c:v>1.1696565896272699E-2</c:v>
                </c:pt>
                <c:pt idx="901">
                  <c:v>1.1743892915546899E-2</c:v>
                </c:pt>
                <c:pt idx="902">
                  <c:v>1.1740308254957201E-2</c:v>
                </c:pt>
                <c:pt idx="903">
                  <c:v>1.16543686017394E-2</c:v>
                </c:pt>
                <c:pt idx="904">
                  <c:v>1.1663368903100499E-2</c:v>
                </c:pt>
                <c:pt idx="905">
                  <c:v>1.1671852320432699E-2</c:v>
                </c:pt>
                <c:pt idx="906">
                  <c:v>1.17049720138311E-2</c:v>
                </c:pt>
                <c:pt idx="907">
                  <c:v>1.1847789399325801E-2</c:v>
                </c:pt>
                <c:pt idx="908">
                  <c:v>1.18563808500767E-2</c:v>
                </c:pt>
                <c:pt idx="909">
                  <c:v>1.17571717128158E-2</c:v>
                </c:pt>
                <c:pt idx="910">
                  <c:v>1.17670884355903E-2</c:v>
                </c:pt>
                <c:pt idx="911">
                  <c:v>1.1737994849681899E-2</c:v>
                </c:pt>
                <c:pt idx="912">
                  <c:v>1.1782092973589901E-2</c:v>
                </c:pt>
                <c:pt idx="913">
                  <c:v>1.2013603001833E-2</c:v>
                </c:pt>
                <c:pt idx="914">
                  <c:v>1.2071996927261399E-2</c:v>
                </c:pt>
                <c:pt idx="915">
                  <c:v>1.2068664655089399E-2</c:v>
                </c:pt>
                <c:pt idx="916">
                  <c:v>1.20631419122219E-2</c:v>
                </c:pt>
                <c:pt idx="917">
                  <c:v>1.19453864172101E-2</c:v>
                </c:pt>
                <c:pt idx="918">
                  <c:v>1.18424519896507E-2</c:v>
                </c:pt>
                <c:pt idx="919">
                  <c:v>1.1936032213270701E-2</c:v>
                </c:pt>
                <c:pt idx="920">
                  <c:v>1.19536761194468E-2</c:v>
                </c:pt>
                <c:pt idx="921">
                  <c:v>1.20203886181116E-2</c:v>
                </c:pt>
                <c:pt idx="922">
                  <c:v>1.21478289365768E-2</c:v>
                </c:pt>
                <c:pt idx="923">
                  <c:v>1.21676735579967E-2</c:v>
                </c:pt>
                <c:pt idx="924">
                  <c:v>1.2066640891134701E-2</c:v>
                </c:pt>
                <c:pt idx="925">
                  <c:v>1.2134836986661001E-2</c:v>
                </c:pt>
                <c:pt idx="926">
                  <c:v>1.2322294525802101E-2</c:v>
                </c:pt>
                <c:pt idx="927">
                  <c:v>1.2307627126574501E-2</c:v>
                </c:pt>
                <c:pt idx="928">
                  <c:v>1.23027674853802E-2</c:v>
                </c:pt>
                <c:pt idx="929">
                  <c:v>1.22253159061074E-2</c:v>
                </c:pt>
                <c:pt idx="930">
                  <c:v>1.18354270234704E-2</c:v>
                </c:pt>
                <c:pt idx="931">
                  <c:v>1.1758639477193401E-2</c:v>
                </c:pt>
                <c:pt idx="932">
                  <c:v>1.18925282731652E-2</c:v>
                </c:pt>
                <c:pt idx="933">
                  <c:v>1.1919775046408201E-2</c:v>
                </c:pt>
                <c:pt idx="934">
                  <c:v>1.2079135514795799E-2</c:v>
                </c:pt>
                <c:pt idx="935">
                  <c:v>1.2101909145712899E-2</c:v>
                </c:pt>
                <c:pt idx="936">
                  <c:v>1.19677316397429E-2</c:v>
                </c:pt>
                <c:pt idx="937">
                  <c:v>1.1918282136321101E-2</c:v>
                </c:pt>
                <c:pt idx="938">
                  <c:v>1.18140988051891E-2</c:v>
                </c:pt>
                <c:pt idx="939">
                  <c:v>1.1791275814175601E-2</c:v>
                </c:pt>
                <c:pt idx="940">
                  <c:v>1.1890159919858E-2</c:v>
                </c:pt>
                <c:pt idx="941">
                  <c:v>1.19320377707481E-2</c:v>
                </c:pt>
                <c:pt idx="942">
                  <c:v>1.1896457523107499E-2</c:v>
                </c:pt>
                <c:pt idx="943">
                  <c:v>1.1931873857974999E-2</c:v>
                </c:pt>
                <c:pt idx="944">
                  <c:v>1.18899093940854E-2</c:v>
                </c:pt>
                <c:pt idx="945">
                  <c:v>1.1721418239176299E-2</c:v>
                </c:pt>
                <c:pt idx="946">
                  <c:v>1.1686705052852599E-2</c:v>
                </c:pt>
                <c:pt idx="947">
                  <c:v>1.17224380373955E-2</c:v>
                </c:pt>
                <c:pt idx="948">
                  <c:v>1.17107536643744E-2</c:v>
                </c:pt>
                <c:pt idx="949">
                  <c:v>1.1705012992024399E-2</c:v>
                </c:pt>
                <c:pt idx="950">
                  <c:v>1.17262154817581E-2</c:v>
                </c:pt>
                <c:pt idx="951">
                  <c:v>1.17501281201839E-2</c:v>
                </c:pt>
                <c:pt idx="952">
                  <c:v>1.17755392566323E-2</c:v>
                </c:pt>
                <c:pt idx="953">
                  <c:v>1.1914116330444801E-2</c:v>
                </c:pt>
                <c:pt idx="954">
                  <c:v>1.1888524517416999E-2</c:v>
                </c:pt>
                <c:pt idx="955">
                  <c:v>1.1706190183758699E-2</c:v>
                </c:pt>
                <c:pt idx="956">
                  <c:v>1.15926712751389E-2</c:v>
                </c:pt>
                <c:pt idx="957">
                  <c:v>1.13433739170432E-2</c:v>
                </c:pt>
                <c:pt idx="958">
                  <c:v>1.12668974325061E-2</c:v>
                </c:pt>
                <c:pt idx="959">
                  <c:v>1.14554679021239E-2</c:v>
                </c:pt>
                <c:pt idx="960">
                  <c:v>1.1447993107140101E-2</c:v>
                </c:pt>
                <c:pt idx="961">
                  <c:v>1.1335161514580199E-2</c:v>
                </c:pt>
                <c:pt idx="962">
                  <c:v>1.1308465152978901E-2</c:v>
                </c:pt>
                <c:pt idx="963">
                  <c:v>1.1254585348069701E-2</c:v>
                </c:pt>
                <c:pt idx="964">
                  <c:v>1.11280139535666E-2</c:v>
                </c:pt>
                <c:pt idx="965">
                  <c:v>1.10863465815783E-2</c:v>
                </c:pt>
                <c:pt idx="966">
                  <c:v>1.1142233386635799E-2</c:v>
                </c:pt>
                <c:pt idx="967">
                  <c:v>1.11307576298714E-2</c:v>
                </c:pt>
                <c:pt idx="968">
                  <c:v>1.10640302300453E-2</c:v>
                </c:pt>
                <c:pt idx="969">
                  <c:v>1.09612019732594E-2</c:v>
                </c:pt>
                <c:pt idx="970">
                  <c:v>1.0818311944603899E-2</c:v>
                </c:pt>
                <c:pt idx="971">
                  <c:v>1.08065819367766E-2</c:v>
                </c:pt>
                <c:pt idx="972">
                  <c:v>1.07829263433814E-2</c:v>
                </c:pt>
                <c:pt idx="973">
                  <c:v>1.07652274891734E-2</c:v>
                </c:pt>
                <c:pt idx="974">
                  <c:v>1.0979305952787399E-2</c:v>
                </c:pt>
                <c:pt idx="975">
                  <c:v>1.0935406200587699E-2</c:v>
                </c:pt>
                <c:pt idx="976">
                  <c:v>1.0598910972476E-2</c:v>
                </c:pt>
                <c:pt idx="977">
                  <c:v>1.05009954422712E-2</c:v>
                </c:pt>
                <c:pt idx="978">
                  <c:v>1.0380887426435901E-2</c:v>
                </c:pt>
                <c:pt idx="979">
                  <c:v>1.03452308103442E-2</c:v>
                </c:pt>
                <c:pt idx="980">
                  <c:v>1.0571753606200201E-2</c:v>
                </c:pt>
                <c:pt idx="981">
                  <c:v>1.0636810213327399E-2</c:v>
                </c:pt>
                <c:pt idx="982">
                  <c:v>1.07075534760952E-2</c:v>
                </c:pt>
                <c:pt idx="983">
                  <c:v>1.0682502761483199E-2</c:v>
                </c:pt>
                <c:pt idx="984">
                  <c:v>1.04196313768625E-2</c:v>
                </c:pt>
                <c:pt idx="985">
                  <c:v>1.03261712938547E-2</c:v>
                </c:pt>
                <c:pt idx="986">
                  <c:v>1.01530654355884E-2</c:v>
                </c:pt>
                <c:pt idx="987">
                  <c:v>1.02739837020636E-2</c:v>
                </c:pt>
                <c:pt idx="988">
                  <c:v>1.0160772129893299E-2</c:v>
                </c:pt>
                <c:pt idx="989">
                  <c:v>1.00344549864531E-2</c:v>
                </c:pt>
                <c:pt idx="990">
                  <c:v>1.0038647800684E-2</c:v>
                </c:pt>
                <c:pt idx="991">
                  <c:v>9.9605191498994793E-3</c:v>
                </c:pt>
                <c:pt idx="992">
                  <c:v>9.8327649757265993E-3</c:v>
                </c:pt>
                <c:pt idx="993">
                  <c:v>9.8867313936352695E-3</c:v>
                </c:pt>
                <c:pt idx="994">
                  <c:v>9.8975477740168606E-3</c:v>
                </c:pt>
                <c:pt idx="995">
                  <c:v>9.6213482320308703E-3</c:v>
                </c:pt>
                <c:pt idx="996">
                  <c:v>9.5989815890788997E-3</c:v>
                </c:pt>
                <c:pt idx="997">
                  <c:v>9.9849384278059006E-3</c:v>
                </c:pt>
                <c:pt idx="998">
                  <c:v>1.03597464039922E-2</c:v>
                </c:pt>
                <c:pt idx="999">
                  <c:v>1.0698171332478501E-2</c:v>
                </c:pt>
                <c:pt idx="1000">
                  <c:v>1.14019764587283E-2</c:v>
                </c:pt>
                <c:pt idx="1150">
                  <c:v>4.0473314002156301E-3</c:v>
                </c:pt>
                <c:pt idx="1151">
                  <c:v>3.8899926003068699E-3</c:v>
                </c:pt>
                <c:pt idx="1152">
                  <c:v>3.8989926688373102E-3</c:v>
                </c:pt>
                <c:pt idx="1153">
                  <c:v>4.0632179006934201E-3</c:v>
                </c:pt>
                <c:pt idx="1154">
                  <c:v>4.0565961971878997E-3</c:v>
                </c:pt>
                <c:pt idx="1155">
                  <c:v>4.0167416445910896E-3</c:v>
                </c:pt>
                <c:pt idx="1156">
                  <c:v>4.0096612647175798E-3</c:v>
                </c:pt>
                <c:pt idx="1157">
                  <c:v>3.8296778220683302E-3</c:v>
                </c:pt>
                <c:pt idx="1158">
                  <c:v>3.7773998919874399E-3</c:v>
                </c:pt>
                <c:pt idx="1159">
                  <c:v>3.9527420885860903E-3</c:v>
                </c:pt>
                <c:pt idx="1160">
                  <c:v>3.9505963213741797E-3</c:v>
                </c:pt>
                <c:pt idx="1161">
                  <c:v>3.9977263659238798E-3</c:v>
                </c:pt>
                <c:pt idx="1162">
                  <c:v>4.0377089753747004E-3</c:v>
                </c:pt>
                <c:pt idx="1163">
                  <c:v>4.1201100684702396E-3</c:v>
                </c:pt>
                <c:pt idx="1164">
                  <c:v>4.2356103658676104E-3</c:v>
                </c:pt>
                <c:pt idx="1165">
                  <c:v>4.26191929727793E-3</c:v>
                </c:pt>
                <c:pt idx="1166">
                  <c:v>4.2720865458250002E-3</c:v>
                </c:pt>
                <c:pt idx="1167">
                  <c:v>4.3091350235045E-3</c:v>
                </c:pt>
                <c:pt idx="1168">
                  <c:v>4.2984080500900702E-3</c:v>
                </c:pt>
                <c:pt idx="1169">
                  <c:v>4.2954953387379603E-3</c:v>
                </c:pt>
                <c:pt idx="1170">
                  <c:v>4.32572141289711E-3</c:v>
                </c:pt>
                <c:pt idx="1171">
                  <c:v>4.3801260180771403E-3</c:v>
                </c:pt>
                <c:pt idx="1172">
                  <c:v>4.4196015223860697E-3</c:v>
                </c:pt>
                <c:pt idx="1173">
                  <c:v>4.41426271572709E-3</c:v>
                </c:pt>
                <c:pt idx="1174">
                  <c:v>4.4600116088986397E-3</c:v>
                </c:pt>
                <c:pt idx="1175">
                  <c:v>4.4537400826811799E-3</c:v>
                </c:pt>
                <c:pt idx="1176">
                  <c:v>4.33214195072651E-3</c:v>
                </c:pt>
                <c:pt idx="1177">
                  <c:v>4.3186363764107201E-3</c:v>
                </c:pt>
                <c:pt idx="1178">
                  <c:v>4.3599205091595702E-3</c:v>
                </c:pt>
                <c:pt idx="1179">
                  <c:v>4.3911291286349297E-3</c:v>
                </c:pt>
                <c:pt idx="1180">
                  <c:v>4.4598379172384704E-3</c:v>
                </c:pt>
                <c:pt idx="1181">
                  <c:v>4.4692181982100001E-3</c:v>
                </c:pt>
                <c:pt idx="1182">
                  <c:v>4.4718575663864604E-3</c:v>
                </c:pt>
                <c:pt idx="1183">
                  <c:v>4.46502026170492E-3</c:v>
                </c:pt>
                <c:pt idx="1184">
                  <c:v>4.3977312743663797E-3</c:v>
                </c:pt>
                <c:pt idx="1185">
                  <c:v>4.3797106482088601E-3</c:v>
                </c:pt>
                <c:pt idx="1186">
                  <c:v>4.41977893933654E-3</c:v>
                </c:pt>
                <c:pt idx="1187">
                  <c:v>4.38182381913066E-3</c:v>
                </c:pt>
                <c:pt idx="1188">
                  <c:v>4.2364182882010902E-3</c:v>
                </c:pt>
                <c:pt idx="1189">
                  <c:v>4.2756688781082604E-3</c:v>
                </c:pt>
                <c:pt idx="1190">
                  <c:v>4.3902131728827997E-3</c:v>
                </c:pt>
                <c:pt idx="1191">
                  <c:v>4.4650435447692897E-3</c:v>
                </c:pt>
                <c:pt idx="1192">
                  <c:v>4.7170286998152698E-3</c:v>
                </c:pt>
                <c:pt idx="1193">
                  <c:v>4.7745434567332302E-3</c:v>
                </c:pt>
                <c:pt idx="1194">
                  <c:v>4.6277516521513497E-3</c:v>
                </c:pt>
                <c:pt idx="1195">
                  <c:v>4.6184579841792601E-3</c:v>
                </c:pt>
                <c:pt idx="1196">
                  <c:v>4.6370434574782796E-3</c:v>
                </c:pt>
                <c:pt idx="1197">
                  <c:v>4.6144728548824796E-3</c:v>
                </c:pt>
                <c:pt idx="1198">
                  <c:v>4.6220994554459997E-3</c:v>
                </c:pt>
                <c:pt idx="1199">
                  <c:v>4.6070078387856501E-3</c:v>
                </c:pt>
                <c:pt idx="1200">
                  <c:v>4.5126341283321398E-3</c:v>
                </c:pt>
                <c:pt idx="1201">
                  <c:v>4.4958475045859796E-3</c:v>
                </c:pt>
                <c:pt idx="1202">
                  <c:v>4.5428946614265399E-3</c:v>
                </c:pt>
                <c:pt idx="1203">
                  <c:v>4.5576980337500598E-3</c:v>
                </c:pt>
                <c:pt idx="1204">
                  <c:v>4.5503657311201104E-3</c:v>
                </c:pt>
                <c:pt idx="1205">
                  <c:v>4.5898957177996601E-3</c:v>
                </c:pt>
                <c:pt idx="1206">
                  <c:v>4.6696555800736003E-3</c:v>
                </c:pt>
                <c:pt idx="1207">
                  <c:v>4.7266078181564799E-3</c:v>
                </c:pt>
                <c:pt idx="1208">
                  <c:v>4.8680743202567101E-3</c:v>
                </c:pt>
                <c:pt idx="1209">
                  <c:v>4.8760417848825498E-3</c:v>
                </c:pt>
                <c:pt idx="1210">
                  <c:v>4.7510107979178403E-3</c:v>
                </c:pt>
                <c:pt idx="1211">
                  <c:v>4.6959556639194497E-3</c:v>
                </c:pt>
                <c:pt idx="1212">
                  <c:v>4.5128306373953802E-3</c:v>
                </c:pt>
                <c:pt idx="1213">
                  <c:v>4.5234253630042102E-3</c:v>
                </c:pt>
                <c:pt idx="1214">
                  <c:v>4.76630264893174E-3</c:v>
                </c:pt>
                <c:pt idx="1215">
                  <c:v>4.8439581878483304E-3</c:v>
                </c:pt>
                <c:pt idx="1216">
                  <c:v>4.9583883956074697E-3</c:v>
                </c:pt>
                <c:pt idx="1217">
                  <c:v>5.0213551148772196E-3</c:v>
                </c:pt>
                <c:pt idx="1218">
                  <c:v>4.9372534267604403E-3</c:v>
                </c:pt>
                <c:pt idx="1219">
                  <c:v>4.8928693868219896E-3</c:v>
                </c:pt>
                <c:pt idx="1220">
                  <c:v>4.86483052372932E-3</c:v>
                </c:pt>
                <c:pt idx="1221">
                  <c:v>4.8510311171412503E-3</c:v>
                </c:pt>
                <c:pt idx="1222">
                  <c:v>4.8024426214396997E-3</c:v>
                </c:pt>
                <c:pt idx="1223">
                  <c:v>4.8101409338414704E-3</c:v>
                </c:pt>
                <c:pt idx="1224">
                  <c:v>4.86396066844463E-3</c:v>
                </c:pt>
                <c:pt idx="1225">
                  <c:v>4.9273935146629802E-3</c:v>
                </c:pt>
                <c:pt idx="1226">
                  <c:v>5.0867972895503001E-3</c:v>
                </c:pt>
                <c:pt idx="1227">
                  <c:v>5.1386603154242004E-3</c:v>
                </c:pt>
                <c:pt idx="1228">
                  <c:v>5.1776175387203702E-3</c:v>
                </c:pt>
                <c:pt idx="1229">
                  <c:v>5.1549053750932199E-3</c:v>
                </c:pt>
                <c:pt idx="1230">
                  <c:v>4.9158879555761797E-3</c:v>
                </c:pt>
                <c:pt idx="1231">
                  <c:v>4.8614740371704102E-3</c:v>
                </c:pt>
                <c:pt idx="1232">
                  <c:v>4.92850178852677E-3</c:v>
                </c:pt>
                <c:pt idx="1233">
                  <c:v>4.9363328143954303E-3</c:v>
                </c:pt>
                <c:pt idx="1234">
                  <c:v>5.0218687392771201E-3</c:v>
                </c:pt>
                <c:pt idx="1235">
                  <c:v>5.0748768262565101E-3</c:v>
                </c:pt>
                <c:pt idx="1236">
                  <c:v>5.0761611200869101E-3</c:v>
                </c:pt>
                <c:pt idx="1237">
                  <c:v>5.0286254845559597E-3</c:v>
                </c:pt>
                <c:pt idx="1238">
                  <c:v>5.0159506499767303E-3</c:v>
                </c:pt>
                <c:pt idx="1239">
                  <c:v>5.1383073441684203E-3</c:v>
                </c:pt>
                <c:pt idx="1240">
                  <c:v>5.2129356190562196E-3</c:v>
                </c:pt>
                <c:pt idx="1241">
                  <c:v>5.2313045598566497E-3</c:v>
                </c:pt>
                <c:pt idx="1242">
                  <c:v>5.1619098521769003E-3</c:v>
                </c:pt>
                <c:pt idx="1243">
                  <c:v>5.1003284752368901E-3</c:v>
                </c:pt>
                <c:pt idx="1244">
                  <c:v>5.0078122876584504E-3</c:v>
                </c:pt>
                <c:pt idx="1245">
                  <c:v>4.9075088463723703E-3</c:v>
                </c:pt>
                <c:pt idx="1246">
                  <c:v>5.01642748713493E-3</c:v>
                </c:pt>
                <c:pt idx="1247">
                  <c:v>5.1465192809701001E-3</c:v>
                </c:pt>
                <c:pt idx="1248">
                  <c:v>5.2421218715608103E-3</c:v>
                </c:pt>
                <c:pt idx="1249">
                  <c:v>5.2805612795054904E-3</c:v>
                </c:pt>
                <c:pt idx="1250">
                  <c:v>5.0524221733212497E-3</c:v>
                </c:pt>
                <c:pt idx="1251">
                  <c:v>4.8292046412825602E-3</c:v>
                </c:pt>
                <c:pt idx="1252">
                  <c:v>4.8438003286719296E-3</c:v>
                </c:pt>
                <c:pt idx="1253">
                  <c:v>4.9198283813893804E-3</c:v>
                </c:pt>
                <c:pt idx="1254">
                  <c:v>5.0574252381920797E-3</c:v>
                </c:pt>
                <c:pt idx="1255">
                  <c:v>5.2111074328422503E-3</c:v>
                </c:pt>
                <c:pt idx="1256">
                  <c:v>5.3030564449727501E-3</c:v>
                </c:pt>
                <c:pt idx="1257">
                  <c:v>5.2546714432537599E-3</c:v>
                </c:pt>
                <c:pt idx="1258">
                  <c:v>5.2356929518282396E-3</c:v>
                </c:pt>
                <c:pt idx="1259">
                  <c:v>5.3194365464150897E-3</c:v>
                </c:pt>
                <c:pt idx="1260">
                  <c:v>5.2253636531531802E-3</c:v>
                </c:pt>
                <c:pt idx="1261">
                  <c:v>5.1994826644658999E-3</c:v>
                </c:pt>
                <c:pt idx="1262">
                  <c:v>5.1707099191844498E-3</c:v>
                </c:pt>
                <c:pt idx="1263">
                  <c:v>5.0943018868565603E-3</c:v>
                </c:pt>
                <c:pt idx="1264">
                  <c:v>5.1417555660009402E-3</c:v>
                </c:pt>
                <c:pt idx="1265">
                  <c:v>5.1409029401838797E-3</c:v>
                </c:pt>
                <c:pt idx="1266">
                  <c:v>5.2797989919781702E-3</c:v>
                </c:pt>
                <c:pt idx="1267">
                  <c:v>5.4298345930874304E-3</c:v>
                </c:pt>
                <c:pt idx="1268">
                  <c:v>5.4410751909017598E-3</c:v>
                </c:pt>
                <c:pt idx="1269">
                  <c:v>5.4370043799281103E-3</c:v>
                </c:pt>
                <c:pt idx="1270">
                  <c:v>5.3746430203318596E-3</c:v>
                </c:pt>
                <c:pt idx="1271">
                  <c:v>5.3604901768267198E-3</c:v>
                </c:pt>
                <c:pt idx="1272">
                  <c:v>5.3478074260056001E-3</c:v>
                </c:pt>
                <c:pt idx="1273">
                  <c:v>5.3463131189346296E-3</c:v>
                </c:pt>
                <c:pt idx="1274">
                  <c:v>5.4679103195667302E-3</c:v>
                </c:pt>
                <c:pt idx="1275">
                  <c:v>5.4381289519369602E-3</c:v>
                </c:pt>
                <c:pt idx="1276">
                  <c:v>5.3295008838176701E-3</c:v>
                </c:pt>
                <c:pt idx="1277">
                  <c:v>5.4067359305918199E-3</c:v>
                </c:pt>
                <c:pt idx="1278">
                  <c:v>5.3418907336890697E-3</c:v>
                </c:pt>
                <c:pt idx="1279">
                  <c:v>5.2347932942211602E-3</c:v>
                </c:pt>
                <c:pt idx="1280">
                  <c:v>5.3695896640420003E-3</c:v>
                </c:pt>
                <c:pt idx="1281">
                  <c:v>5.3488006815314302E-3</c:v>
                </c:pt>
                <c:pt idx="1282">
                  <c:v>5.2795042283833001E-3</c:v>
                </c:pt>
                <c:pt idx="1283">
                  <c:v>5.3573339246213401E-3</c:v>
                </c:pt>
                <c:pt idx="1284">
                  <c:v>5.23672997951508E-3</c:v>
                </c:pt>
                <c:pt idx="1285">
                  <c:v>5.1801935769617601E-3</c:v>
                </c:pt>
                <c:pt idx="1286">
                  <c:v>5.3383959457278304E-3</c:v>
                </c:pt>
                <c:pt idx="1287">
                  <c:v>5.37029653787613E-3</c:v>
                </c:pt>
                <c:pt idx="1288">
                  <c:v>5.3968345746397998E-3</c:v>
                </c:pt>
                <c:pt idx="1289">
                  <c:v>5.4753446020185904E-3</c:v>
                </c:pt>
                <c:pt idx="1290">
                  <c:v>5.4483190178871198E-3</c:v>
                </c:pt>
                <c:pt idx="1291">
                  <c:v>5.4222578182816497E-3</c:v>
                </c:pt>
                <c:pt idx="1292">
                  <c:v>5.4346392862498804E-3</c:v>
                </c:pt>
                <c:pt idx="1293">
                  <c:v>5.4556187242269499E-3</c:v>
                </c:pt>
                <c:pt idx="1294">
                  <c:v>5.4395226761698697E-3</c:v>
                </c:pt>
                <c:pt idx="1295">
                  <c:v>5.33526996150613E-3</c:v>
                </c:pt>
                <c:pt idx="1296">
                  <c:v>5.2298922091722497E-3</c:v>
                </c:pt>
                <c:pt idx="1297">
                  <c:v>5.1542851142585304E-3</c:v>
                </c:pt>
                <c:pt idx="1298">
                  <c:v>5.1684016361832601E-3</c:v>
                </c:pt>
                <c:pt idx="1299">
                  <c:v>5.2368082106113399E-3</c:v>
                </c:pt>
                <c:pt idx="1300">
                  <c:v>5.2396240644156898E-3</c:v>
                </c:pt>
                <c:pt idx="1301">
                  <c:v>5.1976540125906502E-3</c:v>
                </c:pt>
                <c:pt idx="1302">
                  <c:v>5.1578762941062502E-3</c:v>
                </c:pt>
                <c:pt idx="1303">
                  <c:v>5.1666898652911204E-3</c:v>
                </c:pt>
                <c:pt idx="1304">
                  <c:v>5.1999962888658003E-3</c:v>
                </c:pt>
                <c:pt idx="1305">
                  <c:v>5.3012804128229601E-3</c:v>
                </c:pt>
                <c:pt idx="1306">
                  <c:v>5.3557632490992503E-3</c:v>
                </c:pt>
                <c:pt idx="1307">
                  <c:v>5.3212000057101302E-3</c:v>
                </c:pt>
                <c:pt idx="1308">
                  <c:v>5.4386504925787397E-3</c:v>
                </c:pt>
                <c:pt idx="1309">
                  <c:v>5.4951854981482003E-3</c:v>
                </c:pt>
                <c:pt idx="1310">
                  <c:v>5.4325126111507398E-3</c:v>
                </c:pt>
                <c:pt idx="1311">
                  <c:v>5.3462074138224099E-3</c:v>
                </c:pt>
                <c:pt idx="1312">
                  <c:v>5.1636951975524399E-3</c:v>
                </c:pt>
                <c:pt idx="1313">
                  <c:v>5.1733292639255498E-3</c:v>
                </c:pt>
                <c:pt idx="1314">
                  <c:v>5.2867676131427297E-3</c:v>
                </c:pt>
                <c:pt idx="1315">
                  <c:v>5.2049839869141596E-3</c:v>
                </c:pt>
                <c:pt idx="1316">
                  <c:v>5.1979706622660203E-3</c:v>
                </c:pt>
                <c:pt idx="1317">
                  <c:v>5.1492950879037398E-3</c:v>
                </c:pt>
                <c:pt idx="1318">
                  <c:v>4.9292272888123998E-3</c:v>
                </c:pt>
                <c:pt idx="1319">
                  <c:v>4.9832086078822604E-3</c:v>
                </c:pt>
                <c:pt idx="1320">
                  <c:v>5.0428244285285499E-3</c:v>
                </c:pt>
                <c:pt idx="1321">
                  <c:v>5.0492477603256702E-3</c:v>
                </c:pt>
                <c:pt idx="1322">
                  <c:v>5.1970146596431697E-3</c:v>
                </c:pt>
                <c:pt idx="1323">
                  <c:v>5.1707741804420896E-3</c:v>
                </c:pt>
                <c:pt idx="1324">
                  <c:v>5.0778412260115103E-3</c:v>
                </c:pt>
                <c:pt idx="1325">
                  <c:v>4.94501041248441E-3</c:v>
                </c:pt>
                <c:pt idx="1326">
                  <c:v>4.8271431587636497E-3</c:v>
                </c:pt>
                <c:pt idx="1327">
                  <c:v>4.8498809337616001E-3</c:v>
                </c:pt>
                <c:pt idx="1328">
                  <c:v>4.8701036721467998E-3</c:v>
                </c:pt>
                <c:pt idx="1329">
                  <c:v>4.9407407641410802E-3</c:v>
                </c:pt>
                <c:pt idx="1330">
                  <c:v>4.9560558982193496E-3</c:v>
                </c:pt>
                <c:pt idx="1331">
                  <c:v>5.0086961127817596E-3</c:v>
                </c:pt>
                <c:pt idx="1332">
                  <c:v>5.1814299076795604E-3</c:v>
                </c:pt>
                <c:pt idx="1333">
                  <c:v>5.2204011008143399E-3</c:v>
                </c:pt>
                <c:pt idx="1334">
                  <c:v>5.1232357509434197E-3</c:v>
                </c:pt>
                <c:pt idx="1335">
                  <c:v>4.8828069120645497E-3</c:v>
                </c:pt>
                <c:pt idx="1336">
                  <c:v>4.8325844109058397E-3</c:v>
                </c:pt>
                <c:pt idx="1337">
                  <c:v>4.8704985529184298E-3</c:v>
                </c:pt>
                <c:pt idx="1338">
                  <c:v>4.8816632479429202E-3</c:v>
                </c:pt>
                <c:pt idx="1339">
                  <c:v>5.2696354687213898E-3</c:v>
                </c:pt>
                <c:pt idx="1340">
                  <c:v>5.4327016696333903E-3</c:v>
                </c:pt>
                <c:pt idx="1341">
                  <c:v>5.2896235138177898E-3</c:v>
                </c:pt>
                <c:pt idx="1342">
                  <c:v>5.3357579745352303E-3</c:v>
                </c:pt>
                <c:pt idx="1343">
                  <c:v>5.3193368948996102E-3</c:v>
                </c:pt>
                <c:pt idx="1344">
                  <c:v>5.1765507087111499E-3</c:v>
                </c:pt>
                <c:pt idx="1345">
                  <c:v>5.0772726535797102E-3</c:v>
                </c:pt>
                <c:pt idx="1346">
                  <c:v>4.9627530388534104E-3</c:v>
                </c:pt>
                <c:pt idx="1347">
                  <c:v>4.8536378890275999E-3</c:v>
                </c:pt>
                <c:pt idx="1348">
                  <c:v>4.8633594997227201E-3</c:v>
                </c:pt>
                <c:pt idx="1349">
                  <c:v>4.9726180732250196E-3</c:v>
                </c:pt>
                <c:pt idx="1350">
                  <c:v>5.1459474489092801E-3</c:v>
                </c:pt>
                <c:pt idx="1351">
                  <c:v>5.0663975998759296E-3</c:v>
                </c:pt>
                <c:pt idx="1352">
                  <c:v>4.8799114301800702E-3</c:v>
                </c:pt>
                <c:pt idx="1353">
                  <c:v>4.8541571013629402E-3</c:v>
                </c:pt>
                <c:pt idx="1354">
                  <c:v>4.9406457692384703E-3</c:v>
                </c:pt>
                <c:pt idx="1355">
                  <c:v>5.01119671389461E-3</c:v>
                </c:pt>
                <c:pt idx="1356">
                  <c:v>5.1476000808179396E-3</c:v>
                </c:pt>
                <c:pt idx="1357">
                  <c:v>5.1759053021669396E-3</c:v>
                </c:pt>
                <c:pt idx="1358">
                  <c:v>5.08689694106579E-3</c:v>
                </c:pt>
                <c:pt idx="1359">
                  <c:v>5.0303582102060301E-3</c:v>
                </c:pt>
                <c:pt idx="1360">
                  <c:v>4.9799373373389201E-3</c:v>
                </c:pt>
                <c:pt idx="1361">
                  <c:v>4.9700937233865296E-3</c:v>
                </c:pt>
                <c:pt idx="1362">
                  <c:v>4.9747596494853497E-3</c:v>
                </c:pt>
                <c:pt idx="1363">
                  <c:v>5.0075873732566799E-3</c:v>
                </c:pt>
                <c:pt idx="1364">
                  <c:v>5.0599263049662096E-3</c:v>
                </c:pt>
                <c:pt idx="1365">
                  <c:v>5.0688660703599496E-3</c:v>
                </c:pt>
                <c:pt idx="1366">
                  <c:v>5.1003810949623602E-3</c:v>
                </c:pt>
                <c:pt idx="1367">
                  <c:v>5.1146727055311203E-3</c:v>
                </c:pt>
                <c:pt idx="1368">
                  <c:v>5.1195994019508397E-3</c:v>
                </c:pt>
                <c:pt idx="1369">
                  <c:v>5.0859688781201796E-3</c:v>
                </c:pt>
                <c:pt idx="1370">
                  <c:v>5.06050046533346E-3</c:v>
                </c:pt>
                <c:pt idx="1371">
                  <c:v>4.9884594045579399E-3</c:v>
                </c:pt>
                <c:pt idx="1372">
                  <c:v>4.7763055190444001E-3</c:v>
                </c:pt>
                <c:pt idx="1373">
                  <c:v>4.7156307846307798E-3</c:v>
                </c:pt>
                <c:pt idx="1374">
                  <c:v>4.7122561372816597E-3</c:v>
                </c:pt>
                <c:pt idx="1375">
                  <c:v>4.6171760186553001E-3</c:v>
                </c:pt>
                <c:pt idx="1376">
                  <c:v>4.5199389569461302E-3</c:v>
                </c:pt>
                <c:pt idx="1377">
                  <c:v>4.5339134521782398E-3</c:v>
                </c:pt>
                <c:pt idx="1378">
                  <c:v>4.6288059093058101E-3</c:v>
                </c:pt>
                <c:pt idx="1379">
                  <c:v>4.6447548083961001E-3</c:v>
                </c:pt>
                <c:pt idx="1380">
                  <c:v>4.66329976916313E-3</c:v>
                </c:pt>
                <c:pt idx="1381">
                  <c:v>4.6983105130493598E-3</c:v>
                </c:pt>
                <c:pt idx="1382">
                  <c:v>4.6748868189752102E-3</c:v>
                </c:pt>
                <c:pt idx="1383">
                  <c:v>4.6596783213317403E-3</c:v>
                </c:pt>
                <c:pt idx="1384">
                  <c:v>4.8439516685903098E-3</c:v>
                </c:pt>
                <c:pt idx="1385">
                  <c:v>4.6632443554699404E-3</c:v>
                </c:pt>
                <c:pt idx="1386">
                  <c:v>4.3203365057706798E-3</c:v>
                </c:pt>
                <c:pt idx="1387">
                  <c:v>4.2296820320188999E-3</c:v>
                </c:pt>
                <c:pt idx="1388">
                  <c:v>4.1362177580594999E-3</c:v>
                </c:pt>
                <c:pt idx="1389">
                  <c:v>4.3467981740832303E-3</c:v>
                </c:pt>
                <c:pt idx="1390">
                  <c:v>4.5074215158820204E-3</c:v>
                </c:pt>
                <c:pt idx="1391">
                  <c:v>4.2345947586E-3</c:v>
                </c:pt>
                <c:pt idx="1392">
                  <c:v>4.2266044765710796E-3</c:v>
                </c:pt>
                <c:pt idx="1393">
                  <c:v>4.4087320566177403E-3</c:v>
                </c:pt>
                <c:pt idx="1394">
                  <c:v>4.3016760610044003E-3</c:v>
                </c:pt>
                <c:pt idx="1395">
                  <c:v>4.4605419971048797E-3</c:v>
                </c:pt>
                <c:pt idx="1396">
                  <c:v>4.6479604206979301E-3</c:v>
                </c:pt>
                <c:pt idx="1397">
                  <c:v>4.3869130313396497E-3</c:v>
                </c:pt>
                <c:pt idx="1398">
                  <c:v>4.4421213679015602E-3</c:v>
                </c:pt>
                <c:pt idx="1399">
                  <c:v>4.6341116540133996E-3</c:v>
                </c:pt>
                <c:pt idx="1400">
                  <c:v>4.3808557093143498E-3</c:v>
                </c:pt>
                <c:pt idx="1401">
                  <c:v>4.2975936084985698E-3</c:v>
                </c:pt>
                <c:pt idx="1402">
                  <c:v>4.3525798246264501E-3</c:v>
                </c:pt>
                <c:pt idx="1403">
                  <c:v>4.02231188490987E-3</c:v>
                </c:pt>
                <c:pt idx="1404">
                  <c:v>3.9140204899012999E-3</c:v>
                </c:pt>
                <c:pt idx="1405">
                  <c:v>4.0017063729464999E-3</c:v>
                </c:pt>
                <c:pt idx="1406">
                  <c:v>3.74006875790656E-3</c:v>
                </c:pt>
                <c:pt idx="1407">
                  <c:v>3.6342535167932502E-3</c:v>
                </c:pt>
                <c:pt idx="1408">
                  <c:v>3.7939457688480598E-3</c:v>
                </c:pt>
                <c:pt idx="1409">
                  <c:v>3.6857635714113699E-3</c:v>
                </c:pt>
                <c:pt idx="1410">
                  <c:v>3.70992696844041E-3</c:v>
                </c:pt>
                <c:pt idx="1411">
                  <c:v>3.7544039078056799E-3</c:v>
                </c:pt>
                <c:pt idx="1412">
                  <c:v>3.58696491457522E-3</c:v>
                </c:pt>
                <c:pt idx="1413">
                  <c:v>3.7846248596906701E-3</c:v>
                </c:pt>
                <c:pt idx="1414">
                  <c:v>3.8628070615231999E-3</c:v>
                </c:pt>
                <c:pt idx="1415">
                  <c:v>3.9001158438622999E-3</c:v>
                </c:pt>
                <c:pt idx="1416">
                  <c:v>4.1385949589312103E-3</c:v>
                </c:pt>
                <c:pt idx="1417">
                  <c:v>4.1629374027252197E-3</c:v>
                </c:pt>
                <c:pt idx="1418">
                  <c:v>4.0552844293415503E-3</c:v>
                </c:pt>
                <c:pt idx="1419">
                  <c:v>3.9552510716021104E-3</c:v>
                </c:pt>
                <c:pt idx="1420">
                  <c:v>3.8656084798276398E-3</c:v>
                </c:pt>
                <c:pt idx="1421">
                  <c:v>3.6133329849690199E-3</c:v>
                </c:pt>
                <c:pt idx="1422">
                  <c:v>3.7141540087759499E-3</c:v>
                </c:pt>
                <c:pt idx="1423">
                  <c:v>4.2994953691959398E-3</c:v>
                </c:pt>
                <c:pt idx="1424">
                  <c:v>4.4685122556984399E-3</c:v>
                </c:pt>
                <c:pt idx="1425">
                  <c:v>4.5418390072882201E-3</c:v>
                </c:pt>
                <c:pt idx="1426">
                  <c:v>4.5141405425965803E-3</c:v>
                </c:pt>
                <c:pt idx="1427">
                  <c:v>4.1643972508609304E-3</c:v>
                </c:pt>
                <c:pt idx="1428">
                  <c:v>3.9745895192027101E-3</c:v>
                </c:pt>
                <c:pt idx="1429">
                  <c:v>3.7584628444165E-3</c:v>
                </c:pt>
                <c:pt idx="1430">
                  <c:v>3.9747068658471099E-3</c:v>
                </c:pt>
                <c:pt idx="1431">
                  <c:v>4.3719876557588603E-3</c:v>
                </c:pt>
                <c:pt idx="1432">
                  <c:v>4.6919416636228596E-3</c:v>
                </c:pt>
                <c:pt idx="1433">
                  <c:v>5.0222221761941901E-3</c:v>
                </c:pt>
                <c:pt idx="1434">
                  <c:v>4.8615681007504498E-3</c:v>
                </c:pt>
                <c:pt idx="1435">
                  <c:v>4.1997162625193596E-3</c:v>
                </c:pt>
                <c:pt idx="1436">
                  <c:v>4.06206492334604E-3</c:v>
                </c:pt>
                <c:pt idx="1437">
                  <c:v>4.0262676775455501E-3</c:v>
                </c:pt>
                <c:pt idx="1438">
                  <c:v>3.8745666388422298E-3</c:v>
                </c:pt>
                <c:pt idx="1439">
                  <c:v>4.2502498254179998E-3</c:v>
                </c:pt>
                <c:pt idx="1440">
                  <c:v>4.3350444175303E-3</c:v>
                </c:pt>
                <c:pt idx="1441">
                  <c:v>4.1155288927257096E-3</c:v>
                </c:pt>
                <c:pt idx="1442">
                  <c:v>4.0117735043168103E-3</c:v>
                </c:pt>
                <c:pt idx="1443">
                  <c:v>3.8746120408177402E-3</c:v>
                </c:pt>
                <c:pt idx="1444">
                  <c:v>3.9736973121762302E-3</c:v>
                </c:pt>
                <c:pt idx="1445">
                  <c:v>4.2737782932817901E-3</c:v>
                </c:pt>
                <c:pt idx="1446">
                  <c:v>5.09782368317246E-3</c:v>
                </c:pt>
                <c:pt idx="1447">
                  <c:v>5.2477093413472202E-3</c:v>
                </c:pt>
                <c:pt idx="1448">
                  <c:v>5.28512801975012E-3</c:v>
                </c:pt>
                <c:pt idx="1449">
                  <c:v>5.5874139070510899E-3</c:v>
                </c:pt>
                <c:pt idx="1450">
                  <c:v>4.5672594569623496E-3</c:v>
                </c:pt>
              </c:numCache>
            </c:numRef>
          </c:yVal>
          <c:smooth val="0"/>
          <c:extLst>
            <c:ext xmlns:c16="http://schemas.microsoft.com/office/drawing/2014/chart" uri="{C3380CC4-5D6E-409C-BE32-E72D297353CC}">
              <c16:uniqueId val="{00000001-2B03-4EC9-8AC0-5DCAC72BC4E8}"/>
            </c:ext>
          </c:extLst>
        </c:ser>
        <c:ser>
          <c:idx val="2"/>
          <c:order val="2"/>
          <c:tx>
            <c:v>2m</c:v>
          </c:tx>
          <c:spPr>
            <a:ln w="25400" cap="rnd">
              <a:noFill/>
              <a:round/>
            </a:ln>
            <a:effectLst/>
          </c:spPr>
          <c:marker>
            <c:symbol val="circle"/>
            <c:size val="5"/>
            <c:spPr>
              <a:solidFill>
                <a:schemeClr val="accent3"/>
              </a:solidFill>
              <a:ln w="9525">
                <a:solidFill>
                  <a:schemeClr val="accent3"/>
                </a:solidFill>
              </a:ln>
              <a:effectLst/>
            </c:spPr>
          </c:marker>
          <c:xVal>
            <c:numRef>
              <c:f>'05_15_19_NE_Catwalk'!$X$5:$X$2155</c:f>
              <c:numCache>
                <c:formatCode>0.00</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numCache>
            </c:numRef>
          </c:xVal>
          <c:yVal>
            <c:numRef>
              <c:f>'05_15_19_NE_Catwalk'!$AC$5:$AC$2155</c:f>
              <c:numCache>
                <c:formatCode>0.00</c:formatCode>
                <c:ptCount val="2151"/>
                <c:pt idx="0">
                  <c:v>1.42844496294856E-2</c:v>
                </c:pt>
                <c:pt idx="1">
                  <c:v>1.41004966571927E-2</c:v>
                </c:pt>
                <c:pt idx="2">
                  <c:v>1.4254387468099599E-2</c:v>
                </c:pt>
                <c:pt idx="3">
                  <c:v>1.44059984013438E-2</c:v>
                </c:pt>
                <c:pt idx="4">
                  <c:v>1.40840038657188E-2</c:v>
                </c:pt>
                <c:pt idx="5">
                  <c:v>1.3941272161901001E-2</c:v>
                </c:pt>
                <c:pt idx="6">
                  <c:v>1.39861796051264E-2</c:v>
                </c:pt>
                <c:pt idx="7">
                  <c:v>1.40009475871921E-2</c:v>
                </c:pt>
                <c:pt idx="8">
                  <c:v>1.34890852496028E-2</c:v>
                </c:pt>
                <c:pt idx="9">
                  <c:v>1.3855261728167499E-2</c:v>
                </c:pt>
                <c:pt idx="10">
                  <c:v>1.41247594729066E-2</c:v>
                </c:pt>
                <c:pt idx="11">
                  <c:v>1.33659448474646E-2</c:v>
                </c:pt>
                <c:pt idx="12">
                  <c:v>1.38138150796294E-2</c:v>
                </c:pt>
                <c:pt idx="13">
                  <c:v>1.4009973034262701E-2</c:v>
                </c:pt>
                <c:pt idx="14">
                  <c:v>1.37750580906868E-2</c:v>
                </c:pt>
                <c:pt idx="15">
                  <c:v>1.3715660199523E-2</c:v>
                </c:pt>
                <c:pt idx="16">
                  <c:v>1.36925913393497E-2</c:v>
                </c:pt>
                <c:pt idx="17">
                  <c:v>1.3487419113516801E-2</c:v>
                </c:pt>
                <c:pt idx="18">
                  <c:v>1.3231876306235801E-2</c:v>
                </c:pt>
                <c:pt idx="19">
                  <c:v>1.34560130536556E-2</c:v>
                </c:pt>
                <c:pt idx="20">
                  <c:v>1.3393965549767E-2</c:v>
                </c:pt>
                <c:pt idx="21">
                  <c:v>1.3321223668754101E-2</c:v>
                </c:pt>
                <c:pt idx="22">
                  <c:v>1.3448593206703699E-2</c:v>
                </c:pt>
                <c:pt idx="23">
                  <c:v>1.32126593962312E-2</c:v>
                </c:pt>
                <c:pt idx="24">
                  <c:v>1.32051603868604E-2</c:v>
                </c:pt>
                <c:pt idx="25">
                  <c:v>1.3323092833161399E-2</c:v>
                </c:pt>
                <c:pt idx="26">
                  <c:v>1.32844904437661E-2</c:v>
                </c:pt>
                <c:pt idx="27">
                  <c:v>1.3423287309706201E-2</c:v>
                </c:pt>
                <c:pt idx="28">
                  <c:v>1.3577633537352101E-2</c:v>
                </c:pt>
                <c:pt idx="29">
                  <c:v>1.35259442031384E-2</c:v>
                </c:pt>
                <c:pt idx="30">
                  <c:v>1.31052583456039E-2</c:v>
                </c:pt>
                <c:pt idx="31">
                  <c:v>1.31143480539322E-2</c:v>
                </c:pt>
                <c:pt idx="32">
                  <c:v>1.3360578566789599E-2</c:v>
                </c:pt>
                <c:pt idx="33">
                  <c:v>1.34944031015038E-2</c:v>
                </c:pt>
                <c:pt idx="34">
                  <c:v>1.31787043064833E-2</c:v>
                </c:pt>
                <c:pt idx="35">
                  <c:v>1.3456955552101101E-2</c:v>
                </c:pt>
                <c:pt idx="36">
                  <c:v>1.3773522339761301E-2</c:v>
                </c:pt>
                <c:pt idx="37">
                  <c:v>1.35240945965052E-2</c:v>
                </c:pt>
                <c:pt idx="38">
                  <c:v>1.34477773681283E-2</c:v>
                </c:pt>
                <c:pt idx="39">
                  <c:v>1.3630196452140799E-2</c:v>
                </c:pt>
                <c:pt idx="40">
                  <c:v>1.38362376019359E-2</c:v>
                </c:pt>
                <c:pt idx="41">
                  <c:v>1.376623660326E-2</c:v>
                </c:pt>
                <c:pt idx="42">
                  <c:v>1.39098148792982E-2</c:v>
                </c:pt>
                <c:pt idx="43">
                  <c:v>1.3969588093459599E-2</c:v>
                </c:pt>
                <c:pt idx="44">
                  <c:v>1.38943251222372E-2</c:v>
                </c:pt>
                <c:pt idx="45">
                  <c:v>1.3932059518992901E-2</c:v>
                </c:pt>
                <c:pt idx="46">
                  <c:v>1.39843672513962E-2</c:v>
                </c:pt>
                <c:pt idx="47">
                  <c:v>1.3993474654853301E-2</c:v>
                </c:pt>
                <c:pt idx="48">
                  <c:v>1.3980370946228501E-2</c:v>
                </c:pt>
                <c:pt idx="49">
                  <c:v>1.4137432910502E-2</c:v>
                </c:pt>
                <c:pt idx="50">
                  <c:v>1.39934653416276E-2</c:v>
                </c:pt>
                <c:pt idx="51">
                  <c:v>1.3880314305424701E-2</c:v>
                </c:pt>
                <c:pt idx="52">
                  <c:v>1.41531247645617E-2</c:v>
                </c:pt>
                <c:pt idx="53">
                  <c:v>1.42321921885014E-2</c:v>
                </c:pt>
                <c:pt idx="54">
                  <c:v>1.42387133091688E-2</c:v>
                </c:pt>
                <c:pt idx="55">
                  <c:v>1.42827918753028E-2</c:v>
                </c:pt>
                <c:pt idx="56">
                  <c:v>1.4428955502808099E-2</c:v>
                </c:pt>
                <c:pt idx="57">
                  <c:v>1.45412087440491E-2</c:v>
                </c:pt>
                <c:pt idx="58">
                  <c:v>1.45395752042532E-2</c:v>
                </c:pt>
                <c:pt idx="59">
                  <c:v>1.44854756072164E-2</c:v>
                </c:pt>
                <c:pt idx="60">
                  <c:v>1.46506056189537E-2</c:v>
                </c:pt>
                <c:pt idx="61">
                  <c:v>1.4861466363072401E-2</c:v>
                </c:pt>
                <c:pt idx="62">
                  <c:v>1.4894500374793999E-2</c:v>
                </c:pt>
                <c:pt idx="63">
                  <c:v>1.47121837362647E-2</c:v>
                </c:pt>
                <c:pt idx="64">
                  <c:v>1.4967320486903199E-2</c:v>
                </c:pt>
                <c:pt idx="65">
                  <c:v>1.51728894561529E-2</c:v>
                </c:pt>
                <c:pt idx="66">
                  <c:v>1.5239792875945599E-2</c:v>
                </c:pt>
                <c:pt idx="67">
                  <c:v>1.53341023251414E-2</c:v>
                </c:pt>
                <c:pt idx="68">
                  <c:v>1.54537465423346E-2</c:v>
                </c:pt>
                <c:pt idx="69">
                  <c:v>1.55236180871725E-2</c:v>
                </c:pt>
                <c:pt idx="70">
                  <c:v>1.5581925399601499E-2</c:v>
                </c:pt>
                <c:pt idx="71">
                  <c:v>1.5832656994461999E-2</c:v>
                </c:pt>
                <c:pt idx="72">
                  <c:v>1.6048086807131798E-2</c:v>
                </c:pt>
                <c:pt idx="73">
                  <c:v>1.61952245980501E-2</c:v>
                </c:pt>
                <c:pt idx="74">
                  <c:v>1.6301842406392101E-2</c:v>
                </c:pt>
                <c:pt idx="75">
                  <c:v>1.6397336497902901E-2</c:v>
                </c:pt>
                <c:pt idx="76">
                  <c:v>1.66052468121052E-2</c:v>
                </c:pt>
                <c:pt idx="77">
                  <c:v>1.6880340874195099E-2</c:v>
                </c:pt>
                <c:pt idx="78">
                  <c:v>1.7092172056436501E-2</c:v>
                </c:pt>
                <c:pt idx="79">
                  <c:v>1.7284598201513301E-2</c:v>
                </c:pt>
                <c:pt idx="80">
                  <c:v>1.7436556518077899E-2</c:v>
                </c:pt>
                <c:pt idx="81">
                  <c:v>1.7584361135959601E-2</c:v>
                </c:pt>
                <c:pt idx="82">
                  <c:v>1.78355872631073E-2</c:v>
                </c:pt>
                <c:pt idx="83">
                  <c:v>1.8070418387651398E-2</c:v>
                </c:pt>
                <c:pt idx="84">
                  <c:v>1.8338136374950399E-2</c:v>
                </c:pt>
                <c:pt idx="85">
                  <c:v>1.8640674650669101E-2</c:v>
                </c:pt>
                <c:pt idx="86">
                  <c:v>1.8725637346506101E-2</c:v>
                </c:pt>
                <c:pt idx="87">
                  <c:v>1.8987063318490999E-2</c:v>
                </c:pt>
                <c:pt idx="88">
                  <c:v>1.93156227469444E-2</c:v>
                </c:pt>
                <c:pt idx="89">
                  <c:v>1.94326899945736E-2</c:v>
                </c:pt>
                <c:pt idx="90">
                  <c:v>1.96320489048958E-2</c:v>
                </c:pt>
                <c:pt idx="91">
                  <c:v>1.9922966137528399E-2</c:v>
                </c:pt>
                <c:pt idx="92">
                  <c:v>2.02331747859716E-2</c:v>
                </c:pt>
                <c:pt idx="93">
                  <c:v>2.0432321354746801E-2</c:v>
                </c:pt>
                <c:pt idx="94">
                  <c:v>2.0671969279646901E-2</c:v>
                </c:pt>
                <c:pt idx="95">
                  <c:v>2.0906856283545501E-2</c:v>
                </c:pt>
                <c:pt idx="96">
                  <c:v>2.1115960553288501E-2</c:v>
                </c:pt>
                <c:pt idx="97">
                  <c:v>2.1483905613422401E-2</c:v>
                </c:pt>
                <c:pt idx="98">
                  <c:v>2.17050723731518E-2</c:v>
                </c:pt>
                <c:pt idx="99">
                  <c:v>2.1861858665943101E-2</c:v>
                </c:pt>
                <c:pt idx="100">
                  <c:v>2.2172626107931099E-2</c:v>
                </c:pt>
                <c:pt idx="101">
                  <c:v>2.2394480183720599E-2</c:v>
                </c:pt>
                <c:pt idx="102">
                  <c:v>2.26071178913116E-2</c:v>
                </c:pt>
                <c:pt idx="103">
                  <c:v>2.2846924141049399E-2</c:v>
                </c:pt>
                <c:pt idx="104">
                  <c:v>2.3066274821758301E-2</c:v>
                </c:pt>
                <c:pt idx="105">
                  <c:v>2.3266844451427501E-2</c:v>
                </c:pt>
                <c:pt idx="106">
                  <c:v>2.34685018658638E-2</c:v>
                </c:pt>
                <c:pt idx="107">
                  <c:v>2.3691078647971198E-2</c:v>
                </c:pt>
                <c:pt idx="108">
                  <c:v>2.3946745321154601E-2</c:v>
                </c:pt>
                <c:pt idx="109">
                  <c:v>2.4143416434526398E-2</c:v>
                </c:pt>
                <c:pt idx="110">
                  <c:v>2.4313824251294101E-2</c:v>
                </c:pt>
                <c:pt idx="111">
                  <c:v>2.4546302855014801E-2</c:v>
                </c:pt>
                <c:pt idx="112">
                  <c:v>2.4828379973769198E-2</c:v>
                </c:pt>
                <c:pt idx="113">
                  <c:v>2.5035882368683801E-2</c:v>
                </c:pt>
                <c:pt idx="114">
                  <c:v>2.5186846032738699E-2</c:v>
                </c:pt>
                <c:pt idx="115">
                  <c:v>2.5490002706646898E-2</c:v>
                </c:pt>
                <c:pt idx="116">
                  <c:v>2.57270447909832E-2</c:v>
                </c:pt>
                <c:pt idx="117">
                  <c:v>2.59406603872776E-2</c:v>
                </c:pt>
                <c:pt idx="118">
                  <c:v>2.61909607797861E-2</c:v>
                </c:pt>
                <c:pt idx="119">
                  <c:v>2.6381758973002399E-2</c:v>
                </c:pt>
                <c:pt idx="120">
                  <c:v>2.6559496298432399E-2</c:v>
                </c:pt>
                <c:pt idx="121">
                  <c:v>2.6793170720338801E-2</c:v>
                </c:pt>
                <c:pt idx="122">
                  <c:v>2.71336045116186E-2</c:v>
                </c:pt>
                <c:pt idx="123">
                  <c:v>2.7410937473177899E-2</c:v>
                </c:pt>
                <c:pt idx="124">
                  <c:v>2.7651336044073101E-2</c:v>
                </c:pt>
                <c:pt idx="125">
                  <c:v>2.7888804674148601E-2</c:v>
                </c:pt>
                <c:pt idx="126">
                  <c:v>2.8137855231761901E-2</c:v>
                </c:pt>
                <c:pt idx="127">
                  <c:v>2.8422115370631201E-2</c:v>
                </c:pt>
                <c:pt idx="128">
                  <c:v>2.8773345053195998E-2</c:v>
                </c:pt>
                <c:pt idx="129">
                  <c:v>2.9161876067519198E-2</c:v>
                </c:pt>
                <c:pt idx="130">
                  <c:v>2.9339408501982699E-2</c:v>
                </c:pt>
                <c:pt idx="131">
                  <c:v>2.9672173783183101E-2</c:v>
                </c:pt>
                <c:pt idx="132">
                  <c:v>3.0129332095384601E-2</c:v>
                </c:pt>
                <c:pt idx="133">
                  <c:v>3.0453311279416102E-2</c:v>
                </c:pt>
                <c:pt idx="134">
                  <c:v>3.07582076638937E-2</c:v>
                </c:pt>
                <c:pt idx="135">
                  <c:v>3.11092622578144E-2</c:v>
                </c:pt>
                <c:pt idx="136">
                  <c:v>3.1536068767309203E-2</c:v>
                </c:pt>
                <c:pt idx="137">
                  <c:v>3.20170074701309E-2</c:v>
                </c:pt>
                <c:pt idx="138">
                  <c:v>3.2463707029819502E-2</c:v>
                </c:pt>
                <c:pt idx="139">
                  <c:v>3.2919920980930301E-2</c:v>
                </c:pt>
                <c:pt idx="140">
                  <c:v>3.3427797257900203E-2</c:v>
                </c:pt>
                <c:pt idx="141">
                  <c:v>3.3853549510240603E-2</c:v>
                </c:pt>
                <c:pt idx="142">
                  <c:v>3.4264847636222798E-2</c:v>
                </c:pt>
                <c:pt idx="143">
                  <c:v>3.47488820552826E-2</c:v>
                </c:pt>
                <c:pt idx="144">
                  <c:v>3.5369642078876502E-2</c:v>
                </c:pt>
                <c:pt idx="145">
                  <c:v>3.58405746519566E-2</c:v>
                </c:pt>
                <c:pt idx="146">
                  <c:v>3.6327637732029003E-2</c:v>
                </c:pt>
                <c:pt idx="147">
                  <c:v>3.6928158253431299E-2</c:v>
                </c:pt>
                <c:pt idx="148">
                  <c:v>3.75011004507542E-2</c:v>
                </c:pt>
                <c:pt idx="149">
                  <c:v>3.8124494254589102E-2</c:v>
                </c:pt>
                <c:pt idx="150">
                  <c:v>3.8804303854703903E-2</c:v>
                </c:pt>
                <c:pt idx="151">
                  <c:v>3.9508480578661E-2</c:v>
                </c:pt>
                <c:pt idx="152">
                  <c:v>4.0138404816389098E-2</c:v>
                </c:pt>
                <c:pt idx="153">
                  <c:v>4.0817946195602403E-2</c:v>
                </c:pt>
                <c:pt idx="154">
                  <c:v>4.1533030569553403E-2</c:v>
                </c:pt>
                <c:pt idx="155">
                  <c:v>4.2167346924543402E-2</c:v>
                </c:pt>
                <c:pt idx="156">
                  <c:v>4.2958591133356101E-2</c:v>
                </c:pt>
                <c:pt idx="157">
                  <c:v>4.3726325035095201E-2</c:v>
                </c:pt>
                <c:pt idx="158">
                  <c:v>4.4377069920301403E-2</c:v>
                </c:pt>
                <c:pt idx="159">
                  <c:v>4.5151051133871099E-2</c:v>
                </c:pt>
                <c:pt idx="160">
                  <c:v>4.5973163098096799E-2</c:v>
                </c:pt>
                <c:pt idx="161">
                  <c:v>4.6809460967779201E-2</c:v>
                </c:pt>
                <c:pt idx="162">
                  <c:v>4.7639194875955602E-2</c:v>
                </c:pt>
                <c:pt idx="163">
                  <c:v>4.8419158905744601E-2</c:v>
                </c:pt>
                <c:pt idx="164">
                  <c:v>4.93444167077541E-2</c:v>
                </c:pt>
                <c:pt idx="165">
                  <c:v>5.0350569188594797E-2</c:v>
                </c:pt>
                <c:pt idx="166">
                  <c:v>5.1085416227579103E-2</c:v>
                </c:pt>
                <c:pt idx="167">
                  <c:v>5.2018512040376698E-2</c:v>
                </c:pt>
                <c:pt idx="168">
                  <c:v>5.3029440343380002E-2</c:v>
                </c:pt>
                <c:pt idx="169">
                  <c:v>5.3950738161802299E-2</c:v>
                </c:pt>
                <c:pt idx="170">
                  <c:v>5.4911166429519702E-2</c:v>
                </c:pt>
                <c:pt idx="171">
                  <c:v>5.5803298950195299E-2</c:v>
                </c:pt>
                <c:pt idx="172">
                  <c:v>5.6707099080085803E-2</c:v>
                </c:pt>
                <c:pt idx="173">
                  <c:v>5.7738415896892499E-2</c:v>
                </c:pt>
                <c:pt idx="174">
                  <c:v>5.8725420385599102E-2</c:v>
                </c:pt>
                <c:pt idx="175">
                  <c:v>5.96708431839943E-2</c:v>
                </c:pt>
                <c:pt idx="176">
                  <c:v>6.0644648969173397E-2</c:v>
                </c:pt>
                <c:pt idx="177">
                  <c:v>6.1760269105434397E-2</c:v>
                </c:pt>
                <c:pt idx="178">
                  <c:v>6.2813498079776806E-2</c:v>
                </c:pt>
                <c:pt idx="179">
                  <c:v>6.3840039074420901E-2</c:v>
                </c:pt>
                <c:pt idx="180">
                  <c:v>6.4917981624603299E-2</c:v>
                </c:pt>
                <c:pt idx="181">
                  <c:v>6.6001407802105005E-2</c:v>
                </c:pt>
                <c:pt idx="182">
                  <c:v>6.7057661712169606E-2</c:v>
                </c:pt>
                <c:pt idx="183">
                  <c:v>6.8144723773002597E-2</c:v>
                </c:pt>
                <c:pt idx="184">
                  <c:v>6.9346256554126698E-2</c:v>
                </c:pt>
                <c:pt idx="185">
                  <c:v>7.0467464625835405E-2</c:v>
                </c:pt>
                <c:pt idx="186">
                  <c:v>7.1619935333728804E-2</c:v>
                </c:pt>
                <c:pt idx="187">
                  <c:v>7.2851225733757005E-2</c:v>
                </c:pt>
                <c:pt idx="188">
                  <c:v>7.4007399380207103E-2</c:v>
                </c:pt>
                <c:pt idx="189">
                  <c:v>7.5211301445960999E-2</c:v>
                </c:pt>
                <c:pt idx="190">
                  <c:v>7.6477140188217205E-2</c:v>
                </c:pt>
                <c:pt idx="191">
                  <c:v>7.7770136296749101E-2</c:v>
                </c:pt>
                <c:pt idx="192">
                  <c:v>7.9051658511161804E-2</c:v>
                </c:pt>
                <c:pt idx="193">
                  <c:v>8.0348573625087696E-2</c:v>
                </c:pt>
                <c:pt idx="194">
                  <c:v>8.1658460199832902E-2</c:v>
                </c:pt>
                <c:pt idx="195">
                  <c:v>8.2951240241527599E-2</c:v>
                </c:pt>
                <c:pt idx="196">
                  <c:v>8.4198392927646595E-2</c:v>
                </c:pt>
                <c:pt idx="197">
                  <c:v>8.5515968501567799E-2</c:v>
                </c:pt>
                <c:pt idx="198">
                  <c:v>8.6936473846435505E-2</c:v>
                </c:pt>
                <c:pt idx="199">
                  <c:v>8.8247805833816501E-2</c:v>
                </c:pt>
                <c:pt idx="200">
                  <c:v>8.9614249765872997E-2</c:v>
                </c:pt>
                <c:pt idx="201">
                  <c:v>9.1016136109828893E-2</c:v>
                </c:pt>
                <c:pt idx="202">
                  <c:v>9.2369221150875105E-2</c:v>
                </c:pt>
                <c:pt idx="203">
                  <c:v>9.3716800212860094E-2</c:v>
                </c:pt>
                <c:pt idx="204">
                  <c:v>9.5116741955280304E-2</c:v>
                </c:pt>
                <c:pt idx="205">
                  <c:v>9.6540823578834506E-2</c:v>
                </c:pt>
                <c:pt idx="206">
                  <c:v>9.78730544447899E-2</c:v>
                </c:pt>
                <c:pt idx="207">
                  <c:v>9.9246859550476102E-2</c:v>
                </c:pt>
                <c:pt idx="208">
                  <c:v>0.100673891603947</c:v>
                </c:pt>
                <c:pt idx="209">
                  <c:v>0.102128773927689</c:v>
                </c:pt>
                <c:pt idx="210">
                  <c:v>0.103596776723862</c:v>
                </c:pt>
                <c:pt idx="211">
                  <c:v>0.105088002979755</c:v>
                </c:pt>
                <c:pt idx="212">
                  <c:v>0.106584310531616</c:v>
                </c:pt>
                <c:pt idx="213">
                  <c:v>0.108054012060165</c:v>
                </c:pt>
                <c:pt idx="214">
                  <c:v>0.109556652605534</c:v>
                </c:pt>
                <c:pt idx="215">
                  <c:v>0.111046113073826</c:v>
                </c:pt>
                <c:pt idx="216">
                  <c:v>0.112509004771709</c:v>
                </c:pt>
                <c:pt idx="217">
                  <c:v>0.11401102691888799</c:v>
                </c:pt>
                <c:pt idx="218">
                  <c:v>0.115386351943016</c:v>
                </c:pt>
                <c:pt idx="219">
                  <c:v>0.116757087409496</c:v>
                </c:pt>
                <c:pt idx="220">
                  <c:v>0.118248738348484</c:v>
                </c:pt>
                <c:pt idx="221">
                  <c:v>0.119610071182251</c:v>
                </c:pt>
                <c:pt idx="222">
                  <c:v>0.12094862759113301</c:v>
                </c:pt>
                <c:pt idx="223">
                  <c:v>0.122323408722878</c:v>
                </c:pt>
                <c:pt idx="224">
                  <c:v>0.123770862817764</c:v>
                </c:pt>
                <c:pt idx="225">
                  <c:v>0.12518236041069</c:v>
                </c:pt>
                <c:pt idx="226">
                  <c:v>0.126666039228439</c:v>
                </c:pt>
                <c:pt idx="227">
                  <c:v>0.12823808193206801</c:v>
                </c:pt>
                <c:pt idx="228">
                  <c:v>0.12968905270099601</c:v>
                </c:pt>
                <c:pt idx="229">
                  <c:v>0.13120451569557201</c:v>
                </c:pt>
                <c:pt idx="230">
                  <c:v>0.132756397128105</c:v>
                </c:pt>
                <c:pt idx="231">
                  <c:v>0.13425575196743</c:v>
                </c:pt>
                <c:pt idx="232">
                  <c:v>0.135683164000511</c:v>
                </c:pt>
                <c:pt idx="233">
                  <c:v>0.137147471308708</c:v>
                </c:pt>
                <c:pt idx="234">
                  <c:v>0.138629481196404</c:v>
                </c:pt>
                <c:pt idx="235">
                  <c:v>0.13997359573841101</c:v>
                </c:pt>
                <c:pt idx="236">
                  <c:v>0.14140233397483801</c:v>
                </c:pt>
                <c:pt idx="237">
                  <c:v>0.14277634024620101</c:v>
                </c:pt>
                <c:pt idx="238">
                  <c:v>0.14401499927043901</c:v>
                </c:pt>
                <c:pt idx="239">
                  <c:v>0.14522150158882099</c:v>
                </c:pt>
                <c:pt idx="240">
                  <c:v>0.14663505554199199</c:v>
                </c:pt>
                <c:pt idx="241">
                  <c:v>0.14811593294143699</c:v>
                </c:pt>
                <c:pt idx="242">
                  <c:v>0.14951370656490301</c:v>
                </c:pt>
                <c:pt idx="243">
                  <c:v>0.150940552353859</c:v>
                </c:pt>
                <c:pt idx="244">
                  <c:v>0.15231861174106601</c:v>
                </c:pt>
                <c:pt idx="245">
                  <c:v>0.15360584855079701</c:v>
                </c:pt>
                <c:pt idx="246">
                  <c:v>0.154839143157005</c:v>
                </c:pt>
                <c:pt idx="247">
                  <c:v>0.15598829090595201</c:v>
                </c:pt>
                <c:pt idx="248">
                  <c:v>0.15708826482296001</c:v>
                </c:pt>
                <c:pt idx="249">
                  <c:v>0.158155217766762</c:v>
                </c:pt>
                <c:pt idx="250">
                  <c:v>0.15914469957351701</c:v>
                </c:pt>
                <c:pt idx="251">
                  <c:v>0.16013097763061501</c:v>
                </c:pt>
                <c:pt idx="252">
                  <c:v>0.16116420924663499</c:v>
                </c:pt>
                <c:pt idx="253">
                  <c:v>0.16225247085094499</c:v>
                </c:pt>
                <c:pt idx="254">
                  <c:v>0.163422435522079</c:v>
                </c:pt>
                <c:pt idx="255">
                  <c:v>0.16466298699379001</c:v>
                </c:pt>
                <c:pt idx="256">
                  <c:v>0.16595642268657701</c:v>
                </c:pt>
                <c:pt idx="257">
                  <c:v>0.16726511716842701</c:v>
                </c:pt>
                <c:pt idx="258">
                  <c:v>0.168514609336853</c:v>
                </c:pt>
                <c:pt idx="259">
                  <c:v>0.16978773474693301</c:v>
                </c:pt>
                <c:pt idx="260">
                  <c:v>0.17116160690784499</c:v>
                </c:pt>
                <c:pt idx="261">
                  <c:v>0.17242331802845001</c:v>
                </c:pt>
                <c:pt idx="262">
                  <c:v>0.17362928390502899</c:v>
                </c:pt>
                <c:pt idx="263">
                  <c:v>0.17481739819049799</c:v>
                </c:pt>
                <c:pt idx="264">
                  <c:v>0.17596727609634399</c:v>
                </c:pt>
                <c:pt idx="265">
                  <c:v>0.17713899910450001</c:v>
                </c:pt>
                <c:pt idx="266">
                  <c:v>0.17825847864151001</c:v>
                </c:pt>
                <c:pt idx="267">
                  <c:v>0.179305955767632</c:v>
                </c:pt>
                <c:pt idx="268">
                  <c:v>0.180501818656921</c:v>
                </c:pt>
                <c:pt idx="269">
                  <c:v>0.181594759225845</c:v>
                </c:pt>
                <c:pt idx="270">
                  <c:v>0.18262523412704501</c:v>
                </c:pt>
                <c:pt idx="271">
                  <c:v>0.183712378144264</c:v>
                </c:pt>
                <c:pt idx="272">
                  <c:v>0.18473720550537101</c:v>
                </c:pt>
                <c:pt idx="273">
                  <c:v>0.185784801840782</c:v>
                </c:pt>
                <c:pt idx="274">
                  <c:v>0.18686723709106401</c:v>
                </c:pt>
                <c:pt idx="275">
                  <c:v>0.18790186941623699</c:v>
                </c:pt>
                <c:pt idx="276">
                  <c:v>0.18885207176208499</c:v>
                </c:pt>
                <c:pt idx="277">
                  <c:v>0.18976865708828</c:v>
                </c:pt>
                <c:pt idx="278">
                  <c:v>0.19070671498775499</c:v>
                </c:pt>
                <c:pt idx="279">
                  <c:v>0.191555961966515</c:v>
                </c:pt>
                <c:pt idx="280">
                  <c:v>0.19247074425220501</c:v>
                </c:pt>
                <c:pt idx="281">
                  <c:v>0.19341704249382</c:v>
                </c:pt>
                <c:pt idx="282">
                  <c:v>0.19425114989280701</c:v>
                </c:pt>
                <c:pt idx="283">
                  <c:v>0.19501066207885701</c:v>
                </c:pt>
                <c:pt idx="284">
                  <c:v>0.19575068354606601</c:v>
                </c:pt>
                <c:pt idx="285">
                  <c:v>0.19647377729415899</c:v>
                </c:pt>
                <c:pt idx="286">
                  <c:v>0.19709253311157199</c:v>
                </c:pt>
                <c:pt idx="287">
                  <c:v>0.19763894379138899</c:v>
                </c:pt>
                <c:pt idx="288">
                  <c:v>0.198146596550941</c:v>
                </c:pt>
                <c:pt idx="289">
                  <c:v>0.19861686229705799</c:v>
                </c:pt>
                <c:pt idx="290">
                  <c:v>0.19886800646781899</c:v>
                </c:pt>
                <c:pt idx="291">
                  <c:v>0.19900421798229201</c:v>
                </c:pt>
                <c:pt idx="292">
                  <c:v>0.19915203750133501</c:v>
                </c:pt>
                <c:pt idx="293">
                  <c:v>0.19941340386867501</c:v>
                </c:pt>
                <c:pt idx="294">
                  <c:v>0.199444890022278</c:v>
                </c:pt>
                <c:pt idx="295">
                  <c:v>0.19938080012798301</c:v>
                </c:pt>
                <c:pt idx="296">
                  <c:v>0.199289560317993</c:v>
                </c:pt>
                <c:pt idx="297">
                  <c:v>0.198957160115242</c:v>
                </c:pt>
                <c:pt idx="298">
                  <c:v>0.19871126115322099</c:v>
                </c:pt>
                <c:pt idx="299">
                  <c:v>0.198548704385757</c:v>
                </c:pt>
                <c:pt idx="300">
                  <c:v>0.19836822152137801</c:v>
                </c:pt>
                <c:pt idx="301">
                  <c:v>0.198231667280197</c:v>
                </c:pt>
                <c:pt idx="302">
                  <c:v>0.19807240366935699</c:v>
                </c:pt>
                <c:pt idx="303">
                  <c:v>0.19790458679199199</c:v>
                </c:pt>
                <c:pt idx="304">
                  <c:v>0.197806015610695</c:v>
                </c:pt>
                <c:pt idx="305">
                  <c:v>0.19768264889717099</c:v>
                </c:pt>
                <c:pt idx="306">
                  <c:v>0.19720926880836501</c:v>
                </c:pt>
                <c:pt idx="307">
                  <c:v>0.196391135454178</c:v>
                </c:pt>
                <c:pt idx="308">
                  <c:v>0.19602940976619701</c:v>
                </c:pt>
                <c:pt idx="309">
                  <c:v>0.195807829499245</c:v>
                </c:pt>
                <c:pt idx="310">
                  <c:v>0.19550843536853801</c:v>
                </c:pt>
                <c:pt idx="311">
                  <c:v>0.195018291473389</c:v>
                </c:pt>
                <c:pt idx="312">
                  <c:v>0.194512769579887</c:v>
                </c:pt>
                <c:pt idx="313">
                  <c:v>0.19393600523471799</c:v>
                </c:pt>
                <c:pt idx="314">
                  <c:v>0.19326123595237699</c:v>
                </c:pt>
                <c:pt idx="315">
                  <c:v>0.19252175092697099</c:v>
                </c:pt>
                <c:pt idx="316">
                  <c:v>0.19192361831665</c:v>
                </c:pt>
                <c:pt idx="317">
                  <c:v>0.191306442022324</c:v>
                </c:pt>
                <c:pt idx="318">
                  <c:v>0.190593987703323</c:v>
                </c:pt>
                <c:pt idx="319">
                  <c:v>0.19012159109115601</c:v>
                </c:pt>
                <c:pt idx="320">
                  <c:v>0.18963815271854401</c:v>
                </c:pt>
                <c:pt idx="321">
                  <c:v>0.18917872011661499</c:v>
                </c:pt>
                <c:pt idx="322">
                  <c:v>0.188891276717186</c:v>
                </c:pt>
                <c:pt idx="323">
                  <c:v>0.18868561089038799</c:v>
                </c:pt>
                <c:pt idx="324">
                  <c:v>0.188523098826408</c:v>
                </c:pt>
                <c:pt idx="325">
                  <c:v>0.18839854001998901</c:v>
                </c:pt>
                <c:pt idx="326">
                  <c:v>0.188345432281494</c:v>
                </c:pt>
                <c:pt idx="327">
                  <c:v>0.188335180282593</c:v>
                </c:pt>
                <c:pt idx="328">
                  <c:v>0.18844574689865101</c:v>
                </c:pt>
                <c:pt idx="329">
                  <c:v>0.188686653971672</c:v>
                </c:pt>
                <c:pt idx="330">
                  <c:v>0.18876513838768</c:v>
                </c:pt>
                <c:pt idx="331">
                  <c:v>0.189191550016403</c:v>
                </c:pt>
                <c:pt idx="332">
                  <c:v>0.19000300765037501</c:v>
                </c:pt>
                <c:pt idx="333">
                  <c:v>0.19102151691913599</c:v>
                </c:pt>
                <c:pt idx="334">
                  <c:v>0.19243916869163499</c:v>
                </c:pt>
                <c:pt idx="335">
                  <c:v>0.194252133369446</c:v>
                </c:pt>
                <c:pt idx="336">
                  <c:v>0.19636340439319599</c:v>
                </c:pt>
                <c:pt idx="337">
                  <c:v>0.19842022657394401</c:v>
                </c:pt>
                <c:pt idx="338">
                  <c:v>0.20057424902915999</c:v>
                </c:pt>
                <c:pt idx="339">
                  <c:v>0.20277518033981301</c:v>
                </c:pt>
                <c:pt idx="340">
                  <c:v>0.20507051050663</c:v>
                </c:pt>
                <c:pt idx="341">
                  <c:v>0.20708976686000799</c:v>
                </c:pt>
                <c:pt idx="342">
                  <c:v>0.208803281188011</c:v>
                </c:pt>
                <c:pt idx="343">
                  <c:v>0.21025615930557301</c:v>
                </c:pt>
                <c:pt idx="344">
                  <c:v>0.211481183767319</c:v>
                </c:pt>
                <c:pt idx="345">
                  <c:v>0.21239703893661499</c:v>
                </c:pt>
                <c:pt idx="346">
                  <c:v>0.213198512792587</c:v>
                </c:pt>
                <c:pt idx="347">
                  <c:v>0.21389193832874301</c:v>
                </c:pt>
                <c:pt idx="348">
                  <c:v>0.214209899306297</c:v>
                </c:pt>
                <c:pt idx="349">
                  <c:v>0.214267283678055</c:v>
                </c:pt>
                <c:pt idx="350">
                  <c:v>0.21406176686286901</c:v>
                </c:pt>
                <c:pt idx="351">
                  <c:v>0.213601529598236</c:v>
                </c:pt>
                <c:pt idx="352">
                  <c:v>0.21297356486320501</c:v>
                </c:pt>
                <c:pt idx="353">
                  <c:v>0.21224570274353</c:v>
                </c:pt>
                <c:pt idx="354">
                  <c:v>0.21142970025539401</c:v>
                </c:pt>
                <c:pt idx="355">
                  <c:v>0.210463911294937</c:v>
                </c:pt>
                <c:pt idx="356">
                  <c:v>0.20919893682002999</c:v>
                </c:pt>
                <c:pt idx="357">
                  <c:v>0.20774786174297299</c:v>
                </c:pt>
                <c:pt idx="358">
                  <c:v>0.206138744950294</c:v>
                </c:pt>
                <c:pt idx="359">
                  <c:v>0.20424522459507</c:v>
                </c:pt>
                <c:pt idx="360">
                  <c:v>0.20219652354717299</c:v>
                </c:pt>
                <c:pt idx="361">
                  <c:v>0.199917212128639</c:v>
                </c:pt>
                <c:pt idx="362">
                  <c:v>0.19732849299907701</c:v>
                </c:pt>
                <c:pt idx="363">
                  <c:v>0.19450758397579199</c:v>
                </c:pt>
                <c:pt idx="364">
                  <c:v>0.19164858758449599</c:v>
                </c:pt>
                <c:pt idx="365">
                  <c:v>0.18880352377891499</c:v>
                </c:pt>
                <c:pt idx="366">
                  <c:v>0.18580330908298501</c:v>
                </c:pt>
                <c:pt idx="367">
                  <c:v>0.18244133889675099</c:v>
                </c:pt>
                <c:pt idx="368">
                  <c:v>0.17852316796779599</c:v>
                </c:pt>
                <c:pt idx="369">
                  <c:v>0.17431403696537001</c:v>
                </c:pt>
                <c:pt idx="370">
                  <c:v>0.170394986867905</c:v>
                </c:pt>
                <c:pt idx="371">
                  <c:v>0.167237758636475</c:v>
                </c:pt>
                <c:pt idx="372">
                  <c:v>0.16465386748313901</c:v>
                </c:pt>
                <c:pt idx="373">
                  <c:v>0.16192065179348</c:v>
                </c:pt>
                <c:pt idx="374">
                  <c:v>0.15830060839653001</c:v>
                </c:pt>
                <c:pt idx="375">
                  <c:v>0.15446089208126099</c:v>
                </c:pt>
                <c:pt idx="376">
                  <c:v>0.15078270435333299</c:v>
                </c:pt>
                <c:pt idx="377">
                  <c:v>0.14703315496444699</c:v>
                </c:pt>
                <c:pt idx="378">
                  <c:v>0.142975568771362</c:v>
                </c:pt>
                <c:pt idx="379">
                  <c:v>0.13862711191177399</c:v>
                </c:pt>
                <c:pt idx="380">
                  <c:v>0.13404862582683599</c:v>
                </c:pt>
                <c:pt idx="381">
                  <c:v>0.12937277555465701</c:v>
                </c:pt>
                <c:pt idx="382">
                  <c:v>0.12507592141628299</c:v>
                </c:pt>
                <c:pt idx="383">
                  <c:v>0.12139111012220399</c:v>
                </c:pt>
                <c:pt idx="384">
                  <c:v>0.11825055629014999</c:v>
                </c:pt>
                <c:pt idx="385">
                  <c:v>0.115447893738747</c:v>
                </c:pt>
                <c:pt idx="386">
                  <c:v>0.113003358244896</c:v>
                </c:pt>
                <c:pt idx="387">
                  <c:v>0.111022956669331</c:v>
                </c:pt>
                <c:pt idx="388">
                  <c:v>0.10955552011728301</c:v>
                </c:pt>
                <c:pt idx="389">
                  <c:v>0.108386196196079</c:v>
                </c:pt>
                <c:pt idx="390">
                  <c:v>0.10751847177743901</c:v>
                </c:pt>
                <c:pt idx="391">
                  <c:v>0.106896191835403</c:v>
                </c:pt>
                <c:pt idx="392">
                  <c:v>0.106404393911362</c:v>
                </c:pt>
                <c:pt idx="393">
                  <c:v>0.10602863132953599</c:v>
                </c:pt>
                <c:pt idx="394">
                  <c:v>0.10575464367866499</c:v>
                </c:pt>
                <c:pt idx="395">
                  <c:v>0.105556152760983</c:v>
                </c:pt>
                <c:pt idx="396">
                  <c:v>0.10538572818040801</c:v>
                </c:pt>
                <c:pt idx="397">
                  <c:v>0.105200745165348</c:v>
                </c:pt>
                <c:pt idx="398">
                  <c:v>0.104994595050812</c:v>
                </c:pt>
                <c:pt idx="399">
                  <c:v>0.104797802865505</c:v>
                </c:pt>
                <c:pt idx="400">
                  <c:v>0.104739092290401</c:v>
                </c:pt>
                <c:pt idx="401">
                  <c:v>0.104584328830242</c:v>
                </c:pt>
                <c:pt idx="402">
                  <c:v>0.104355998337269</c:v>
                </c:pt>
                <c:pt idx="403">
                  <c:v>0.104243420064449</c:v>
                </c:pt>
                <c:pt idx="404">
                  <c:v>0.104118458926678</c:v>
                </c:pt>
                <c:pt idx="405">
                  <c:v>0.103992857038975</c:v>
                </c:pt>
                <c:pt idx="406">
                  <c:v>0.10394481569528601</c:v>
                </c:pt>
                <c:pt idx="407">
                  <c:v>0.104124277830124</c:v>
                </c:pt>
                <c:pt idx="408">
                  <c:v>0.10456239432096499</c:v>
                </c:pt>
                <c:pt idx="409">
                  <c:v>0.10497754812240601</c:v>
                </c:pt>
                <c:pt idx="410">
                  <c:v>0.10488247871398899</c:v>
                </c:pt>
                <c:pt idx="411">
                  <c:v>0.104004271328449</c:v>
                </c:pt>
                <c:pt idx="412">
                  <c:v>0.10328159481287</c:v>
                </c:pt>
                <c:pt idx="413">
                  <c:v>0.103046663105488</c:v>
                </c:pt>
                <c:pt idx="414">
                  <c:v>0.102914333343506</c:v>
                </c:pt>
                <c:pt idx="415">
                  <c:v>0.102791845798492</c:v>
                </c:pt>
                <c:pt idx="416">
                  <c:v>0.102930918335915</c:v>
                </c:pt>
                <c:pt idx="417">
                  <c:v>0.103284053504467</c:v>
                </c:pt>
                <c:pt idx="418">
                  <c:v>0.103633888065815</c:v>
                </c:pt>
                <c:pt idx="419">
                  <c:v>0.103789888322353</c:v>
                </c:pt>
                <c:pt idx="420">
                  <c:v>0.103904411196709</c:v>
                </c:pt>
                <c:pt idx="421">
                  <c:v>0.104111306369305</c:v>
                </c:pt>
                <c:pt idx="422">
                  <c:v>0.10441715270280801</c:v>
                </c:pt>
                <c:pt idx="423">
                  <c:v>0.104714445769787</c:v>
                </c:pt>
                <c:pt idx="424">
                  <c:v>0.104968376457691</c:v>
                </c:pt>
                <c:pt idx="425">
                  <c:v>0.105187237262726</c:v>
                </c:pt>
                <c:pt idx="426">
                  <c:v>0.10542727261781699</c:v>
                </c:pt>
                <c:pt idx="427">
                  <c:v>0.105743415653706</c:v>
                </c:pt>
                <c:pt idx="428">
                  <c:v>0.106097504496574</c:v>
                </c:pt>
                <c:pt idx="429">
                  <c:v>0.106406733393669</c:v>
                </c:pt>
                <c:pt idx="430">
                  <c:v>0.10677145421504999</c:v>
                </c:pt>
                <c:pt idx="431">
                  <c:v>0.10720674693584401</c:v>
                </c:pt>
                <c:pt idx="432">
                  <c:v>0.107657223939896</c:v>
                </c:pt>
                <c:pt idx="433">
                  <c:v>0.10799837857484799</c:v>
                </c:pt>
                <c:pt idx="434">
                  <c:v>0.108508959412575</c:v>
                </c:pt>
                <c:pt idx="435">
                  <c:v>0.109003342688084</c:v>
                </c:pt>
                <c:pt idx="436">
                  <c:v>0.109365038573742</c:v>
                </c:pt>
                <c:pt idx="437">
                  <c:v>0.109944820404053</c:v>
                </c:pt>
                <c:pt idx="438">
                  <c:v>0.110402159392834</c:v>
                </c:pt>
                <c:pt idx="439">
                  <c:v>0.110872335731983</c:v>
                </c:pt>
                <c:pt idx="440">
                  <c:v>0.111561939120293</c:v>
                </c:pt>
                <c:pt idx="441">
                  <c:v>0.112065009772778</c:v>
                </c:pt>
                <c:pt idx="442">
                  <c:v>0.112526915967464</c:v>
                </c:pt>
                <c:pt idx="443">
                  <c:v>0.11307851970195799</c:v>
                </c:pt>
                <c:pt idx="444">
                  <c:v>0.113778993487358</c:v>
                </c:pt>
                <c:pt idx="445">
                  <c:v>0.11432737857103301</c:v>
                </c:pt>
                <c:pt idx="446">
                  <c:v>0.114716328680515</c:v>
                </c:pt>
                <c:pt idx="447">
                  <c:v>0.11508134752512</c:v>
                </c:pt>
                <c:pt idx="448">
                  <c:v>0.115679025650024</c:v>
                </c:pt>
                <c:pt idx="449">
                  <c:v>0.116153374314308</c:v>
                </c:pt>
                <c:pt idx="450">
                  <c:v>0.116524443030357</c:v>
                </c:pt>
                <c:pt idx="451">
                  <c:v>0.11686572432518</c:v>
                </c:pt>
                <c:pt idx="452">
                  <c:v>0.117149025201797</c:v>
                </c:pt>
                <c:pt idx="453">
                  <c:v>0.117369510233402</c:v>
                </c:pt>
                <c:pt idx="454">
                  <c:v>0.11754554510116599</c:v>
                </c:pt>
                <c:pt idx="455">
                  <c:v>0.117686979472637</c:v>
                </c:pt>
                <c:pt idx="456">
                  <c:v>0.117708034813404</c:v>
                </c:pt>
                <c:pt idx="457">
                  <c:v>0.11778136342763899</c:v>
                </c:pt>
                <c:pt idx="458">
                  <c:v>0.117757275700569</c:v>
                </c:pt>
                <c:pt idx="459">
                  <c:v>0.11734194308519399</c:v>
                </c:pt>
                <c:pt idx="460">
                  <c:v>0.11722682416439099</c:v>
                </c:pt>
                <c:pt idx="461">
                  <c:v>0.11687589436769499</c:v>
                </c:pt>
                <c:pt idx="462">
                  <c:v>0.116155914962292</c:v>
                </c:pt>
                <c:pt idx="463">
                  <c:v>0.115678951144218</c:v>
                </c:pt>
                <c:pt idx="464">
                  <c:v>0.114856339991093</c:v>
                </c:pt>
                <c:pt idx="465">
                  <c:v>0.113947331905365</c:v>
                </c:pt>
                <c:pt idx="466">
                  <c:v>0.11315314471721601</c:v>
                </c:pt>
                <c:pt idx="467">
                  <c:v>0.11193799227476101</c:v>
                </c:pt>
                <c:pt idx="468">
                  <c:v>0.110885925590992</c:v>
                </c:pt>
                <c:pt idx="469">
                  <c:v>0.10999348014593099</c:v>
                </c:pt>
                <c:pt idx="470">
                  <c:v>0.10899894684553101</c:v>
                </c:pt>
                <c:pt idx="471">
                  <c:v>0.10764816403389001</c:v>
                </c:pt>
                <c:pt idx="472">
                  <c:v>0.10595548152923601</c:v>
                </c:pt>
                <c:pt idx="473">
                  <c:v>0.103908218443394</c:v>
                </c:pt>
                <c:pt idx="474">
                  <c:v>0.101584635674953</c:v>
                </c:pt>
                <c:pt idx="475">
                  <c:v>9.9507324397563907E-2</c:v>
                </c:pt>
                <c:pt idx="476">
                  <c:v>9.7274146974086803E-2</c:v>
                </c:pt>
                <c:pt idx="477">
                  <c:v>9.4700984656810802E-2</c:v>
                </c:pt>
                <c:pt idx="478">
                  <c:v>9.1927587985992404E-2</c:v>
                </c:pt>
                <c:pt idx="479">
                  <c:v>8.8928095996379894E-2</c:v>
                </c:pt>
                <c:pt idx="480">
                  <c:v>8.6170822381973294E-2</c:v>
                </c:pt>
                <c:pt idx="481">
                  <c:v>8.3848893642425495E-2</c:v>
                </c:pt>
                <c:pt idx="482">
                  <c:v>8.1586271524429294E-2</c:v>
                </c:pt>
                <c:pt idx="483">
                  <c:v>7.9799458384513897E-2</c:v>
                </c:pt>
                <c:pt idx="484">
                  <c:v>7.8368835151195498E-2</c:v>
                </c:pt>
                <c:pt idx="485">
                  <c:v>7.7124446630477905E-2</c:v>
                </c:pt>
                <c:pt idx="486">
                  <c:v>7.6095111668109894E-2</c:v>
                </c:pt>
                <c:pt idx="487">
                  <c:v>7.5261659920215607E-2</c:v>
                </c:pt>
                <c:pt idx="488">
                  <c:v>7.4489027261733995E-2</c:v>
                </c:pt>
                <c:pt idx="489">
                  <c:v>7.3711059987545E-2</c:v>
                </c:pt>
                <c:pt idx="490">
                  <c:v>7.3292285203933702E-2</c:v>
                </c:pt>
                <c:pt idx="491">
                  <c:v>7.2717115283012404E-2</c:v>
                </c:pt>
                <c:pt idx="492">
                  <c:v>7.2056747972965199E-2</c:v>
                </c:pt>
                <c:pt idx="493">
                  <c:v>7.16714337468147E-2</c:v>
                </c:pt>
                <c:pt idx="494">
                  <c:v>7.1343787014484406E-2</c:v>
                </c:pt>
                <c:pt idx="495">
                  <c:v>7.0883072912692996E-2</c:v>
                </c:pt>
                <c:pt idx="496">
                  <c:v>7.03240260481834E-2</c:v>
                </c:pt>
                <c:pt idx="497">
                  <c:v>6.9888189435005202E-2</c:v>
                </c:pt>
                <c:pt idx="498">
                  <c:v>6.9491505622863797E-2</c:v>
                </c:pt>
                <c:pt idx="499">
                  <c:v>6.9052748382091494E-2</c:v>
                </c:pt>
                <c:pt idx="500">
                  <c:v>6.8519465625286102E-2</c:v>
                </c:pt>
                <c:pt idx="501">
                  <c:v>6.7897148430347401E-2</c:v>
                </c:pt>
                <c:pt idx="502">
                  <c:v>6.7664578557014493E-2</c:v>
                </c:pt>
                <c:pt idx="503">
                  <c:v>6.7313238978385898E-2</c:v>
                </c:pt>
                <c:pt idx="504">
                  <c:v>6.6548183560371399E-2</c:v>
                </c:pt>
                <c:pt idx="505">
                  <c:v>6.6017948091030093E-2</c:v>
                </c:pt>
                <c:pt idx="506">
                  <c:v>6.5712392330169705E-2</c:v>
                </c:pt>
                <c:pt idx="507">
                  <c:v>6.5492339432239505E-2</c:v>
                </c:pt>
                <c:pt idx="508">
                  <c:v>6.5199159085750594E-2</c:v>
                </c:pt>
                <c:pt idx="509">
                  <c:v>6.4803443849086803E-2</c:v>
                </c:pt>
                <c:pt idx="510">
                  <c:v>6.4395606517791706E-2</c:v>
                </c:pt>
                <c:pt idx="511">
                  <c:v>6.4045399427413899E-2</c:v>
                </c:pt>
                <c:pt idx="512">
                  <c:v>6.3750013709068298E-2</c:v>
                </c:pt>
                <c:pt idx="513">
                  <c:v>6.3197799026966095E-2</c:v>
                </c:pt>
                <c:pt idx="514">
                  <c:v>6.29479736089706E-2</c:v>
                </c:pt>
                <c:pt idx="515">
                  <c:v>6.2756627798080403E-2</c:v>
                </c:pt>
                <c:pt idx="516">
                  <c:v>6.2007509171962703E-2</c:v>
                </c:pt>
                <c:pt idx="517">
                  <c:v>6.1572384089231498E-2</c:v>
                </c:pt>
                <c:pt idx="518">
                  <c:v>6.1308979988098103E-2</c:v>
                </c:pt>
                <c:pt idx="519">
                  <c:v>6.0934919863939299E-2</c:v>
                </c:pt>
                <c:pt idx="520">
                  <c:v>6.0217991471290602E-2</c:v>
                </c:pt>
                <c:pt idx="521">
                  <c:v>5.9808820486068698E-2</c:v>
                </c:pt>
                <c:pt idx="522">
                  <c:v>5.9442866593599299E-2</c:v>
                </c:pt>
                <c:pt idx="523">
                  <c:v>5.8904707431793199E-2</c:v>
                </c:pt>
                <c:pt idx="524">
                  <c:v>5.8225981891155201E-2</c:v>
                </c:pt>
                <c:pt idx="525">
                  <c:v>5.7894375175237697E-2</c:v>
                </c:pt>
                <c:pt idx="526">
                  <c:v>5.7383816689252902E-2</c:v>
                </c:pt>
                <c:pt idx="527">
                  <c:v>5.6539494544267703E-2</c:v>
                </c:pt>
                <c:pt idx="528">
                  <c:v>5.6168925017118503E-2</c:v>
                </c:pt>
                <c:pt idx="529">
                  <c:v>5.5667355656623799E-2</c:v>
                </c:pt>
                <c:pt idx="530">
                  <c:v>5.5069617927074398E-2</c:v>
                </c:pt>
                <c:pt idx="531">
                  <c:v>5.4520782083272899E-2</c:v>
                </c:pt>
                <c:pt idx="532">
                  <c:v>5.4046716541051899E-2</c:v>
                </c:pt>
                <c:pt idx="533">
                  <c:v>5.34554980695248E-2</c:v>
                </c:pt>
                <c:pt idx="534">
                  <c:v>5.2824582904577297E-2</c:v>
                </c:pt>
                <c:pt idx="535">
                  <c:v>5.2294310182332999E-2</c:v>
                </c:pt>
                <c:pt idx="536">
                  <c:v>5.1917821168899501E-2</c:v>
                </c:pt>
                <c:pt idx="537">
                  <c:v>5.1435042172670399E-2</c:v>
                </c:pt>
                <c:pt idx="538">
                  <c:v>5.1000252366066E-2</c:v>
                </c:pt>
                <c:pt idx="539">
                  <c:v>5.0763051956892E-2</c:v>
                </c:pt>
                <c:pt idx="540">
                  <c:v>5.0066888332366902E-2</c:v>
                </c:pt>
                <c:pt idx="541">
                  <c:v>4.9600206315517398E-2</c:v>
                </c:pt>
                <c:pt idx="542">
                  <c:v>4.93438988924026E-2</c:v>
                </c:pt>
                <c:pt idx="543">
                  <c:v>4.8912759870290798E-2</c:v>
                </c:pt>
                <c:pt idx="544">
                  <c:v>4.8429571092128802E-2</c:v>
                </c:pt>
                <c:pt idx="545">
                  <c:v>4.8050787299871403E-2</c:v>
                </c:pt>
                <c:pt idx="546">
                  <c:v>4.7788031399250003E-2</c:v>
                </c:pt>
                <c:pt idx="547">
                  <c:v>4.74882572889328E-2</c:v>
                </c:pt>
                <c:pt idx="548">
                  <c:v>4.6835590153932599E-2</c:v>
                </c:pt>
                <c:pt idx="549">
                  <c:v>4.6032071113586398E-2</c:v>
                </c:pt>
                <c:pt idx="550">
                  <c:v>4.5324638485908501E-2</c:v>
                </c:pt>
                <c:pt idx="551">
                  <c:v>4.4889509677886998E-2</c:v>
                </c:pt>
                <c:pt idx="552">
                  <c:v>4.4807612895965597E-2</c:v>
                </c:pt>
                <c:pt idx="553">
                  <c:v>4.4413566589355503E-2</c:v>
                </c:pt>
                <c:pt idx="554">
                  <c:v>4.3758440762758297E-2</c:v>
                </c:pt>
                <c:pt idx="555">
                  <c:v>4.3559130281209897E-2</c:v>
                </c:pt>
                <c:pt idx="556">
                  <c:v>4.31405231356621E-2</c:v>
                </c:pt>
                <c:pt idx="557">
                  <c:v>4.2623065412044497E-2</c:v>
                </c:pt>
                <c:pt idx="558">
                  <c:v>4.21067997813225E-2</c:v>
                </c:pt>
                <c:pt idx="559">
                  <c:v>4.1545301675796502E-2</c:v>
                </c:pt>
                <c:pt idx="560">
                  <c:v>4.1076779365539599E-2</c:v>
                </c:pt>
                <c:pt idx="561">
                  <c:v>4.05903495848179E-2</c:v>
                </c:pt>
                <c:pt idx="562">
                  <c:v>4.0016263723373399E-2</c:v>
                </c:pt>
                <c:pt idx="563">
                  <c:v>3.9414968341589002E-2</c:v>
                </c:pt>
                <c:pt idx="564">
                  <c:v>3.8864754140377003E-2</c:v>
                </c:pt>
                <c:pt idx="565">
                  <c:v>3.8115765899419798E-2</c:v>
                </c:pt>
                <c:pt idx="566">
                  <c:v>3.7180002778768498E-2</c:v>
                </c:pt>
                <c:pt idx="567">
                  <c:v>3.6542903631925597E-2</c:v>
                </c:pt>
                <c:pt idx="568">
                  <c:v>3.5798277705907801E-2</c:v>
                </c:pt>
                <c:pt idx="569">
                  <c:v>3.4863434731960297E-2</c:v>
                </c:pt>
                <c:pt idx="570">
                  <c:v>3.3889904618263203E-2</c:v>
                </c:pt>
                <c:pt idx="571">
                  <c:v>3.3264230936765699E-2</c:v>
                </c:pt>
                <c:pt idx="572">
                  <c:v>3.2452449202537502E-2</c:v>
                </c:pt>
                <c:pt idx="573">
                  <c:v>3.1683679670095402E-2</c:v>
                </c:pt>
                <c:pt idx="574">
                  <c:v>3.1129198148846599E-2</c:v>
                </c:pt>
                <c:pt idx="575">
                  <c:v>3.0459938570856999E-2</c:v>
                </c:pt>
                <c:pt idx="576">
                  <c:v>2.9898513108491901E-2</c:v>
                </c:pt>
                <c:pt idx="577">
                  <c:v>2.90628895163536E-2</c:v>
                </c:pt>
                <c:pt idx="578">
                  <c:v>2.7911348268389698E-2</c:v>
                </c:pt>
                <c:pt idx="579">
                  <c:v>2.79800184071064E-2</c:v>
                </c:pt>
                <c:pt idx="580">
                  <c:v>2.68902778625488E-2</c:v>
                </c:pt>
                <c:pt idx="581">
                  <c:v>2.5813601911068001E-2</c:v>
                </c:pt>
                <c:pt idx="582">
                  <c:v>2.61123217642307E-2</c:v>
                </c:pt>
                <c:pt idx="583">
                  <c:v>2.37299185246229E-2</c:v>
                </c:pt>
                <c:pt idx="584">
                  <c:v>2.3039618507027598E-2</c:v>
                </c:pt>
                <c:pt idx="585">
                  <c:v>2.2967265918850899E-2</c:v>
                </c:pt>
                <c:pt idx="586">
                  <c:v>2.1218804642558101E-2</c:v>
                </c:pt>
                <c:pt idx="587">
                  <c:v>1.8784623593091999E-2</c:v>
                </c:pt>
                <c:pt idx="588">
                  <c:v>1.88908111304045E-2</c:v>
                </c:pt>
                <c:pt idx="589">
                  <c:v>1.8821703270077698E-2</c:v>
                </c:pt>
                <c:pt idx="590">
                  <c:v>1.6878409311175301E-2</c:v>
                </c:pt>
                <c:pt idx="591">
                  <c:v>1.7178656533360499E-2</c:v>
                </c:pt>
                <c:pt idx="592">
                  <c:v>1.6988810151815401E-2</c:v>
                </c:pt>
                <c:pt idx="593">
                  <c:v>1.5848245471715899E-2</c:v>
                </c:pt>
                <c:pt idx="594">
                  <c:v>1.46289896219969E-2</c:v>
                </c:pt>
                <c:pt idx="595">
                  <c:v>1.6097562387585598E-2</c:v>
                </c:pt>
                <c:pt idx="596">
                  <c:v>1.4932805672287899E-2</c:v>
                </c:pt>
                <c:pt idx="597">
                  <c:v>1.30204856395721E-2</c:v>
                </c:pt>
                <c:pt idx="598">
                  <c:v>1.2936213053762901E-2</c:v>
                </c:pt>
                <c:pt idx="599">
                  <c:v>1.28992069512606E-2</c:v>
                </c:pt>
                <c:pt idx="600">
                  <c:v>1.26687698066235E-2</c:v>
                </c:pt>
                <c:pt idx="601">
                  <c:v>1.16990068927407E-2</c:v>
                </c:pt>
                <c:pt idx="602">
                  <c:v>1.03830946609378E-2</c:v>
                </c:pt>
                <c:pt idx="603">
                  <c:v>1.1063181795179801E-2</c:v>
                </c:pt>
                <c:pt idx="604">
                  <c:v>1.18098445236683E-2</c:v>
                </c:pt>
                <c:pt idx="605">
                  <c:v>1.1267097666859601E-2</c:v>
                </c:pt>
                <c:pt idx="606">
                  <c:v>9.7328890115022694E-3</c:v>
                </c:pt>
                <c:pt idx="607">
                  <c:v>1.03131998330355E-2</c:v>
                </c:pt>
                <c:pt idx="608">
                  <c:v>7.9058567062020302E-3</c:v>
                </c:pt>
                <c:pt idx="609">
                  <c:v>7.4552050791680804E-3</c:v>
                </c:pt>
                <c:pt idx="610">
                  <c:v>1.0327652096748401E-2</c:v>
                </c:pt>
                <c:pt idx="611">
                  <c:v>7.74917798116803E-3</c:v>
                </c:pt>
                <c:pt idx="612">
                  <c:v>7.8205969184637104E-3</c:v>
                </c:pt>
                <c:pt idx="613">
                  <c:v>9.0722097083926201E-3</c:v>
                </c:pt>
                <c:pt idx="614">
                  <c:v>9.2521356418728794E-3</c:v>
                </c:pt>
                <c:pt idx="615">
                  <c:v>8.3367638289928402E-3</c:v>
                </c:pt>
                <c:pt idx="616">
                  <c:v>7.8228237107396108E-3</c:v>
                </c:pt>
                <c:pt idx="617">
                  <c:v>7.6141892932355404E-3</c:v>
                </c:pt>
                <c:pt idx="618">
                  <c:v>7.7552199363708496E-3</c:v>
                </c:pt>
                <c:pt idx="619">
                  <c:v>8.8081490248441696E-3</c:v>
                </c:pt>
                <c:pt idx="620">
                  <c:v>7.5233723036944901E-3</c:v>
                </c:pt>
                <c:pt idx="621">
                  <c:v>6.2662437558174099E-3</c:v>
                </c:pt>
                <c:pt idx="622">
                  <c:v>6.8312236107885803E-3</c:v>
                </c:pt>
                <c:pt idx="623">
                  <c:v>8.5261529311537708E-3</c:v>
                </c:pt>
                <c:pt idx="624">
                  <c:v>7.6021007262170297E-3</c:v>
                </c:pt>
                <c:pt idx="625">
                  <c:v>7.3450761847198001E-3</c:v>
                </c:pt>
                <c:pt idx="626">
                  <c:v>8.6467238143086399E-3</c:v>
                </c:pt>
                <c:pt idx="627">
                  <c:v>8.4526119753718394E-3</c:v>
                </c:pt>
                <c:pt idx="628">
                  <c:v>8.7547153234481794E-3</c:v>
                </c:pt>
                <c:pt idx="629">
                  <c:v>8.0684116110205702E-3</c:v>
                </c:pt>
                <c:pt idx="630">
                  <c:v>7.1207270957529501E-3</c:v>
                </c:pt>
                <c:pt idx="631">
                  <c:v>8.3131697028875403E-3</c:v>
                </c:pt>
                <c:pt idx="632">
                  <c:v>7.66539992764592E-3</c:v>
                </c:pt>
                <c:pt idx="633">
                  <c:v>7.0531950332224404E-3</c:v>
                </c:pt>
                <c:pt idx="634">
                  <c:v>7.5978105887770696E-3</c:v>
                </c:pt>
                <c:pt idx="635">
                  <c:v>8.8987350463867205E-3</c:v>
                </c:pt>
                <c:pt idx="636">
                  <c:v>8.5908612236380594E-3</c:v>
                </c:pt>
                <c:pt idx="637">
                  <c:v>7.8294677659869194E-3</c:v>
                </c:pt>
                <c:pt idx="638">
                  <c:v>7.7410005033016196E-3</c:v>
                </c:pt>
                <c:pt idx="639">
                  <c:v>8.6188558489084192E-3</c:v>
                </c:pt>
                <c:pt idx="640">
                  <c:v>8.0901058390736597E-3</c:v>
                </c:pt>
                <c:pt idx="641">
                  <c:v>7.9394076019525493E-3</c:v>
                </c:pt>
                <c:pt idx="642">
                  <c:v>8.9380545541644096E-3</c:v>
                </c:pt>
                <c:pt idx="643">
                  <c:v>1.02996146306396E-2</c:v>
                </c:pt>
                <c:pt idx="644">
                  <c:v>7.9527162015438097E-3</c:v>
                </c:pt>
                <c:pt idx="645">
                  <c:v>7.9457629472017306E-3</c:v>
                </c:pt>
                <c:pt idx="646">
                  <c:v>8.9297490194439905E-3</c:v>
                </c:pt>
                <c:pt idx="647">
                  <c:v>8.3089619874954206E-3</c:v>
                </c:pt>
                <c:pt idx="648">
                  <c:v>9.2692226171493496E-3</c:v>
                </c:pt>
                <c:pt idx="649">
                  <c:v>7.9467939212918299E-3</c:v>
                </c:pt>
                <c:pt idx="650">
                  <c:v>7.0975562557578104E-3</c:v>
                </c:pt>
                <c:pt idx="651">
                  <c:v>8.8631007820367796E-3</c:v>
                </c:pt>
                <c:pt idx="652">
                  <c:v>8.9134043082594906E-3</c:v>
                </c:pt>
                <c:pt idx="653">
                  <c:v>9.0535553172230703E-3</c:v>
                </c:pt>
                <c:pt idx="654">
                  <c:v>9.1525288298726099E-3</c:v>
                </c:pt>
                <c:pt idx="655">
                  <c:v>9.1637736186385207E-3</c:v>
                </c:pt>
                <c:pt idx="656">
                  <c:v>9.1188009828329104E-3</c:v>
                </c:pt>
                <c:pt idx="657">
                  <c:v>9.0555306524038297E-3</c:v>
                </c:pt>
                <c:pt idx="658">
                  <c:v>9.2538893222808803E-3</c:v>
                </c:pt>
                <c:pt idx="659">
                  <c:v>9.5234410837292706E-3</c:v>
                </c:pt>
                <c:pt idx="660">
                  <c:v>9.6267722547054308E-3</c:v>
                </c:pt>
                <c:pt idx="661">
                  <c:v>9.7745079547166807E-3</c:v>
                </c:pt>
                <c:pt idx="662">
                  <c:v>9.7563024610281008E-3</c:v>
                </c:pt>
                <c:pt idx="663">
                  <c:v>9.7161298617720604E-3</c:v>
                </c:pt>
                <c:pt idx="664">
                  <c:v>9.8405098542571103E-3</c:v>
                </c:pt>
                <c:pt idx="665">
                  <c:v>1.0143400169909E-2</c:v>
                </c:pt>
                <c:pt idx="666">
                  <c:v>1.0355318896472499E-2</c:v>
                </c:pt>
                <c:pt idx="667">
                  <c:v>1.06386905536056E-2</c:v>
                </c:pt>
                <c:pt idx="668">
                  <c:v>1.08732422813773E-2</c:v>
                </c:pt>
                <c:pt idx="669">
                  <c:v>1.09773557633162E-2</c:v>
                </c:pt>
                <c:pt idx="670">
                  <c:v>1.10423434525728E-2</c:v>
                </c:pt>
                <c:pt idx="671">
                  <c:v>1.12380608916283E-2</c:v>
                </c:pt>
                <c:pt idx="672">
                  <c:v>1.13942231982946E-2</c:v>
                </c:pt>
                <c:pt idx="673">
                  <c:v>1.15867396816611E-2</c:v>
                </c:pt>
                <c:pt idx="674">
                  <c:v>1.1896473355591301E-2</c:v>
                </c:pt>
                <c:pt idx="675">
                  <c:v>1.2079266831278799E-2</c:v>
                </c:pt>
                <c:pt idx="676">
                  <c:v>1.23209776356816E-2</c:v>
                </c:pt>
                <c:pt idx="677">
                  <c:v>1.2548745609819899E-2</c:v>
                </c:pt>
                <c:pt idx="678">
                  <c:v>1.27332778647542E-2</c:v>
                </c:pt>
                <c:pt idx="679">
                  <c:v>1.30126681178808E-2</c:v>
                </c:pt>
                <c:pt idx="680">
                  <c:v>1.3380921445787E-2</c:v>
                </c:pt>
                <c:pt idx="681">
                  <c:v>1.37092722579837E-2</c:v>
                </c:pt>
                <c:pt idx="682">
                  <c:v>1.3941454701125599E-2</c:v>
                </c:pt>
                <c:pt idx="683">
                  <c:v>1.41422115266323E-2</c:v>
                </c:pt>
                <c:pt idx="684">
                  <c:v>1.4390952885150901E-2</c:v>
                </c:pt>
                <c:pt idx="685">
                  <c:v>1.4568087644874999E-2</c:v>
                </c:pt>
                <c:pt idx="686">
                  <c:v>1.4810569584369699E-2</c:v>
                </c:pt>
                <c:pt idx="687">
                  <c:v>1.5192337334156E-2</c:v>
                </c:pt>
                <c:pt idx="688">
                  <c:v>1.54806040227413E-2</c:v>
                </c:pt>
                <c:pt idx="689">
                  <c:v>1.57423224300146E-2</c:v>
                </c:pt>
                <c:pt idx="690">
                  <c:v>1.5958007425069799E-2</c:v>
                </c:pt>
                <c:pt idx="691">
                  <c:v>1.6190573573112502E-2</c:v>
                </c:pt>
                <c:pt idx="692">
                  <c:v>1.6383605077862701E-2</c:v>
                </c:pt>
                <c:pt idx="693">
                  <c:v>1.6592102125287101E-2</c:v>
                </c:pt>
                <c:pt idx="694">
                  <c:v>1.6771122813224799E-2</c:v>
                </c:pt>
                <c:pt idx="695">
                  <c:v>1.7114283517003101E-2</c:v>
                </c:pt>
                <c:pt idx="696">
                  <c:v>1.7385089769959498E-2</c:v>
                </c:pt>
                <c:pt idx="697">
                  <c:v>1.7626576125621799E-2</c:v>
                </c:pt>
                <c:pt idx="698">
                  <c:v>1.7704905942082402E-2</c:v>
                </c:pt>
                <c:pt idx="699">
                  <c:v>1.7670150846242901E-2</c:v>
                </c:pt>
                <c:pt idx="700">
                  <c:v>1.7845105379819901E-2</c:v>
                </c:pt>
                <c:pt idx="701">
                  <c:v>1.7962194979190799E-2</c:v>
                </c:pt>
                <c:pt idx="702">
                  <c:v>1.8285630270838699E-2</c:v>
                </c:pt>
                <c:pt idx="703">
                  <c:v>1.87085196375847E-2</c:v>
                </c:pt>
                <c:pt idx="704">
                  <c:v>1.88254248350859E-2</c:v>
                </c:pt>
                <c:pt idx="705">
                  <c:v>1.9038653001189201E-2</c:v>
                </c:pt>
                <c:pt idx="706">
                  <c:v>1.92151926457882E-2</c:v>
                </c:pt>
                <c:pt idx="707">
                  <c:v>1.9269768148660701E-2</c:v>
                </c:pt>
                <c:pt idx="708">
                  <c:v>1.9436223432421702E-2</c:v>
                </c:pt>
                <c:pt idx="709">
                  <c:v>1.9709061831235899E-2</c:v>
                </c:pt>
                <c:pt idx="710">
                  <c:v>1.98522619903088E-2</c:v>
                </c:pt>
                <c:pt idx="711">
                  <c:v>1.99543796479702E-2</c:v>
                </c:pt>
                <c:pt idx="712">
                  <c:v>2.0004538819193798E-2</c:v>
                </c:pt>
                <c:pt idx="713">
                  <c:v>2.0177124068141001E-2</c:v>
                </c:pt>
                <c:pt idx="714">
                  <c:v>2.0296916365623498E-2</c:v>
                </c:pt>
                <c:pt idx="715">
                  <c:v>2.02540028840303E-2</c:v>
                </c:pt>
                <c:pt idx="716">
                  <c:v>2.04893331974745E-2</c:v>
                </c:pt>
                <c:pt idx="717">
                  <c:v>2.0558238029480001E-2</c:v>
                </c:pt>
                <c:pt idx="718">
                  <c:v>2.04411894083023E-2</c:v>
                </c:pt>
                <c:pt idx="719">
                  <c:v>2.05568373203278E-2</c:v>
                </c:pt>
                <c:pt idx="720">
                  <c:v>2.0577015355229399E-2</c:v>
                </c:pt>
                <c:pt idx="721">
                  <c:v>2.05338317900896E-2</c:v>
                </c:pt>
                <c:pt idx="722">
                  <c:v>2.0401954650878899E-2</c:v>
                </c:pt>
                <c:pt idx="723">
                  <c:v>2.0305072888732002E-2</c:v>
                </c:pt>
                <c:pt idx="724">
                  <c:v>2.0193165168166199E-2</c:v>
                </c:pt>
                <c:pt idx="725">
                  <c:v>2.0052587613463398E-2</c:v>
                </c:pt>
                <c:pt idx="726">
                  <c:v>1.9827080890536301E-2</c:v>
                </c:pt>
                <c:pt idx="727">
                  <c:v>1.9775709137320501E-2</c:v>
                </c:pt>
                <c:pt idx="728">
                  <c:v>1.9770331680774699E-2</c:v>
                </c:pt>
                <c:pt idx="729">
                  <c:v>1.96564886718988E-2</c:v>
                </c:pt>
                <c:pt idx="730">
                  <c:v>1.97023171931505E-2</c:v>
                </c:pt>
                <c:pt idx="731">
                  <c:v>1.9570447504520399E-2</c:v>
                </c:pt>
                <c:pt idx="732">
                  <c:v>1.9265493378043199E-2</c:v>
                </c:pt>
                <c:pt idx="733">
                  <c:v>1.9166098907589899E-2</c:v>
                </c:pt>
                <c:pt idx="734">
                  <c:v>1.8915273249149302E-2</c:v>
                </c:pt>
                <c:pt idx="735">
                  <c:v>1.8627144396305102E-2</c:v>
                </c:pt>
                <c:pt idx="736">
                  <c:v>1.8449809402227402E-2</c:v>
                </c:pt>
                <c:pt idx="737">
                  <c:v>1.83548424392939E-2</c:v>
                </c:pt>
                <c:pt idx="738">
                  <c:v>1.8172306939959498E-2</c:v>
                </c:pt>
                <c:pt idx="739">
                  <c:v>1.8017524853348701E-2</c:v>
                </c:pt>
                <c:pt idx="740">
                  <c:v>1.7888946458697302E-2</c:v>
                </c:pt>
                <c:pt idx="741">
                  <c:v>1.75779163837433E-2</c:v>
                </c:pt>
                <c:pt idx="742">
                  <c:v>1.7297685146331801E-2</c:v>
                </c:pt>
                <c:pt idx="743">
                  <c:v>1.6995245590806E-2</c:v>
                </c:pt>
                <c:pt idx="744">
                  <c:v>1.6687745228409798E-2</c:v>
                </c:pt>
                <c:pt idx="745">
                  <c:v>1.6432031989097599E-2</c:v>
                </c:pt>
                <c:pt idx="746">
                  <c:v>1.6225239261984801E-2</c:v>
                </c:pt>
                <c:pt idx="747">
                  <c:v>1.60388015210629E-2</c:v>
                </c:pt>
                <c:pt idx="748">
                  <c:v>1.5855826437473301E-2</c:v>
                </c:pt>
                <c:pt idx="749">
                  <c:v>1.58198140561581E-2</c:v>
                </c:pt>
                <c:pt idx="750">
                  <c:v>1.56083796173334E-2</c:v>
                </c:pt>
                <c:pt idx="751">
                  <c:v>1.5355970710516E-2</c:v>
                </c:pt>
                <c:pt idx="752">
                  <c:v>1.49424970149994E-2</c:v>
                </c:pt>
                <c:pt idx="753">
                  <c:v>1.4715052209794501E-2</c:v>
                </c:pt>
                <c:pt idx="754">
                  <c:v>1.44258914515376E-2</c:v>
                </c:pt>
                <c:pt idx="755">
                  <c:v>1.4417798258364201E-2</c:v>
                </c:pt>
                <c:pt idx="756">
                  <c:v>1.4399374835193201E-2</c:v>
                </c:pt>
                <c:pt idx="757">
                  <c:v>1.4280815608799499E-2</c:v>
                </c:pt>
                <c:pt idx="758">
                  <c:v>1.4204041101038499E-2</c:v>
                </c:pt>
                <c:pt idx="759">
                  <c:v>1.40702072530985E-2</c:v>
                </c:pt>
                <c:pt idx="760">
                  <c:v>1.3987687416374701E-2</c:v>
                </c:pt>
                <c:pt idx="761">
                  <c:v>1.3884067535400399E-2</c:v>
                </c:pt>
                <c:pt idx="762">
                  <c:v>1.3669738546013801E-2</c:v>
                </c:pt>
                <c:pt idx="763">
                  <c:v>1.3333412818610699E-2</c:v>
                </c:pt>
                <c:pt idx="764">
                  <c:v>1.30862351506948E-2</c:v>
                </c:pt>
                <c:pt idx="765">
                  <c:v>1.3106198981404299E-2</c:v>
                </c:pt>
                <c:pt idx="766">
                  <c:v>1.2992281466722501E-2</c:v>
                </c:pt>
                <c:pt idx="767">
                  <c:v>1.31029365584254E-2</c:v>
                </c:pt>
                <c:pt idx="768">
                  <c:v>1.2787713669240501E-2</c:v>
                </c:pt>
                <c:pt idx="769">
                  <c:v>1.2055607512593301E-2</c:v>
                </c:pt>
                <c:pt idx="770">
                  <c:v>1.1130518279969699E-2</c:v>
                </c:pt>
                <c:pt idx="771">
                  <c:v>1.05927539989352E-2</c:v>
                </c:pt>
                <c:pt idx="772">
                  <c:v>1.06631638482213E-2</c:v>
                </c:pt>
                <c:pt idx="773">
                  <c:v>1.05244219303131E-2</c:v>
                </c:pt>
                <c:pt idx="774">
                  <c:v>1.0811996646225499E-2</c:v>
                </c:pt>
                <c:pt idx="775">
                  <c:v>1.0773809626698499E-2</c:v>
                </c:pt>
                <c:pt idx="776">
                  <c:v>1.00242346525192E-2</c:v>
                </c:pt>
                <c:pt idx="777">
                  <c:v>9.8880920559167897E-3</c:v>
                </c:pt>
                <c:pt idx="778">
                  <c:v>9.7916964441537892E-3</c:v>
                </c:pt>
                <c:pt idx="779">
                  <c:v>9.6894437447190302E-3</c:v>
                </c:pt>
                <c:pt idx="780">
                  <c:v>8.9435195550322498E-3</c:v>
                </c:pt>
                <c:pt idx="781">
                  <c:v>8.4790792316198297E-3</c:v>
                </c:pt>
                <c:pt idx="782">
                  <c:v>8.0079222097992897E-3</c:v>
                </c:pt>
                <c:pt idx="783">
                  <c:v>7.8411996364593506E-3</c:v>
                </c:pt>
                <c:pt idx="784">
                  <c:v>7.9453727230429597E-3</c:v>
                </c:pt>
                <c:pt idx="785">
                  <c:v>7.8937150537967699E-3</c:v>
                </c:pt>
                <c:pt idx="786">
                  <c:v>8.1246122717857396E-3</c:v>
                </c:pt>
                <c:pt idx="787">
                  <c:v>7.6126973144710099E-3</c:v>
                </c:pt>
                <c:pt idx="788">
                  <c:v>6.9980700500309502E-3</c:v>
                </c:pt>
                <c:pt idx="789">
                  <c:v>6.5990481525659596E-3</c:v>
                </c:pt>
                <c:pt idx="790">
                  <c:v>6.3215354457497597E-3</c:v>
                </c:pt>
                <c:pt idx="791">
                  <c:v>5.9652007184922704E-3</c:v>
                </c:pt>
                <c:pt idx="792">
                  <c:v>6.0041989199817198E-3</c:v>
                </c:pt>
                <c:pt idx="793">
                  <c:v>5.9875799342989904E-3</c:v>
                </c:pt>
                <c:pt idx="794">
                  <c:v>5.8066891506314304E-3</c:v>
                </c:pt>
                <c:pt idx="795">
                  <c:v>5.8057550340890902E-3</c:v>
                </c:pt>
                <c:pt idx="796">
                  <c:v>5.5500688031315804E-3</c:v>
                </c:pt>
                <c:pt idx="797">
                  <c:v>4.98216180130839E-3</c:v>
                </c:pt>
                <c:pt idx="798">
                  <c:v>4.7017592005431704E-3</c:v>
                </c:pt>
                <c:pt idx="799">
                  <c:v>4.5027332380414E-3</c:v>
                </c:pt>
                <c:pt idx="800">
                  <c:v>4.2779031209647699E-3</c:v>
                </c:pt>
                <c:pt idx="801">
                  <c:v>4.1473014280199996E-3</c:v>
                </c:pt>
                <c:pt idx="802">
                  <c:v>4.0940935723483597E-3</c:v>
                </c:pt>
                <c:pt idx="803">
                  <c:v>4.0453705005347703E-3</c:v>
                </c:pt>
                <c:pt idx="804">
                  <c:v>3.9308522827923298E-3</c:v>
                </c:pt>
                <c:pt idx="805">
                  <c:v>4.0790569037199003E-3</c:v>
                </c:pt>
                <c:pt idx="806">
                  <c:v>4.1362210176885102E-3</c:v>
                </c:pt>
                <c:pt idx="807">
                  <c:v>4.0980698540806796E-3</c:v>
                </c:pt>
                <c:pt idx="808">
                  <c:v>4.1753505356609804E-3</c:v>
                </c:pt>
                <c:pt idx="809">
                  <c:v>4.0765483863651796E-3</c:v>
                </c:pt>
                <c:pt idx="810">
                  <c:v>4.0872516110539402E-3</c:v>
                </c:pt>
                <c:pt idx="811">
                  <c:v>4.2045721784234004E-3</c:v>
                </c:pt>
                <c:pt idx="812">
                  <c:v>4.0760748088359798E-3</c:v>
                </c:pt>
                <c:pt idx="813">
                  <c:v>4.0145795792341198E-3</c:v>
                </c:pt>
                <c:pt idx="814">
                  <c:v>3.9350893348455403E-3</c:v>
                </c:pt>
                <c:pt idx="815">
                  <c:v>3.9292695000767699E-3</c:v>
                </c:pt>
                <c:pt idx="816">
                  <c:v>3.9385752752423304E-3</c:v>
                </c:pt>
                <c:pt idx="817">
                  <c:v>3.9621866308152702E-3</c:v>
                </c:pt>
                <c:pt idx="818">
                  <c:v>4.1181971319019803E-3</c:v>
                </c:pt>
                <c:pt idx="819">
                  <c:v>4.1143051348626596E-3</c:v>
                </c:pt>
                <c:pt idx="820">
                  <c:v>4.0026782080531103E-3</c:v>
                </c:pt>
                <c:pt idx="821">
                  <c:v>3.89254814945161E-3</c:v>
                </c:pt>
                <c:pt idx="822">
                  <c:v>3.87044227682054E-3</c:v>
                </c:pt>
                <c:pt idx="823">
                  <c:v>3.7863096222281499E-3</c:v>
                </c:pt>
                <c:pt idx="824">
                  <c:v>3.73409315943718E-3</c:v>
                </c:pt>
                <c:pt idx="825">
                  <c:v>3.6571840755641499E-3</c:v>
                </c:pt>
                <c:pt idx="826">
                  <c:v>3.58719262294471E-3</c:v>
                </c:pt>
                <c:pt idx="827">
                  <c:v>3.6704209633171602E-3</c:v>
                </c:pt>
                <c:pt idx="828">
                  <c:v>3.7731945049017698E-3</c:v>
                </c:pt>
                <c:pt idx="829">
                  <c:v>3.9140749722719201E-3</c:v>
                </c:pt>
                <c:pt idx="830">
                  <c:v>3.9737755432724996E-3</c:v>
                </c:pt>
                <c:pt idx="831">
                  <c:v>3.9493278600275499E-3</c:v>
                </c:pt>
                <c:pt idx="832">
                  <c:v>3.9458754472434503E-3</c:v>
                </c:pt>
                <c:pt idx="833">
                  <c:v>3.9508179761469399E-3</c:v>
                </c:pt>
                <c:pt idx="834">
                  <c:v>3.9156102575361703E-3</c:v>
                </c:pt>
                <c:pt idx="835">
                  <c:v>3.8388122338801601E-3</c:v>
                </c:pt>
                <c:pt idx="836">
                  <c:v>3.8189657498151099E-3</c:v>
                </c:pt>
                <c:pt idx="837">
                  <c:v>3.7726191803812998E-3</c:v>
                </c:pt>
                <c:pt idx="838">
                  <c:v>3.74759547412395E-3</c:v>
                </c:pt>
                <c:pt idx="839">
                  <c:v>3.7826311308890598E-3</c:v>
                </c:pt>
                <c:pt idx="840">
                  <c:v>3.8023744709789801E-3</c:v>
                </c:pt>
                <c:pt idx="841">
                  <c:v>3.76845570281148E-3</c:v>
                </c:pt>
                <c:pt idx="842">
                  <c:v>3.7688601296395098E-3</c:v>
                </c:pt>
                <c:pt idx="843">
                  <c:v>3.7425383925437901E-3</c:v>
                </c:pt>
                <c:pt idx="844">
                  <c:v>3.7478529848158399E-3</c:v>
                </c:pt>
                <c:pt idx="845">
                  <c:v>3.8608049508184199E-3</c:v>
                </c:pt>
                <c:pt idx="846">
                  <c:v>3.9540198631584601E-3</c:v>
                </c:pt>
                <c:pt idx="847">
                  <c:v>3.9841313846409303E-3</c:v>
                </c:pt>
                <c:pt idx="848">
                  <c:v>4.0494957938790304E-3</c:v>
                </c:pt>
                <c:pt idx="849">
                  <c:v>3.9938194677233696E-3</c:v>
                </c:pt>
                <c:pt idx="850">
                  <c:v>3.7956018932163698E-3</c:v>
                </c:pt>
                <c:pt idx="851">
                  <c:v>3.7050854880362701E-3</c:v>
                </c:pt>
                <c:pt idx="852">
                  <c:v>3.5372371785342702E-3</c:v>
                </c:pt>
                <c:pt idx="853">
                  <c:v>3.52374953217804E-3</c:v>
                </c:pt>
                <c:pt idx="854">
                  <c:v>3.6388291046023399E-3</c:v>
                </c:pt>
                <c:pt idx="855">
                  <c:v>3.6764496471732898E-3</c:v>
                </c:pt>
                <c:pt idx="856">
                  <c:v>3.8046143017709299E-3</c:v>
                </c:pt>
                <c:pt idx="857">
                  <c:v>3.8786418735981001E-3</c:v>
                </c:pt>
                <c:pt idx="858">
                  <c:v>3.8846801035106199E-3</c:v>
                </c:pt>
                <c:pt idx="859">
                  <c:v>3.9046499878168102E-3</c:v>
                </c:pt>
                <c:pt idx="860">
                  <c:v>3.9579551666975004E-3</c:v>
                </c:pt>
                <c:pt idx="861">
                  <c:v>3.9671263657510298E-3</c:v>
                </c:pt>
                <c:pt idx="862">
                  <c:v>3.9902334101498101E-3</c:v>
                </c:pt>
                <c:pt idx="863">
                  <c:v>4.0189079008996504E-3</c:v>
                </c:pt>
                <c:pt idx="864">
                  <c:v>4.0104794315993803E-3</c:v>
                </c:pt>
                <c:pt idx="865">
                  <c:v>3.98214207962155E-3</c:v>
                </c:pt>
                <c:pt idx="866">
                  <c:v>3.9277062751352796E-3</c:v>
                </c:pt>
                <c:pt idx="867">
                  <c:v>3.7918323650956202E-3</c:v>
                </c:pt>
                <c:pt idx="868">
                  <c:v>3.7657681386917799E-3</c:v>
                </c:pt>
                <c:pt idx="869">
                  <c:v>3.8013434968888799E-3</c:v>
                </c:pt>
                <c:pt idx="870">
                  <c:v>3.8050075527280599E-3</c:v>
                </c:pt>
                <c:pt idx="871">
                  <c:v>3.8514866027980999E-3</c:v>
                </c:pt>
                <c:pt idx="872">
                  <c:v>3.8717782590538298E-3</c:v>
                </c:pt>
                <c:pt idx="873">
                  <c:v>3.80291789770126E-3</c:v>
                </c:pt>
                <c:pt idx="874">
                  <c:v>3.8144905120134401E-3</c:v>
                </c:pt>
                <c:pt idx="875">
                  <c:v>3.9300271309912196E-3</c:v>
                </c:pt>
                <c:pt idx="876">
                  <c:v>3.9796973578631904E-3</c:v>
                </c:pt>
                <c:pt idx="877">
                  <c:v>4.0319613181054601E-3</c:v>
                </c:pt>
                <c:pt idx="878">
                  <c:v>4.0708710439503202E-3</c:v>
                </c:pt>
                <c:pt idx="879">
                  <c:v>4.0493682026863098E-3</c:v>
                </c:pt>
                <c:pt idx="880">
                  <c:v>4.0030158124864101E-3</c:v>
                </c:pt>
                <c:pt idx="881">
                  <c:v>3.9842766709625704E-3</c:v>
                </c:pt>
                <c:pt idx="882">
                  <c:v>3.9145145565271404E-3</c:v>
                </c:pt>
                <c:pt idx="883">
                  <c:v>3.8590300828218499E-3</c:v>
                </c:pt>
                <c:pt idx="884">
                  <c:v>3.7618046626448601E-3</c:v>
                </c:pt>
                <c:pt idx="885">
                  <c:v>3.7456930149346599E-3</c:v>
                </c:pt>
                <c:pt idx="886">
                  <c:v>3.7706722505390601E-3</c:v>
                </c:pt>
                <c:pt idx="887">
                  <c:v>3.7855438422411702E-3</c:v>
                </c:pt>
                <c:pt idx="888">
                  <c:v>3.8524249102920298E-3</c:v>
                </c:pt>
                <c:pt idx="889">
                  <c:v>3.8980261888354999E-3</c:v>
                </c:pt>
                <c:pt idx="890">
                  <c:v>3.8985954597592402E-3</c:v>
                </c:pt>
                <c:pt idx="891">
                  <c:v>3.93106183037162E-3</c:v>
                </c:pt>
                <c:pt idx="892">
                  <c:v>4.0494492277502996E-3</c:v>
                </c:pt>
                <c:pt idx="893">
                  <c:v>4.0661399252712701E-3</c:v>
                </c:pt>
                <c:pt idx="894">
                  <c:v>3.9843139238655602E-3</c:v>
                </c:pt>
                <c:pt idx="895">
                  <c:v>3.9992365054786197E-3</c:v>
                </c:pt>
                <c:pt idx="896">
                  <c:v>4.05170256271958E-3</c:v>
                </c:pt>
                <c:pt idx="897">
                  <c:v>4.01189876720309E-3</c:v>
                </c:pt>
                <c:pt idx="898">
                  <c:v>4.0715117938816504E-3</c:v>
                </c:pt>
                <c:pt idx="899">
                  <c:v>4.1858861222863197E-3</c:v>
                </c:pt>
                <c:pt idx="900">
                  <c:v>4.1461116634309301E-3</c:v>
                </c:pt>
                <c:pt idx="901">
                  <c:v>4.0156580507755297E-3</c:v>
                </c:pt>
                <c:pt idx="902">
                  <c:v>3.9646811783313803E-3</c:v>
                </c:pt>
                <c:pt idx="903">
                  <c:v>3.8495259359478998E-3</c:v>
                </c:pt>
                <c:pt idx="904">
                  <c:v>3.8736478891223699E-3</c:v>
                </c:pt>
                <c:pt idx="905">
                  <c:v>4.0448103100061399E-3</c:v>
                </c:pt>
                <c:pt idx="906">
                  <c:v>4.0965913794934802E-3</c:v>
                </c:pt>
                <c:pt idx="907">
                  <c:v>4.1696242988109597E-3</c:v>
                </c:pt>
                <c:pt idx="908">
                  <c:v>4.16722195222974E-3</c:v>
                </c:pt>
                <c:pt idx="909">
                  <c:v>4.0525416843593103E-3</c:v>
                </c:pt>
                <c:pt idx="910">
                  <c:v>4.0218373760580999E-3</c:v>
                </c:pt>
                <c:pt idx="911">
                  <c:v>3.9955088868737203E-3</c:v>
                </c:pt>
                <c:pt idx="912">
                  <c:v>3.9906613528728502E-3</c:v>
                </c:pt>
                <c:pt idx="913">
                  <c:v>4.0082652121782303E-3</c:v>
                </c:pt>
                <c:pt idx="914">
                  <c:v>4.0382980369031403E-3</c:v>
                </c:pt>
                <c:pt idx="915">
                  <c:v>4.1752452962100497E-3</c:v>
                </c:pt>
                <c:pt idx="916">
                  <c:v>4.1711763478815599E-3</c:v>
                </c:pt>
                <c:pt idx="917">
                  <c:v>4.09905146807432E-3</c:v>
                </c:pt>
                <c:pt idx="918">
                  <c:v>4.0256888605654196E-3</c:v>
                </c:pt>
                <c:pt idx="919">
                  <c:v>3.8774907588958701E-3</c:v>
                </c:pt>
                <c:pt idx="920">
                  <c:v>3.7012537941336601E-3</c:v>
                </c:pt>
                <c:pt idx="921">
                  <c:v>3.6385406274348502E-3</c:v>
                </c:pt>
                <c:pt idx="922">
                  <c:v>3.7095253355801101E-3</c:v>
                </c:pt>
                <c:pt idx="923">
                  <c:v>3.7628584541380401E-3</c:v>
                </c:pt>
                <c:pt idx="924">
                  <c:v>3.8539036177098799E-3</c:v>
                </c:pt>
                <c:pt idx="925">
                  <c:v>3.9433240890502904E-3</c:v>
                </c:pt>
                <c:pt idx="926">
                  <c:v>4.1268244385719299E-3</c:v>
                </c:pt>
                <c:pt idx="927">
                  <c:v>4.1390452533960299E-3</c:v>
                </c:pt>
                <c:pt idx="928">
                  <c:v>4.1112978942692297E-3</c:v>
                </c:pt>
                <c:pt idx="929">
                  <c:v>4.0441672317683697E-3</c:v>
                </c:pt>
                <c:pt idx="930">
                  <c:v>3.7570754066109701E-3</c:v>
                </c:pt>
                <c:pt idx="931">
                  <c:v>3.7138490006327599E-3</c:v>
                </c:pt>
                <c:pt idx="932">
                  <c:v>3.7750219926238099E-3</c:v>
                </c:pt>
                <c:pt idx="933">
                  <c:v>3.8105649873614298E-3</c:v>
                </c:pt>
                <c:pt idx="934">
                  <c:v>4.0595610626041898E-3</c:v>
                </c:pt>
                <c:pt idx="935">
                  <c:v>4.0901415050029798E-3</c:v>
                </c:pt>
                <c:pt idx="936">
                  <c:v>3.9347154088318296E-3</c:v>
                </c:pt>
                <c:pt idx="937">
                  <c:v>3.87846771627665E-3</c:v>
                </c:pt>
                <c:pt idx="938">
                  <c:v>3.6968237254768601E-3</c:v>
                </c:pt>
                <c:pt idx="939">
                  <c:v>3.6519530694931702E-3</c:v>
                </c:pt>
                <c:pt idx="940">
                  <c:v>3.8038948550820398E-3</c:v>
                </c:pt>
                <c:pt idx="941">
                  <c:v>3.8645374588668299E-3</c:v>
                </c:pt>
                <c:pt idx="942">
                  <c:v>3.8287308998405899E-3</c:v>
                </c:pt>
                <c:pt idx="943">
                  <c:v>3.8903406821191298E-3</c:v>
                </c:pt>
                <c:pt idx="944">
                  <c:v>3.8457049522548901E-3</c:v>
                </c:pt>
                <c:pt idx="945">
                  <c:v>3.6138251889496998E-3</c:v>
                </c:pt>
                <c:pt idx="946">
                  <c:v>3.6210319958627198E-3</c:v>
                </c:pt>
                <c:pt idx="947">
                  <c:v>3.7760501727461802E-3</c:v>
                </c:pt>
                <c:pt idx="948">
                  <c:v>3.78485303372145E-3</c:v>
                </c:pt>
                <c:pt idx="949">
                  <c:v>3.8469661958515601E-3</c:v>
                </c:pt>
                <c:pt idx="950">
                  <c:v>3.8550300523638699E-3</c:v>
                </c:pt>
                <c:pt idx="951">
                  <c:v>3.69038223288953E-3</c:v>
                </c:pt>
                <c:pt idx="952">
                  <c:v>3.6707352846860899E-3</c:v>
                </c:pt>
                <c:pt idx="953">
                  <c:v>3.8209622725844401E-3</c:v>
                </c:pt>
                <c:pt idx="954">
                  <c:v>3.8041444495320298E-3</c:v>
                </c:pt>
                <c:pt idx="955">
                  <c:v>3.62691562622786E-3</c:v>
                </c:pt>
                <c:pt idx="956">
                  <c:v>3.62596614286304E-3</c:v>
                </c:pt>
                <c:pt idx="957">
                  <c:v>3.7368184421211498E-3</c:v>
                </c:pt>
                <c:pt idx="958">
                  <c:v>3.6958756390958998E-3</c:v>
                </c:pt>
                <c:pt idx="959">
                  <c:v>3.7046647630631902E-3</c:v>
                </c:pt>
                <c:pt idx="960">
                  <c:v>3.6938718985766198E-3</c:v>
                </c:pt>
                <c:pt idx="961">
                  <c:v>3.4088580869138202E-3</c:v>
                </c:pt>
                <c:pt idx="962">
                  <c:v>3.2919212244450998E-3</c:v>
                </c:pt>
                <c:pt idx="963">
                  <c:v>3.3564905170351302E-3</c:v>
                </c:pt>
                <c:pt idx="964">
                  <c:v>3.45916976220906E-3</c:v>
                </c:pt>
                <c:pt idx="965">
                  <c:v>3.30774346366525E-3</c:v>
                </c:pt>
                <c:pt idx="966">
                  <c:v>3.1650154851377002E-3</c:v>
                </c:pt>
                <c:pt idx="967">
                  <c:v>3.11999348923564E-3</c:v>
                </c:pt>
                <c:pt idx="968">
                  <c:v>2.95385252684355E-3</c:v>
                </c:pt>
                <c:pt idx="969">
                  <c:v>2.9944311827421201E-3</c:v>
                </c:pt>
                <c:pt idx="970">
                  <c:v>3.3528900239616602E-3</c:v>
                </c:pt>
                <c:pt idx="971">
                  <c:v>3.4100871998816698E-3</c:v>
                </c:pt>
                <c:pt idx="972">
                  <c:v>3.33574716933072E-3</c:v>
                </c:pt>
                <c:pt idx="973">
                  <c:v>3.36006260477006E-3</c:v>
                </c:pt>
                <c:pt idx="974">
                  <c:v>3.3755297772586298E-3</c:v>
                </c:pt>
                <c:pt idx="975">
                  <c:v>3.3118831925094102E-3</c:v>
                </c:pt>
                <c:pt idx="976">
                  <c:v>3.1936797313392201E-3</c:v>
                </c:pt>
                <c:pt idx="977">
                  <c:v>3.18780029192567E-3</c:v>
                </c:pt>
                <c:pt idx="978">
                  <c:v>3.14831989817321E-3</c:v>
                </c:pt>
                <c:pt idx="979">
                  <c:v>3.1229914166033298E-3</c:v>
                </c:pt>
                <c:pt idx="980">
                  <c:v>3.31239774823189E-3</c:v>
                </c:pt>
                <c:pt idx="981">
                  <c:v>3.32790613174438E-3</c:v>
                </c:pt>
                <c:pt idx="982">
                  <c:v>3.12485639005899E-3</c:v>
                </c:pt>
                <c:pt idx="983">
                  <c:v>3.0187335796654198E-3</c:v>
                </c:pt>
                <c:pt idx="984">
                  <c:v>2.92437430471182E-3</c:v>
                </c:pt>
                <c:pt idx="985">
                  <c:v>2.8506894595921001E-3</c:v>
                </c:pt>
                <c:pt idx="986">
                  <c:v>2.7250065468251701E-3</c:v>
                </c:pt>
                <c:pt idx="987">
                  <c:v>2.7346888091415202E-3</c:v>
                </c:pt>
                <c:pt idx="988">
                  <c:v>2.9888201970606999E-3</c:v>
                </c:pt>
                <c:pt idx="989">
                  <c:v>3.0806555878371E-3</c:v>
                </c:pt>
                <c:pt idx="990">
                  <c:v>3.08371824212372E-3</c:v>
                </c:pt>
                <c:pt idx="991">
                  <c:v>3.1181562226265699E-3</c:v>
                </c:pt>
                <c:pt idx="992">
                  <c:v>3.0860987026244402E-3</c:v>
                </c:pt>
                <c:pt idx="993">
                  <c:v>2.6701020542532201E-3</c:v>
                </c:pt>
                <c:pt idx="994">
                  <c:v>2.71566724404693E-3</c:v>
                </c:pt>
                <c:pt idx="995">
                  <c:v>3.27383866533637E-3</c:v>
                </c:pt>
                <c:pt idx="996">
                  <c:v>3.4487938974052698E-3</c:v>
                </c:pt>
                <c:pt idx="997">
                  <c:v>3.6816427018493401E-3</c:v>
                </c:pt>
                <c:pt idx="998">
                  <c:v>3.9617391303181596E-3</c:v>
                </c:pt>
                <c:pt idx="999">
                  <c:v>3.5809441469609698E-3</c:v>
                </c:pt>
                <c:pt idx="1000">
                  <c:v>3.9461045525968101E-3</c:v>
                </c:pt>
                <c:pt idx="1150">
                  <c:v>2.0771739073097702E-3</c:v>
                </c:pt>
                <c:pt idx="1151">
                  <c:v>1.96705386042595E-3</c:v>
                </c:pt>
                <c:pt idx="1152">
                  <c:v>1.9876607693731802E-3</c:v>
                </c:pt>
                <c:pt idx="1153">
                  <c:v>2.03060754574835E-3</c:v>
                </c:pt>
                <c:pt idx="1154">
                  <c:v>2.0096336957067299E-3</c:v>
                </c:pt>
                <c:pt idx="1155">
                  <c:v>2.0778509788215199E-3</c:v>
                </c:pt>
                <c:pt idx="1156">
                  <c:v>2.0945982541889E-3</c:v>
                </c:pt>
                <c:pt idx="1157">
                  <c:v>1.91164040006697E-3</c:v>
                </c:pt>
                <c:pt idx="1158">
                  <c:v>1.86757603660226E-3</c:v>
                </c:pt>
                <c:pt idx="1159">
                  <c:v>1.8690314609557401E-3</c:v>
                </c:pt>
                <c:pt idx="1160">
                  <c:v>2.00074771419168E-3</c:v>
                </c:pt>
                <c:pt idx="1161">
                  <c:v>2.09782924503088E-3</c:v>
                </c:pt>
                <c:pt idx="1162">
                  <c:v>2.1530378144234402E-3</c:v>
                </c:pt>
                <c:pt idx="1163">
                  <c:v>2.1048553753644202E-3</c:v>
                </c:pt>
                <c:pt idx="1164">
                  <c:v>1.9475952722132199E-3</c:v>
                </c:pt>
                <c:pt idx="1165">
                  <c:v>1.9136887276545199E-3</c:v>
                </c:pt>
                <c:pt idx="1166">
                  <c:v>1.8432991346344399E-3</c:v>
                </c:pt>
                <c:pt idx="1167">
                  <c:v>1.83965510223061E-3</c:v>
                </c:pt>
                <c:pt idx="1168">
                  <c:v>1.9686573650687898E-3</c:v>
                </c:pt>
                <c:pt idx="1169">
                  <c:v>1.91906280815601E-3</c:v>
                </c:pt>
                <c:pt idx="1170">
                  <c:v>1.76784081850201E-3</c:v>
                </c:pt>
                <c:pt idx="1171">
                  <c:v>1.74491433426738E-3</c:v>
                </c:pt>
                <c:pt idx="1172">
                  <c:v>1.6904880758374899E-3</c:v>
                </c:pt>
                <c:pt idx="1173">
                  <c:v>1.70444534160197E-3</c:v>
                </c:pt>
                <c:pt idx="1174">
                  <c:v>1.8540445016696999E-3</c:v>
                </c:pt>
                <c:pt idx="1175">
                  <c:v>1.8687342526391101E-3</c:v>
                </c:pt>
                <c:pt idx="1176">
                  <c:v>1.81185721885413E-3</c:v>
                </c:pt>
                <c:pt idx="1177">
                  <c:v>1.8298137001693201E-3</c:v>
                </c:pt>
                <c:pt idx="1178">
                  <c:v>1.83358648791909E-3</c:v>
                </c:pt>
                <c:pt idx="1179">
                  <c:v>1.86061882413924E-3</c:v>
                </c:pt>
                <c:pt idx="1180">
                  <c:v>1.9358749268576501E-3</c:v>
                </c:pt>
                <c:pt idx="1181">
                  <c:v>1.9892421551048799E-3</c:v>
                </c:pt>
                <c:pt idx="1182">
                  <c:v>2.0940939430147401E-3</c:v>
                </c:pt>
                <c:pt idx="1183">
                  <c:v>2.0508309826254801E-3</c:v>
                </c:pt>
                <c:pt idx="1184">
                  <c:v>1.8862095894291999E-3</c:v>
                </c:pt>
                <c:pt idx="1185">
                  <c:v>1.8815707881003601E-3</c:v>
                </c:pt>
                <c:pt idx="1186">
                  <c:v>1.8217612523585599E-3</c:v>
                </c:pt>
                <c:pt idx="1187">
                  <c:v>1.8418018007651E-3</c:v>
                </c:pt>
                <c:pt idx="1188">
                  <c:v>2.1133171394467402E-3</c:v>
                </c:pt>
                <c:pt idx="1189">
                  <c:v>2.1122987382113899E-3</c:v>
                </c:pt>
                <c:pt idx="1190">
                  <c:v>1.9095636671409E-3</c:v>
                </c:pt>
                <c:pt idx="1191">
                  <c:v>1.8735367339104401E-3</c:v>
                </c:pt>
                <c:pt idx="1192">
                  <c:v>1.7710193060338499E-3</c:v>
                </c:pt>
                <c:pt idx="1193">
                  <c:v>1.7924127168953399E-3</c:v>
                </c:pt>
                <c:pt idx="1194">
                  <c:v>2.03501060605049E-3</c:v>
                </c:pt>
                <c:pt idx="1195">
                  <c:v>2.0840137731283899E-3</c:v>
                </c:pt>
                <c:pt idx="1196">
                  <c:v>2.1068903151899598E-3</c:v>
                </c:pt>
                <c:pt idx="1197">
                  <c:v>2.0602042786777002E-3</c:v>
                </c:pt>
                <c:pt idx="1198">
                  <c:v>1.8482448067516099E-3</c:v>
                </c:pt>
                <c:pt idx="1199">
                  <c:v>1.75525655504316E-3</c:v>
                </c:pt>
                <c:pt idx="1200">
                  <c:v>1.64416967891157E-3</c:v>
                </c:pt>
                <c:pt idx="1201">
                  <c:v>1.61428190767765E-3</c:v>
                </c:pt>
                <c:pt idx="1202">
                  <c:v>1.64149003103375E-3</c:v>
                </c:pt>
                <c:pt idx="1203">
                  <c:v>1.7321341438218999E-3</c:v>
                </c:pt>
                <c:pt idx="1204">
                  <c:v>2.0105810835957501E-3</c:v>
                </c:pt>
                <c:pt idx="1205">
                  <c:v>2.0740912295877899E-3</c:v>
                </c:pt>
                <c:pt idx="1206">
                  <c:v>2.0540044642984902E-3</c:v>
                </c:pt>
                <c:pt idx="1207">
                  <c:v>2.0662159658968401E-3</c:v>
                </c:pt>
                <c:pt idx="1208">
                  <c:v>1.94106379058212E-3</c:v>
                </c:pt>
                <c:pt idx="1209">
                  <c:v>1.8987561343237801E-3</c:v>
                </c:pt>
                <c:pt idx="1210">
                  <c:v>1.9446425139904001E-3</c:v>
                </c:pt>
                <c:pt idx="1211">
                  <c:v>1.9807673525065201E-3</c:v>
                </c:pt>
                <c:pt idx="1212">
                  <c:v>2.0226251799613198E-3</c:v>
                </c:pt>
                <c:pt idx="1213">
                  <c:v>2.0212847739458101E-3</c:v>
                </c:pt>
                <c:pt idx="1214">
                  <c:v>2.0650690421462098E-3</c:v>
                </c:pt>
                <c:pt idx="1215">
                  <c:v>2.05664546228945E-3</c:v>
                </c:pt>
                <c:pt idx="1216">
                  <c:v>1.9305525347590401E-3</c:v>
                </c:pt>
                <c:pt idx="1217">
                  <c:v>1.87488575465977E-3</c:v>
                </c:pt>
                <c:pt idx="1218">
                  <c:v>1.81199586950243E-3</c:v>
                </c:pt>
                <c:pt idx="1219">
                  <c:v>1.7910767346620601E-3</c:v>
                </c:pt>
                <c:pt idx="1220">
                  <c:v>1.84848590288311E-3</c:v>
                </c:pt>
                <c:pt idx="1221">
                  <c:v>1.8705807160586099E-3</c:v>
                </c:pt>
                <c:pt idx="1222">
                  <c:v>1.8994233105331701E-3</c:v>
                </c:pt>
                <c:pt idx="1223">
                  <c:v>1.93269632291049E-3</c:v>
                </c:pt>
                <c:pt idx="1224">
                  <c:v>1.8917839042842399E-3</c:v>
                </c:pt>
                <c:pt idx="1225">
                  <c:v>1.9662436097860302E-3</c:v>
                </c:pt>
                <c:pt idx="1226">
                  <c:v>2.1938693244010201E-3</c:v>
                </c:pt>
                <c:pt idx="1227">
                  <c:v>2.29205749928951E-3</c:v>
                </c:pt>
                <c:pt idx="1228">
                  <c:v>2.46641342528164E-3</c:v>
                </c:pt>
                <c:pt idx="1229">
                  <c:v>2.4785762652754801E-3</c:v>
                </c:pt>
                <c:pt idx="1230">
                  <c:v>2.2290169727057201E-3</c:v>
                </c:pt>
                <c:pt idx="1231">
                  <c:v>2.1184736397117398E-3</c:v>
                </c:pt>
                <c:pt idx="1232">
                  <c:v>1.9473391585052E-3</c:v>
                </c:pt>
                <c:pt idx="1233">
                  <c:v>1.8764727283269199E-3</c:v>
                </c:pt>
                <c:pt idx="1234">
                  <c:v>1.95918185636401E-3</c:v>
                </c:pt>
                <c:pt idx="1235">
                  <c:v>2.00735684484243E-3</c:v>
                </c:pt>
                <c:pt idx="1236">
                  <c:v>2.047203714028E-3</c:v>
                </c:pt>
                <c:pt idx="1237">
                  <c:v>2.1790373139083398E-3</c:v>
                </c:pt>
                <c:pt idx="1238">
                  <c:v>2.3016042541712501E-3</c:v>
                </c:pt>
                <c:pt idx="1239">
                  <c:v>2.23756162449718E-3</c:v>
                </c:pt>
                <c:pt idx="1240">
                  <c:v>2.1960146259516499E-3</c:v>
                </c:pt>
                <c:pt idx="1241">
                  <c:v>2.1137788426131001E-3</c:v>
                </c:pt>
                <c:pt idx="1242">
                  <c:v>2.0256377756595599E-3</c:v>
                </c:pt>
                <c:pt idx="1243">
                  <c:v>2.00229720212519E-3</c:v>
                </c:pt>
                <c:pt idx="1244">
                  <c:v>1.93498213775456E-3</c:v>
                </c:pt>
                <c:pt idx="1245">
                  <c:v>1.9675083458423601E-3</c:v>
                </c:pt>
                <c:pt idx="1246">
                  <c:v>1.9927797839045499E-3</c:v>
                </c:pt>
                <c:pt idx="1247">
                  <c:v>1.93004193715751E-3</c:v>
                </c:pt>
                <c:pt idx="1248">
                  <c:v>1.9611378666013501E-3</c:v>
                </c:pt>
                <c:pt idx="1249">
                  <c:v>1.98575062677264E-3</c:v>
                </c:pt>
                <c:pt idx="1250">
                  <c:v>2.0200482103973601E-3</c:v>
                </c:pt>
                <c:pt idx="1251">
                  <c:v>2.1315759513527198E-3</c:v>
                </c:pt>
                <c:pt idx="1252">
                  <c:v>2.1633710712194399E-3</c:v>
                </c:pt>
                <c:pt idx="1253">
                  <c:v>2.1481781732291001E-3</c:v>
                </c:pt>
                <c:pt idx="1254">
                  <c:v>2.21776962280273E-3</c:v>
                </c:pt>
                <c:pt idx="1255">
                  <c:v>2.2669858299195801E-3</c:v>
                </c:pt>
                <c:pt idx="1256">
                  <c:v>2.2151116281747801E-3</c:v>
                </c:pt>
                <c:pt idx="1257">
                  <c:v>2.2330631036311401E-3</c:v>
                </c:pt>
                <c:pt idx="1258">
                  <c:v>2.2128752898424899E-3</c:v>
                </c:pt>
                <c:pt idx="1259">
                  <c:v>2.1159972529858398E-3</c:v>
                </c:pt>
                <c:pt idx="1260">
                  <c:v>2.2324591409414998E-3</c:v>
                </c:pt>
                <c:pt idx="1261">
                  <c:v>2.3349686525762098E-3</c:v>
                </c:pt>
                <c:pt idx="1262">
                  <c:v>2.32632551342249E-3</c:v>
                </c:pt>
                <c:pt idx="1263">
                  <c:v>2.3246991913765699E-3</c:v>
                </c:pt>
                <c:pt idx="1264">
                  <c:v>2.17351969331503E-3</c:v>
                </c:pt>
                <c:pt idx="1265">
                  <c:v>2.0811567083001102E-3</c:v>
                </c:pt>
                <c:pt idx="1266">
                  <c:v>2.0885830745101001E-3</c:v>
                </c:pt>
                <c:pt idx="1267">
                  <c:v>2.01452616602182E-3</c:v>
                </c:pt>
                <c:pt idx="1268">
                  <c:v>2.0022233948111499E-3</c:v>
                </c:pt>
                <c:pt idx="1269">
                  <c:v>1.9606417044997198E-3</c:v>
                </c:pt>
                <c:pt idx="1270">
                  <c:v>1.8897276604548101E-3</c:v>
                </c:pt>
                <c:pt idx="1271">
                  <c:v>1.9186459248885499E-3</c:v>
                </c:pt>
                <c:pt idx="1272">
                  <c:v>1.90131971612573E-3</c:v>
                </c:pt>
                <c:pt idx="1273">
                  <c:v>1.9342286977916999E-3</c:v>
                </c:pt>
                <c:pt idx="1274">
                  <c:v>2.0804500672966198E-3</c:v>
                </c:pt>
                <c:pt idx="1275">
                  <c:v>2.1097087301313899E-3</c:v>
                </c:pt>
                <c:pt idx="1276">
                  <c:v>2.09132861346006E-3</c:v>
                </c:pt>
                <c:pt idx="1277">
                  <c:v>2.1792999468743801E-3</c:v>
                </c:pt>
                <c:pt idx="1278">
                  <c:v>2.0786642562597999E-3</c:v>
                </c:pt>
                <c:pt idx="1279">
                  <c:v>1.89687812235206E-3</c:v>
                </c:pt>
                <c:pt idx="1280">
                  <c:v>2.0338250324130102E-3</c:v>
                </c:pt>
                <c:pt idx="1281">
                  <c:v>2.1602800115942998E-3</c:v>
                </c:pt>
                <c:pt idx="1282">
                  <c:v>2.1919859573245001E-3</c:v>
                </c:pt>
                <c:pt idx="1283">
                  <c:v>2.3820004425942902E-3</c:v>
                </c:pt>
                <c:pt idx="1284">
                  <c:v>2.3545376025140299E-3</c:v>
                </c:pt>
                <c:pt idx="1285">
                  <c:v>2.0939898677170298E-3</c:v>
                </c:pt>
                <c:pt idx="1286">
                  <c:v>1.9885406363755499E-3</c:v>
                </c:pt>
                <c:pt idx="1287">
                  <c:v>1.95664027705789E-3</c:v>
                </c:pt>
                <c:pt idx="1288">
                  <c:v>1.98649312369525E-3</c:v>
                </c:pt>
                <c:pt idx="1289">
                  <c:v>2.0883430261164899E-3</c:v>
                </c:pt>
                <c:pt idx="1290">
                  <c:v>2.1036672405898601E-3</c:v>
                </c:pt>
                <c:pt idx="1291">
                  <c:v>2.00719083659351E-3</c:v>
                </c:pt>
                <c:pt idx="1292">
                  <c:v>1.9794115796685201E-3</c:v>
                </c:pt>
                <c:pt idx="1293">
                  <c:v>1.9590700976550601E-3</c:v>
                </c:pt>
                <c:pt idx="1294">
                  <c:v>1.88244308810681E-3</c:v>
                </c:pt>
                <c:pt idx="1295">
                  <c:v>2.0513725467026199E-3</c:v>
                </c:pt>
                <c:pt idx="1296">
                  <c:v>2.14072107337415E-3</c:v>
                </c:pt>
                <c:pt idx="1297">
                  <c:v>2.0575700327753999E-3</c:v>
                </c:pt>
                <c:pt idx="1298">
                  <c:v>2.1054167300462701E-3</c:v>
                </c:pt>
                <c:pt idx="1299">
                  <c:v>1.9804146140813801E-3</c:v>
                </c:pt>
                <c:pt idx="1300">
                  <c:v>1.93283811677247E-3</c:v>
                </c:pt>
                <c:pt idx="1301">
                  <c:v>2.0639707800000902E-3</c:v>
                </c:pt>
                <c:pt idx="1302">
                  <c:v>2.0699924789369102E-3</c:v>
                </c:pt>
                <c:pt idx="1303">
                  <c:v>2.1161215845495501E-3</c:v>
                </c:pt>
                <c:pt idx="1304">
                  <c:v>1.9753426313400299E-3</c:v>
                </c:pt>
                <c:pt idx="1305">
                  <c:v>1.87888985965401E-3</c:v>
                </c:pt>
                <c:pt idx="1306">
                  <c:v>2.1111688110977398E-3</c:v>
                </c:pt>
                <c:pt idx="1307">
                  <c:v>2.2241983097046601E-3</c:v>
                </c:pt>
                <c:pt idx="1308">
                  <c:v>2.3455801419913799E-3</c:v>
                </c:pt>
                <c:pt idx="1309">
                  <c:v>2.3813704028725598E-3</c:v>
                </c:pt>
                <c:pt idx="1310">
                  <c:v>2.1953140385448898E-3</c:v>
                </c:pt>
                <c:pt idx="1311">
                  <c:v>2.1525267511606199E-3</c:v>
                </c:pt>
                <c:pt idx="1312">
                  <c:v>2.2157377097755701E-3</c:v>
                </c:pt>
                <c:pt idx="1313">
                  <c:v>2.29798117652535E-3</c:v>
                </c:pt>
                <c:pt idx="1314">
                  <c:v>2.3567320313304702E-3</c:v>
                </c:pt>
                <c:pt idx="1315">
                  <c:v>2.3494071792811199E-3</c:v>
                </c:pt>
                <c:pt idx="1316">
                  <c:v>2.3894764017313701E-3</c:v>
                </c:pt>
                <c:pt idx="1317">
                  <c:v>2.42796796374023E-3</c:v>
                </c:pt>
                <c:pt idx="1318">
                  <c:v>2.2946908138692401E-3</c:v>
                </c:pt>
                <c:pt idx="1319">
                  <c:v>2.1657452452927802E-3</c:v>
                </c:pt>
                <c:pt idx="1320">
                  <c:v>2.15328205376863E-3</c:v>
                </c:pt>
                <c:pt idx="1321">
                  <c:v>2.0603947341442099E-3</c:v>
                </c:pt>
                <c:pt idx="1322">
                  <c:v>2.0733971614390599E-3</c:v>
                </c:pt>
                <c:pt idx="1323">
                  <c:v>2.2634109482169199E-3</c:v>
                </c:pt>
                <c:pt idx="1324">
                  <c:v>2.2940426133573099E-3</c:v>
                </c:pt>
                <c:pt idx="1325">
                  <c:v>2.3119684774428602E-3</c:v>
                </c:pt>
                <c:pt idx="1326">
                  <c:v>2.43926933035254E-3</c:v>
                </c:pt>
                <c:pt idx="1327">
                  <c:v>2.42289272136986E-3</c:v>
                </c:pt>
                <c:pt idx="1328">
                  <c:v>2.3249140940606598E-3</c:v>
                </c:pt>
                <c:pt idx="1329">
                  <c:v>2.22309259697795E-3</c:v>
                </c:pt>
                <c:pt idx="1330">
                  <c:v>2.10661394521594E-3</c:v>
                </c:pt>
                <c:pt idx="1331">
                  <c:v>2.0822316873818601E-3</c:v>
                </c:pt>
                <c:pt idx="1332">
                  <c:v>2.04075896181166E-3</c:v>
                </c:pt>
                <c:pt idx="1333">
                  <c:v>1.9461376359686301E-3</c:v>
                </c:pt>
                <c:pt idx="1334">
                  <c:v>1.91032083239406E-3</c:v>
                </c:pt>
                <c:pt idx="1335">
                  <c:v>1.8839201657101499E-3</c:v>
                </c:pt>
                <c:pt idx="1336">
                  <c:v>2.03091138973832E-3</c:v>
                </c:pt>
                <c:pt idx="1337">
                  <c:v>2.2374668624252098E-3</c:v>
                </c:pt>
                <c:pt idx="1338">
                  <c:v>2.3498695809394099E-3</c:v>
                </c:pt>
                <c:pt idx="1339">
                  <c:v>2.41220649331808E-3</c:v>
                </c:pt>
                <c:pt idx="1340">
                  <c:v>2.2931445855647299E-3</c:v>
                </c:pt>
                <c:pt idx="1341">
                  <c:v>2.1210110280662801E-3</c:v>
                </c:pt>
                <c:pt idx="1342">
                  <c:v>1.95617903955281E-3</c:v>
                </c:pt>
                <c:pt idx="1343">
                  <c:v>1.86168437357992E-3</c:v>
                </c:pt>
                <c:pt idx="1344">
                  <c:v>1.9607234280556401E-3</c:v>
                </c:pt>
                <c:pt idx="1345">
                  <c:v>2.0958778914064199E-3</c:v>
                </c:pt>
                <c:pt idx="1346">
                  <c:v>2.0434898324310801E-3</c:v>
                </c:pt>
                <c:pt idx="1347">
                  <c:v>2.0444055553525699E-3</c:v>
                </c:pt>
                <c:pt idx="1348">
                  <c:v>2.03181290999055E-3</c:v>
                </c:pt>
                <c:pt idx="1349">
                  <c:v>1.9233119674027001E-3</c:v>
                </c:pt>
                <c:pt idx="1350">
                  <c:v>2.06407206133008E-3</c:v>
                </c:pt>
                <c:pt idx="1351">
                  <c:v>2.1076425909995998E-3</c:v>
                </c:pt>
                <c:pt idx="1352">
                  <c:v>2.1898236591368901E-3</c:v>
                </c:pt>
                <c:pt idx="1353">
                  <c:v>2.2086768876761198E-3</c:v>
                </c:pt>
                <c:pt idx="1354">
                  <c:v>2.1833970677107599E-3</c:v>
                </c:pt>
                <c:pt idx="1355">
                  <c:v>2.23283935338259E-3</c:v>
                </c:pt>
                <c:pt idx="1356">
                  <c:v>2.26469477638602E-3</c:v>
                </c:pt>
                <c:pt idx="1357">
                  <c:v>2.2183903492987199E-3</c:v>
                </c:pt>
                <c:pt idx="1358">
                  <c:v>2.1844704169779999E-3</c:v>
                </c:pt>
                <c:pt idx="1359">
                  <c:v>2.1799127571284801E-3</c:v>
                </c:pt>
                <c:pt idx="1360">
                  <c:v>2.0842512603849199E-3</c:v>
                </c:pt>
                <c:pt idx="1361">
                  <c:v>2.0588992629200198E-3</c:v>
                </c:pt>
                <c:pt idx="1362">
                  <c:v>2.1779476664960402E-3</c:v>
                </c:pt>
                <c:pt idx="1363">
                  <c:v>2.1724989637732501E-3</c:v>
                </c:pt>
                <c:pt idx="1364">
                  <c:v>2.0053412299603202E-3</c:v>
                </c:pt>
                <c:pt idx="1365">
                  <c:v>2.02906038612127E-3</c:v>
                </c:pt>
                <c:pt idx="1366">
                  <c:v>2.2184015251696101E-3</c:v>
                </c:pt>
                <c:pt idx="1367">
                  <c:v>2.2186669521033799E-3</c:v>
                </c:pt>
                <c:pt idx="1368">
                  <c:v>2.19730543904006E-3</c:v>
                </c:pt>
                <c:pt idx="1369">
                  <c:v>2.2214453201741002E-3</c:v>
                </c:pt>
                <c:pt idx="1370">
                  <c:v>2.1440372802317099E-3</c:v>
                </c:pt>
                <c:pt idx="1371">
                  <c:v>2.0658893045037998E-3</c:v>
                </c:pt>
                <c:pt idx="1372">
                  <c:v>2.07012589089572E-3</c:v>
                </c:pt>
                <c:pt idx="1373">
                  <c:v>2.0357824396342E-3</c:v>
                </c:pt>
                <c:pt idx="1374">
                  <c:v>1.7945873551070701E-3</c:v>
                </c:pt>
                <c:pt idx="1375">
                  <c:v>1.7932465998455899E-3</c:v>
                </c:pt>
                <c:pt idx="1376">
                  <c:v>2.04658694565296E-3</c:v>
                </c:pt>
                <c:pt idx="1377">
                  <c:v>2.1298453211784402E-3</c:v>
                </c:pt>
                <c:pt idx="1378">
                  <c:v>2.2560120560228799E-3</c:v>
                </c:pt>
                <c:pt idx="1379">
                  <c:v>2.33682268299162E-3</c:v>
                </c:pt>
                <c:pt idx="1380">
                  <c:v>2.3152893409133001E-3</c:v>
                </c:pt>
                <c:pt idx="1381">
                  <c:v>2.20242259092629E-3</c:v>
                </c:pt>
                <c:pt idx="1382">
                  <c:v>1.9625118002295498E-3</c:v>
                </c:pt>
                <c:pt idx="1383">
                  <c:v>1.9019452156499E-3</c:v>
                </c:pt>
                <c:pt idx="1384">
                  <c:v>1.8462998559698499E-3</c:v>
                </c:pt>
                <c:pt idx="1385">
                  <c:v>2.1023957524448598E-3</c:v>
                </c:pt>
                <c:pt idx="1386">
                  <c:v>2.3292046971619099E-3</c:v>
                </c:pt>
                <c:pt idx="1387">
                  <c:v>2.3189976345747701E-3</c:v>
                </c:pt>
                <c:pt idx="1388">
                  <c:v>2.0902203395962702E-3</c:v>
                </c:pt>
                <c:pt idx="1389">
                  <c:v>1.8548397347330999E-3</c:v>
                </c:pt>
                <c:pt idx="1390">
                  <c:v>1.69180950615555E-3</c:v>
                </c:pt>
                <c:pt idx="1391">
                  <c:v>1.74479896668345E-3</c:v>
                </c:pt>
                <c:pt idx="1392">
                  <c:v>1.87439750880003E-3</c:v>
                </c:pt>
                <c:pt idx="1393">
                  <c:v>1.80323899257928E-3</c:v>
                </c:pt>
                <c:pt idx="1394">
                  <c:v>1.6756823752075399E-3</c:v>
                </c:pt>
                <c:pt idx="1395">
                  <c:v>1.68922229204327E-3</c:v>
                </c:pt>
                <c:pt idx="1396">
                  <c:v>1.76505907438695E-3</c:v>
                </c:pt>
                <c:pt idx="1397">
                  <c:v>1.84771546628326E-3</c:v>
                </c:pt>
                <c:pt idx="1398">
                  <c:v>2.02031619846821E-3</c:v>
                </c:pt>
                <c:pt idx="1399">
                  <c:v>1.89845904242247E-3</c:v>
                </c:pt>
                <c:pt idx="1400">
                  <c:v>1.74530921503901E-3</c:v>
                </c:pt>
                <c:pt idx="1401">
                  <c:v>1.8136847065761701E-3</c:v>
                </c:pt>
                <c:pt idx="1402">
                  <c:v>1.8548924708738899E-3</c:v>
                </c:pt>
                <c:pt idx="1403">
                  <c:v>1.95022544357926E-3</c:v>
                </c:pt>
                <c:pt idx="1404">
                  <c:v>1.83081685099751E-3</c:v>
                </c:pt>
                <c:pt idx="1405">
                  <c:v>1.8138516461476701E-3</c:v>
                </c:pt>
                <c:pt idx="1406">
                  <c:v>1.8215773161500701E-3</c:v>
                </c:pt>
                <c:pt idx="1407">
                  <c:v>1.72894157003611E-3</c:v>
                </c:pt>
                <c:pt idx="1408">
                  <c:v>1.86906789895147E-3</c:v>
                </c:pt>
                <c:pt idx="1409">
                  <c:v>1.7913823248818499E-3</c:v>
                </c:pt>
                <c:pt idx="1410">
                  <c:v>1.71272619627416E-3</c:v>
                </c:pt>
                <c:pt idx="1411">
                  <c:v>1.7765038646757601E-3</c:v>
                </c:pt>
                <c:pt idx="1412">
                  <c:v>1.9113870803266801E-3</c:v>
                </c:pt>
                <c:pt idx="1413">
                  <c:v>2.2292525973171E-3</c:v>
                </c:pt>
                <c:pt idx="1414">
                  <c:v>2.43095913901925E-3</c:v>
                </c:pt>
                <c:pt idx="1415">
                  <c:v>2.6369162369519498E-3</c:v>
                </c:pt>
                <c:pt idx="1416">
                  <c:v>2.5610632728785298E-3</c:v>
                </c:pt>
                <c:pt idx="1417">
                  <c:v>2.33287457376719E-3</c:v>
                </c:pt>
                <c:pt idx="1418">
                  <c:v>2.4494568351656199E-3</c:v>
                </c:pt>
                <c:pt idx="1419">
                  <c:v>2.3212265223264699E-3</c:v>
                </c:pt>
                <c:pt idx="1420">
                  <c:v>2.1729285363107898E-3</c:v>
                </c:pt>
                <c:pt idx="1421">
                  <c:v>2.3220644798129801E-3</c:v>
                </c:pt>
                <c:pt idx="1422">
                  <c:v>2.18717474490404E-3</c:v>
                </c:pt>
                <c:pt idx="1423">
                  <c:v>2.33886344358325E-3</c:v>
                </c:pt>
                <c:pt idx="1424">
                  <c:v>2.3915003985166602E-3</c:v>
                </c:pt>
                <c:pt idx="1425">
                  <c:v>2.1227626129984899E-3</c:v>
                </c:pt>
                <c:pt idx="1426">
                  <c:v>2.0280778408050498E-3</c:v>
                </c:pt>
                <c:pt idx="1427">
                  <c:v>2.2121309302747302E-3</c:v>
                </c:pt>
                <c:pt idx="1428">
                  <c:v>2.11988389492035E-3</c:v>
                </c:pt>
                <c:pt idx="1429">
                  <c:v>1.8653513398021501E-3</c:v>
                </c:pt>
                <c:pt idx="1430">
                  <c:v>1.6574072651565101E-3</c:v>
                </c:pt>
                <c:pt idx="1431">
                  <c:v>1.37755018658936E-3</c:v>
                </c:pt>
                <c:pt idx="1432">
                  <c:v>1.4989253832027301E-3</c:v>
                </c:pt>
                <c:pt idx="1433">
                  <c:v>1.7157219117507299E-3</c:v>
                </c:pt>
                <c:pt idx="1434">
                  <c:v>1.7651472007855799E-3</c:v>
                </c:pt>
                <c:pt idx="1435">
                  <c:v>1.78517017047852E-3</c:v>
                </c:pt>
                <c:pt idx="1436">
                  <c:v>1.90382334403694E-3</c:v>
                </c:pt>
                <c:pt idx="1437">
                  <c:v>2.0335710141807799E-3</c:v>
                </c:pt>
                <c:pt idx="1438">
                  <c:v>2.5288744363933802E-3</c:v>
                </c:pt>
                <c:pt idx="1439">
                  <c:v>3.2271908130496701E-3</c:v>
                </c:pt>
                <c:pt idx="1440">
                  <c:v>2.7924848254770001E-3</c:v>
                </c:pt>
                <c:pt idx="1441">
                  <c:v>2.1704339887946801E-3</c:v>
                </c:pt>
                <c:pt idx="1442">
                  <c:v>2.1116344723850502E-3</c:v>
                </c:pt>
                <c:pt idx="1443">
                  <c:v>1.6188919544220001E-3</c:v>
                </c:pt>
                <c:pt idx="1444">
                  <c:v>2.3145072627812598E-3</c:v>
                </c:pt>
                <c:pt idx="1445">
                  <c:v>3.3775842748582402E-3</c:v>
                </c:pt>
                <c:pt idx="1446">
                  <c:v>2.8011419344693401E-3</c:v>
                </c:pt>
                <c:pt idx="1447">
                  <c:v>3.22846928611398E-3</c:v>
                </c:pt>
                <c:pt idx="1448">
                  <c:v>2.8694106731563798E-3</c:v>
                </c:pt>
                <c:pt idx="1449">
                  <c:v>2.0138267427682898E-3</c:v>
                </c:pt>
                <c:pt idx="1450">
                  <c:v>4.0316134691238403E-3</c:v>
                </c:pt>
              </c:numCache>
            </c:numRef>
          </c:yVal>
          <c:smooth val="0"/>
          <c:extLst>
            <c:ext xmlns:c16="http://schemas.microsoft.com/office/drawing/2014/chart" uri="{C3380CC4-5D6E-409C-BE32-E72D297353CC}">
              <c16:uniqueId val="{00000002-2B03-4EC9-8AC0-5DCAC72BC4E8}"/>
            </c:ext>
          </c:extLst>
        </c:ser>
        <c:ser>
          <c:idx val="3"/>
          <c:order val="3"/>
          <c:tx>
            <c:v>3m</c:v>
          </c:tx>
          <c:spPr>
            <a:ln w="25400" cap="rnd">
              <a:noFill/>
              <a:round/>
            </a:ln>
            <a:effectLst/>
          </c:spPr>
          <c:marker>
            <c:symbol val="circle"/>
            <c:size val="5"/>
            <c:spPr>
              <a:solidFill>
                <a:schemeClr val="accent4"/>
              </a:solidFill>
              <a:ln w="9525">
                <a:solidFill>
                  <a:schemeClr val="accent4"/>
                </a:solidFill>
              </a:ln>
              <a:effectLst/>
            </c:spPr>
          </c:marker>
          <c:xVal>
            <c:numRef>
              <c:f>'05_15_19_NE_Catwalk'!$AI$5:$AI$2155</c:f>
              <c:numCache>
                <c:formatCode>0.00</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numCache>
            </c:numRef>
          </c:xVal>
          <c:yVal>
            <c:numRef>
              <c:f>'05_15_19_NE_Catwalk'!$AN$5:$AN$2155</c:f>
              <c:numCache>
                <c:formatCode>0.00</c:formatCode>
                <c:ptCount val="2151"/>
                <c:pt idx="0">
                  <c:v>2.5784950703382499E-2</c:v>
                </c:pt>
                <c:pt idx="1">
                  <c:v>2.5718707591295201E-2</c:v>
                </c:pt>
                <c:pt idx="2">
                  <c:v>2.5949886068701699E-2</c:v>
                </c:pt>
                <c:pt idx="3">
                  <c:v>2.60797925293446E-2</c:v>
                </c:pt>
                <c:pt idx="4">
                  <c:v>2.56034750491381E-2</c:v>
                </c:pt>
                <c:pt idx="5">
                  <c:v>2.5375470519065899E-2</c:v>
                </c:pt>
                <c:pt idx="6">
                  <c:v>2.5379842147231099E-2</c:v>
                </c:pt>
                <c:pt idx="7">
                  <c:v>2.5399271398782699E-2</c:v>
                </c:pt>
                <c:pt idx="8">
                  <c:v>2.5117944926023501E-2</c:v>
                </c:pt>
                <c:pt idx="9">
                  <c:v>2.5421153753995899E-2</c:v>
                </c:pt>
                <c:pt idx="10">
                  <c:v>2.55720689892769E-2</c:v>
                </c:pt>
                <c:pt idx="11">
                  <c:v>2.4957304820418399E-2</c:v>
                </c:pt>
                <c:pt idx="12">
                  <c:v>2.5479052215814601E-2</c:v>
                </c:pt>
                <c:pt idx="13">
                  <c:v>2.5635750964283902E-2</c:v>
                </c:pt>
                <c:pt idx="14">
                  <c:v>2.5279760360717801E-2</c:v>
                </c:pt>
                <c:pt idx="15">
                  <c:v>2.5090117007494001E-2</c:v>
                </c:pt>
                <c:pt idx="16">
                  <c:v>2.48923767358065E-2</c:v>
                </c:pt>
                <c:pt idx="17">
                  <c:v>2.48732175678015E-2</c:v>
                </c:pt>
                <c:pt idx="18">
                  <c:v>2.49999426305294E-2</c:v>
                </c:pt>
                <c:pt idx="19">
                  <c:v>2.4957880377769501E-2</c:v>
                </c:pt>
                <c:pt idx="20">
                  <c:v>2.4828506633639301E-2</c:v>
                </c:pt>
                <c:pt idx="21">
                  <c:v>2.49020475894213E-2</c:v>
                </c:pt>
                <c:pt idx="22">
                  <c:v>2.5216547772288302E-2</c:v>
                </c:pt>
                <c:pt idx="23">
                  <c:v>2.5019321590661999E-2</c:v>
                </c:pt>
                <c:pt idx="24">
                  <c:v>2.51946151256561E-2</c:v>
                </c:pt>
                <c:pt idx="25">
                  <c:v>2.5448052212595901E-2</c:v>
                </c:pt>
                <c:pt idx="26">
                  <c:v>2.5261335074901602E-2</c:v>
                </c:pt>
                <c:pt idx="27">
                  <c:v>2.5555986911058402E-2</c:v>
                </c:pt>
                <c:pt idx="28">
                  <c:v>2.5811608880758299E-2</c:v>
                </c:pt>
                <c:pt idx="29">
                  <c:v>2.57217660546303E-2</c:v>
                </c:pt>
                <c:pt idx="30">
                  <c:v>2.5301307439804101E-2</c:v>
                </c:pt>
                <c:pt idx="31">
                  <c:v>2.52859052270651E-2</c:v>
                </c:pt>
                <c:pt idx="32">
                  <c:v>2.5683607906103099E-2</c:v>
                </c:pt>
                <c:pt idx="33">
                  <c:v>2.6142861694097502E-2</c:v>
                </c:pt>
                <c:pt idx="34">
                  <c:v>2.59506348520517E-2</c:v>
                </c:pt>
                <c:pt idx="35">
                  <c:v>2.6187911629676802E-2</c:v>
                </c:pt>
                <c:pt idx="36">
                  <c:v>2.6597328484058401E-2</c:v>
                </c:pt>
                <c:pt idx="37">
                  <c:v>2.67038699239492E-2</c:v>
                </c:pt>
                <c:pt idx="38">
                  <c:v>2.6574898511171299E-2</c:v>
                </c:pt>
                <c:pt idx="39">
                  <c:v>2.6703551411628699E-2</c:v>
                </c:pt>
                <c:pt idx="40">
                  <c:v>2.69546341150999E-2</c:v>
                </c:pt>
                <c:pt idx="41">
                  <c:v>2.6948656886816E-2</c:v>
                </c:pt>
                <c:pt idx="42">
                  <c:v>2.7055589482188201E-2</c:v>
                </c:pt>
                <c:pt idx="43">
                  <c:v>2.72576715797186E-2</c:v>
                </c:pt>
                <c:pt idx="44">
                  <c:v>2.74242796003819E-2</c:v>
                </c:pt>
                <c:pt idx="45">
                  <c:v>2.7375616133213002E-2</c:v>
                </c:pt>
                <c:pt idx="46">
                  <c:v>2.7509907260537099E-2</c:v>
                </c:pt>
                <c:pt idx="47">
                  <c:v>2.7603978291153901E-2</c:v>
                </c:pt>
                <c:pt idx="48">
                  <c:v>2.7521278709173199E-2</c:v>
                </c:pt>
                <c:pt idx="49">
                  <c:v>2.7503624558448798E-2</c:v>
                </c:pt>
                <c:pt idx="50">
                  <c:v>2.7381015941500698E-2</c:v>
                </c:pt>
                <c:pt idx="51">
                  <c:v>2.7264412492513702E-2</c:v>
                </c:pt>
                <c:pt idx="52">
                  <c:v>2.7296843007206899E-2</c:v>
                </c:pt>
                <c:pt idx="53">
                  <c:v>2.7415238320827501E-2</c:v>
                </c:pt>
                <c:pt idx="54">
                  <c:v>2.7529725804925E-2</c:v>
                </c:pt>
                <c:pt idx="55">
                  <c:v>2.7643939480185498E-2</c:v>
                </c:pt>
                <c:pt idx="56">
                  <c:v>2.7820261195301999E-2</c:v>
                </c:pt>
                <c:pt idx="57">
                  <c:v>2.7970438823103901E-2</c:v>
                </c:pt>
                <c:pt idx="58">
                  <c:v>2.8039027005434002E-2</c:v>
                </c:pt>
                <c:pt idx="59">
                  <c:v>2.80673280358315E-2</c:v>
                </c:pt>
                <c:pt idx="60">
                  <c:v>2.8244525194168101E-2</c:v>
                </c:pt>
                <c:pt idx="61">
                  <c:v>2.8411531820893302E-2</c:v>
                </c:pt>
                <c:pt idx="62">
                  <c:v>2.8408715501427699E-2</c:v>
                </c:pt>
                <c:pt idx="63">
                  <c:v>2.8249537572264699E-2</c:v>
                </c:pt>
                <c:pt idx="64">
                  <c:v>2.85462085157633E-2</c:v>
                </c:pt>
                <c:pt idx="65">
                  <c:v>2.87580899894238E-2</c:v>
                </c:pt>
                <c:pt idx="66">
                  <c:v>2.8821632266044599E-2</c:v>
                </c:pt>
                <c:pt idx="67">
                  <c:v>2.8964897617697698E-2</c:v>
                </c:pt>
                <c:pt idx="68">
                  <c:v>2.9110711067915001E-2</c:v>
                </c:pt>
                <c:pt idx="69">
                  <c:v>2.9196111485362101E-2</c:v>
                </c:pt>
                <c:pt idx="70">
                  <c:v>2.9280561953783001E-2</c:v>
                </c:pt>
                <c:pt idx="71">
                  <c:v>2.95883063226938E-2</c:v>
                </c:pt>
                <c:pt idx="72">
                  <c:v>2.98190023750067E-2</c:v>
                </c:pt>
                <c:pt idx="73">
                  <c:v>2.9931757599115399E-2</c:v>
                </c:pt>
                <c:pt idx="74">
                  <c:v>2.9999453574419001E-2</c:v>
                </c:pt>
                <c:pt idx="75">
                  <c:v>3.0211839824914901E-2</c:v>
                </c:pt>
                <c:pt idx="76">
                  <c:v>3.0491761863231701E-2</c:v>
                </c:pt>
                <c:pt idx="77">
                  <c:v>3.0782265588641201E-2</c:v>
                </c:pt>
                <c:pt idx="78">
                  <c:v>3.1043725088238699E-2</c:v>
                </c:pt>
                <c:pt idx="79">
                  <c:v>3.1282249838113799E-2</c:v>
                </c:pt>
                <c:pt idx="80">
                  <c:v>3.1536087393760702E-2</c:v>
                </c:pt>
                <c:pt idx="81">
                  <c:v>3.18191424012184E-2</c:v>
                </c:pt>
                <c:pt idx="82">
                  <c:v>3.2113041728734998E-2</c:v>
                </c:pt>
                <c:pt idx="83">
                  <c:v>3.2367661595344502E-2</c:v>
                </c:pt>
                <c:pt idx="84">
                  <c:v>3.2599244266748401E-2</c:v>
                </c:pt>
                <c:pt idx="85">
                  <c:v>3.2817613333463697E-2</c:v>
                </c:pt>
                <c:pt idx="86">
                  <c:v>3.2939855009317398E-2</c:v>
                </c:pt>
                <c:pt idx="87">
                  <c:v>3.3267971128225299E-2</c:v>
                </c:pt>
                <c:pt idx="88">
                  <c:v>3.3662099391222E-2</c:v>
                </c:pt>
                <c:pt idx="89">
                  <c:v>3.3846568316221202E-2</c:v>
                </c:pt>
                <c:pt idx="90">
                  <c:v>3.4149222075939199E-2</c:v>
                </c:pt>
                <c:pt idx="91">
                  <c:v>3.4500744193792302E-2</c:v>
                </c:pt>
                <c:pt idx="92">
                  <c:v>3.48310060799122E-2</c:v>
                </c:pt>
                <c:pt idx="93">
                  <c:v>3.5109918564558001E-2</c:v>
                </c:pt>
                <c:pt idx="94">
                  <c:v>3.5383895039558397E-2</c:v>
                </c:pt>
                <c:pt idx="95">
                  <c:v>3.5659957677125903E-2</c:v>
                </c:pt>
                <c:pt idx="96">
                  <c:v>3.5958945751190199E-2</c:v>
                </c:pt>
                <c:pt idx="97">
                  <c:v>3.63848954439163E-2</c:v>
                </c:pt>
                <c:pt idx="98">
                  <c:v>3.66934277117252E-2</c:v>
                </c:pt>
                <c:pt idx="99">
                  <c:v>3.6928337067365598E-2</c:v>
                </c:pt>
                <c:pt idx="100">
                  <c:v>3.7247315049171399E-2</c:v>
                </c:pt>
                <c:pt idx="101">
                  <c:v>3.7534262984991101E-2</c:v>
                </c:pt>
                <c:pt idx="102">
                  <c:v>3.7833649665117298E-2</c:v>
                </c:pt>
                <c:pt idx="103">
                  <c:v>3.8169879466295201E-2</c:v>
                </c:pt>
                <c:pt idx="104">
                  <c:v>3.8526374846696902E-2</c:v>
                </c:pt>
                <c:pt idx="105">
                  <c:v>3.8787588477134698E-2</c:v>
                </c:pt>
                <c:pt idx="106">
                  <c:v>3.9028912782669102E-2</c:v>
                </c:pt>
                <c:pt idx="107">
                  <c:v>3.9327442646026597E-2</c:v>
                </c:pt>
                <c:pt idx="108">
                  <c:v>3.9628006517887102E-2</c:v>
                </c:pt>
                <c:pt idx="109">
                  <c:v>3.9869230240583399E-2</c:v>
                </c:pt>
                <c:pt idx="110">
                  <c:v>4.0125459432601901E-2</c:v>
                </c:pt>
                <c:pt idx="111">
                  <c:v>4.0504191070795101E-2</c:v>
                </c:pt>
                <c:pt idx="112">
                  <c:v>4.0812555700540501E-2</c:v>
                </c:pt>
                <c:pt idx="113">
                  <c:v>4.10654842853546E-2</c:v>
                </c:pt>
                <c:pt idx="114">
                  <c:v>4.1326727718114901E-2</c:v>
                </c:pt>
                <c:pt idx="115">
                  <c:v>4.1693825274705901E-2</c:v>
                </c:pt>
                <c:pt idx="116">
                  <c:v>4.1975386440753902E-2</c:v>
                </c:pt>
                <c:pt idx="117">
                  <c:v>4.2271163314580897E-2</c:v>
                </c:pt>
                <c:pt idx="118">
                  <c:v>4.26597148180008E-2</c:v>
                </c:pt>
                <c:pt idx="119">
                  <c:v>4.2914852499961902E-2</c:v>
                </c:pt>
                <c:pt idx="120">
                  <c:v>4.3165873736143098E-2</c:v>
                </c:pt>
                <c:pt idx="121">
                  <c:v>4.3478284031152697E-2</c:v>
                </c:pt>
                <c:pt idx="122">
                  <c:v>4.3864380568265901E-2</c:v>
                </c:pt>
                <c:pt idx="123">
                  <c:v>4.4234044849872603E-2</c:v>
                </c:pt>
                <c:pt idx="124">
                  <c:v>4.4585954397916801E-2</c:v>
                </c:pt>
                <c:pt idx="125">
                  <c:v>4.4928185641765601E-2</c:v>
                </c:pt>
                <c:pt idx="126">
                  <c:v>4.5267459005117403E-2</c:v>
                </c:pt>
                <c:pt idx="127">
                  <c:v>4.5639999210834503E-2</c:v>
                </c:pt>
                <c:pt idx="128">
                  <c:v>4.6110242605209399E-2</c:v>
                </c:pt>
                <c:pt idx="129">
                  <c:v>4.6652395278215401E-2</c:v>
                </c:pt>
                <c:pt idx="130">
                  <c:v>4.6914968639612198E-2</c:v>
                </c:pt>
                <c:pt idx="131">
                  <c:v>4.7316633164882702E-2</c:v>
                </c:pt>
                <c:pt idx="132">
                  <c:v>4.7881182283163098E-2</c:v>
                </c:pt>
                <c:pt idx="133">
                  <c:v>4.8391930758953101E-2</c:v>
                </c:pt>
                <c:pt idx="134">
                  <c:v>4.8854026943445199E-2</c:v>
                </c:pt>
                <c:pt idx="135">
                  <c:v>4.9384366720914799E-2</c:v>
                </c:pt>
                <c:pt idx="136">
                  <c:v>5.0022121518850299E-2</c:v>
                </c:pt>
                <c:pt idx="137">
                  <c:v>5.0655867904424702E-2</c:v>
                </c:pt>
                <c:pt idx="138">
                  <c:v>5.1180146634578698E-2</c:v>
                </c:pt>
                <c:pt idx="139">
                  <c:v>5.1707271486520802E-2</c:v>
                </c:pt>
                <c:pt idx="140">
                  <c:v>5.2346609532833099E-2</c:v>
                </c:pt>
                <c:pt idx="141">
                  <c:v>5.2917059510946302E-2</c:v>
                </c:pt>
                <c:pt idx="142">
                  <c:v>5.3529851138591801E-2</c:v>
                </c:pt>
                <c:pt idx="143">
                  <c:v>5.4254829883575398E-2</c:v>
                </c:pt>
                <c:pt idx="144">
                  <c:v>5.5094927549362203E-2</c:v>
                </c:pt>
                <c:pt idx="145">
                  <c:v>5.5737789720296901E-2</c:v>
                </c:pt>
                <c:pt idx="146">
                  <c:v>5.6425347924232497E-2</c:v>
                </c:pt>
                <c:pt idx="147">
                  <c:v>5.7284481823444401E-2</c:v>
                </c:pt>
                <c:pt idx="148">
                  <c:v>5.8097332715988201E-2</c:v>
                </c:pt>
                <c:pt idx="149">
                  <c:v>5.89480921626091E-2</c:v>
                </c:pt>
                <c:pt idx="150">
                  <c:v>5.9844400733709301E-2</c:v>
                </c:pt>
                <c:pt idx="151">
                  <c:v>6.0768071562051801E-2</c:v>
                </c:pt>
                <c:pt idx="152">
                  <c:v>6.1682540923357003E-2</c:v>
                </c:pt>
                <c:pt idx="153">
                  <c:v>6.2631003558635698E-2</c:v>
                </c:pt>
                <c:pt idx="154">
                  <c:v>6.3575670123100295E-2</c:v>
                </c:pt>
                <c:pt idx="155">
                  <c:v>6.4435690641403198E-2</c:v>
                </c:pt>
                <c:pt idx="156">
                  <c:v>6.5508224070072202E-2</c:v>
                </c:pt>
                <c:pt idx="157">
                  <c:v>6.6581152379512801E-2</c:v>
                </c:pt>
                <c:pt idx="158">
                  <c:v>6.7534960806369795E-2</c:v>
                </c:pt>
                <c:pt idx="159">
                  <c:v>6.8634144961833995E-2</c:v>
                </c:pt>
                <c:pt idx="160">
                  <c:v>6.9787636399269104E-2</c:v>
                </c:pt>
                <c:pt idx="161">
                  <c:v>7.0924036204814897E-2</c:v>
                </c:pt>
                <c:pt idx="162">
                  <c:v>7.2009377181529999E-2</c:v>
                </c:pt>
                <c:pt idx="163">
                  <c:v>7.3156960308551802E-2</c:v>
                </c:pt>
                <c:pt idx="164">
                  <c:v>7.4440352618694305E-2</c:v>
                </c:pt>
                <c:pt idx="165">
                  <c:v>7.5775824487209306E-2</c:v>
                </c:pt>
                <c:pt idx="166">
                  <c:v>7.6916456222534194E-2</c:v>
                </c:pt>
                <c:pt idx="167">
                  <c:v>7.8311607241630596E-2</c:v>
                </c:pt>
                <c:pt idx="168">
                  <c:v>7.9711303114891094E-2</c:v>
                </c:pt>
                <c:pt idx="169">
                  <c:v>8.0893620848655701E-2</c:v>
                </c:pt>
                <c:pt idx="170">
                  <c:v>8.21982696652412E-2</c:v>
                </c:pt>
                <c:pt idx="171">
                  <c:v>8.3464540541172E-2</c:v>
                </c:pt>
                <c:pt idx="172">
                  <c:v>8.4742873907089206E-2</c:v>
                </c:pt>
                <c:pt idx="173">
                  <c:v>8.6136169731617002E-2</c:v>
                </c:pt>
                <c:pt idx="174">
                  <c:v>8.7552383542060894E-2</c:v>
                </c:pt>
                <c:pt idx="175">
                  <c:v>8.8940285146236406E-2</c:v>
                </c:pt>
                <c:pt idx="176">
                  <c:v>9.0349696576595306E-2</c:v>
                </c:pt>
                <c:pt idx="177">
                  <c:v>9.1923937201499897E-2</c:v>
                </c:pt>
                <c:pt idx="178">
                  <c:v>9.33645889163017E-2</c:v>
                </c:pt>
                <c:pt idx="179">
                  <c:v>9.4755508005618994E-2</c:v>
                </c:pt>
                <c:pt idx="180">
                  <c:v>9.6251048147678403E-2</c:v>
                </c:pt>
                <c:pt idx="181">
                  <c:v>9.7831249237060505E-2</c:v>
                </c:pt>
                <c:pt idx="182">
                  <c:v>9.9408365786075606E-2</c:v>
                </c:pt>
                <c:pt idx="183">
                  <c:v>0.101014897227287</c:v>
                </c:pt>
                <c:pt idx="184">
                  <c:v>0.102724947035313</c:v>
                </c:pt>
                <c:pt idx="185">
                  <c:v>0.104328244924545</c:v>
                </c:pt>
                <c:pt idx="186">
                  <c:v>0.10597804188728301</c:v>
                </c:pt>
                <c:pt idx="187">
                  <c:v>0.107745431363583</c:v>
                </c:pt>
                <c:pt idx="188">
                  <c:v>0.10944871604442601</c:v>
                </c:pt>
                <c:pt idx="189">
                  <c:v>0.111192554235458</c:v>
                </c:pt>
                <c:pt idx="190">
                  <c:v>0.112994030117989</c:v>
                </c:pt>
                <c:pt idx="191">
                  <c:v>0.114813014864922</c:v>
                </c:pt>
                <c:pt idx="192">
                  <c:v>0.116545595228672</c:v>
                </c:pt>
                <c:pt idx="193">
                  <c:v>0.118320859968662</c:v>
                </c:pt>
                <c:pt idx="194">
                  <c:v>0.120162889361382</c:v>
                </c:pt>
                <c:pt idx="195">
                  <c:v>0.121998496353626</c:v>
                </c:pt>
                <c:pt idx="196">
                  <c:v>0.123778209090233</c:v>
                </c:pt>
                <c:pt idx="197">
                  <c:v>0.125649824738503</c:v>
                </c:pt>
                <c:pt idx="198">
                  <c:v>0.12765321135520899</c:v>
                </c:pt>
                <c:pt idx="199">
                  <c:v>0.12950040400028201</c:v>
                </c:pt>
                <c:pt idx="200">
                  <c:v>0.13146595656871801</c:v>
                </c:pt>
                <c:pt idx="201">
                  <c:v>0.133523344993591</c:v>
                </c:pt>
                <c:pt idx="202">
                  <c:v>0.13554008305072801</c:v>
                </c:pt>
                <c:pt idx="203">
                  <c:v>0.13761597871780401</c:v>
                </c:pt>
                <c:pt idx="204">
                  <c:v>0.139700546860695</c:v>
                </c:pt>
                <c:pt idx="205">
                  <c:v>0.14175036549568201</c:v>
                </c:pt>
                <c:pt idx="206">
                  <c:v>0.14375704526901201</c:v>
                </c:pt>
                <c:pt idx="207">
                  <c:v>0.145778253674507</c:v>
                </c:pt>
                <c:pt idx="208">
                  <c:v>0.147830665111542</c:v>
                </c:pt>
                <c:pt idx="209">
                  <c:v>0.149889141321182</c:v>
                </c:pt>
                <c:pt idx="210">
                  <c:v>0.15187397599220301</c:v>
                </c:pt>
                <c:pt idx="211">
                  <c:v>0.15387001633644101</c:v>
                </c:pt>
                <c:pt idx="212">
                  <c:v>0.15588738024234799</c:v>
                </c:pt>
                <c:pt idx="213">
                  <c:v>0.157891750335693</c:v>
                </c:pt>
                <c:pt idx="214">
                  <c:v>0.159952268004417</c:v>
                </c:pt>
                <c:pt idx="215">
                  <c:v>0.16202096641063701</c:v>
                </c:pt>
                <c:pt idx="216">
                  <c:v>0.164068132638931</c:v>
                </c:pt>
                <c:pt idx="217">
                  <c:v>0.16612069308757799</c:v>
                </c:pt>
                <c:pt idx="218">
                  <c:v>0.16813193261623399</c:v>
                </c:pt>
                <c:pt idx="219">
                  <c:v>0.170215159654617</c:v>
                </c:pt>
                <c:pt idx="220">
                  <c:v>0.172440141439438</c:v>
                </c:pt>
                <c:pt idx="221">
                  <c:v>0.17450273036956801</c:v>
                </c:pt>
                <c:pt idx="222">
                  <c:v>0.17650774121284499</c:v>
                </c:pt>
                <c:pt idx="223">
                  <c:v>0.178536802530289</c:v>
                </c:pt>
                <c:pt idx="224">
                  <c:v>0.180676490068436</c:v>
                </c:pt>
                <c:pt idx="225">
                  <c:v>0.182753145694733</c:v>
                </c:pt>
                <c:pt idx="226">
                  <c:v>0.18484547734260601</c:v>
                </c:pt>
                <c:pt idx="227">
                  <c:v>0.186979100108147</c:v>
                </c:pt>
                <c:pt idx="228">
                  <c:v>0.18904908001422899</c:v>
                </c:pt>
                <c:pt idx="229">
                  <c:v>0.19115741550922399</c:v>
                </c:pt>
                <c:pt idx="230">
                  <c:v>0.193298950791359</c:v>
                </c:pt>
                <c:pt idx="231">
                  <c:v>0.19543333351612099</c:v>
                </c:pt>
                <c:pt idx="232">
                  <c:v>0.19747748970985399</c:v>
                </c:pt>
                <c:pt idx="233">
                  <c:v>0.19958093762397799</c:v>
                </c:pt>
                <c:pt idx="234">
                  <c:v>0.201742082834244</c:v>
                </c:pt>
                <c:pt idx="235">
                  <c:v>0.203790113329887</c:v>
                </c:pt>
                <c:pt idx="236">
                  <c:v>0.205900654196739</c:v>
                </c:pt>
                <c:pt idx="237">
                  <c:v>0.207953810691833</c:v>
                </c:pt>
                <c:pt idx="238">
                  <c:v>0.20989108085632299</c:v>
                </c:pt>
                <c:pt idx="239">
                  <c:v>0.211708068847656</c:v>
                </c:pt>
                <c:pt idx="240">
                  <c:v>0.213632136583328</c:v>
                </c:pt>
                <c:pt idx="241">
                  <c:v>0.21557164192199699</c:v>
                </c:pt>
                <c:pt idx="242">
                  <c:v>0.217500150203705</c:v>
                </c:pt>
                <c:pt idx="243">
                  <c:v>0.21944825351238301</c:v>
                </c:pt>
                <c:pt idx="244">
                  <c:v>0.22129918634891499</c:v>
                </c:pt>
                <c:pt idx="245">
                  <c:v>0.22301636636257199</c:v>
                </c:pt>
                <c:pt idx="246">
                  <c:v>0.224701583385468</c:v>
                </c:pt>
                <c:pt idx="247">
                  <c:v>0.22626994550228099</c:v>
                </c:pt>
                <c:pt idx="248">
                  <c:v>0.22775578498840299</c:v>
                </c:pt>
                <c:pt idx="249">
                  <c:v>0.22918732464313499</c:v>
                </c:pt>
                <c:pt idx="250">
                  <c:v>0.230549931526184</c:v>
                </c:pt>
                <c:pt idx="251">
                  <c:v>0.23190629482269301</c:v>
                </c:pt>
                <c:pt idx="252">
                  <c:v>0.233321577310562</c:v>
                </c:pt>
                <c:pt idx="253">
                  <c:v>0.23482890427112599</c:v>
                </c:pt>
                <c:pt idx="254">
                  <c:v>0.23646740615367901</c:v>
                </c:pt>
                <c:pt idx="255">
                  <c:v>0.238189116120338</c:v>
                </c:pt>
                <c:pt idx="256">
                  <c:v>0.239960342645645</c:v>
                </c:pt>
                <c:pt idx="257">
                  <c:v>0.241767898201942</c:v>
                </c:pt>
                <c:pt idx="258">
                  <c:v>0.24356934428214999</c:v>
                </c:pt>
                <c:pt idx="259">
                  <c:v>0.24537637829780601</c:v>
                </c:pt>
                <c:pt idx="260">
                  <c:v>0.24718776345252999</c:v>
                </c:pt>
                <c:pt idx="261">
                  <c:v>0.24889904260635401</c:v>
                </c:pt>
                <c:pt idx="262">
                  <c:v>0.25057366490364102</c:v>
                </c:pt>
                <c:pt idx="263">
                  <c:v>0.25224116444587702</c:v>
                </c:pt>
                <c:pt idx="264">
                  <c:v>0.25385147333145103</c:v>
                </c:pt>
                <c:pt idx="265">
                  <c:v>0.25548696517944303</c:v>
                </c:pt>
                <c:pt idx="266">
                  <c:v>0.25703349709510798</c:v>
                </c:pt>
                <c:pt idx="267">
                  <c:v>0.25844967365264898</c:v>
                </c:pt>
                <c:pt idx="268">
                  <c:v>0.260012477636337</c:v>
                </c:pt>
                <c:pt idx="269">
                  <c:v>0.26150298118591297</c:v>
                </c:pt>
                <c:pt idx="270">
                  <c:v>0.26295521855354298</c:v>
                </c:pt>
                <c:pt idx="271">
                  <c:v>0.264452815055847</c:v>
                </c:pt>
                <c:pt idx="272">
                  <c:v>0.26584172248840299</c:v>
                </c:pt>
                <c:pt idx="273">
                  <c:v>0.26725310087204002</c:v>
                </c:pt>
                <c:pt idx="274">
                  <c:v>0.26871040463447599</c:v>
                </c:pt>
                <c:pt idx="275">
                  <c:v>0.27009633183479298</c:v>
                </c:pt>
                <c:pt idx="276">
                  <c:v>0.27138605713844299</c:v>
                </c:pt>
                <c:pt idx="277">
                  <c:v>0.27265790104866</c:v>
                </c:pt>
                <c:pt idx="278">
                  <c:v>0.27397483587264998</c:v>
                </c:pt>
                <c:pt idx="279">
                  <c:v>0.27512800693512002</c:v>
                </c:pt>
                <c:pt idx="280">
                  <c:v>0.27633321285247803</c:v>
                </c:pt>
                <c:pt idx="281">
                  <c:v>0.277566969394684</c:v>
                </c:pt>
                <c:pt idx="282">
                  <c:v>0.27866783738136303</c:v>
                </c:pt>
                <c:pt idx="283">
                  <c:v>0.27971634268760698</c:v>
                </c:pt>
                <c:pt idx="284">
                  <c:v>0.28070840239524802</c:v>
                </c:pt>
                <c:pt idx="285">
                  <c:v>0.28163293004036</c:v>
                </c:pt>
                <c:pt idx="286">
                  <c:v>0.28247237205505399</c:v>
                </c:pt>
                <c:pt idx="287">
                  <c:v>0.28316134214401201</c:v>
                </c:pt>
                <c:pt idx="288">
                  <c:v>0.283753752708435</c:v>
                </c:pt>
                <c:pt idx="289">
                  <c:v>0.28430342674255399</c:v>
                </c:pt>
                <c:pt idx="290">
                  <c:v>0.28466081619262701</c:v>
                </c:pt>
                <c:pt idx="291">
                  <c:v>0.28481787443161</c:v>
                </c:pt>
                <c:pt idx="292">
                  <c:v>0.284903883934021</c:v>
                </c:pt>
                <c:pt idx="293">
                  <c:v>0.28511109948158297</c:v>
                </c:pt>
                <c:pt idx="294">
                  <c:v>0.28507283329963701</c:v>
                </c:pt>
                <c:pt idx="295">
                  <c:v>0.284894078969955</c:v>
                </c:pt>
                <c:pt idx="296">
                  <c:v>0.284641653299332</c:v>
                </c:pt>
                <c:pt idx="297">
                  <c:v>0.28416278958320601</c:v>
                </c:pt>
                <c:pt idx="298">
                  <c:v>0.283719092607498</c:v>
                </c:pt>
                <c:pt idx="299">
                  <c:v>0.28333327174186701</c:v>
                </c:pt>
                <c:pt idx="300">
                  <c:v>0.28296104073524497</c:v>
                </c:pt>
                <c:pt idx="301">
                  <c:v>0.282680124044418</c:v>
                </c:pt>
                <c:pt idx="302">
                  <c:v>0.28236147761344899</c:v>
                </c:pt>
                <c:pt idx="303">
                  <c:v>0.28202944993972801</c:v>
                </c:pt>
                <c:pt idx="304">
                  <c:v>0.28182920813560502</c:v>
                </c:pt>
                <c:pt idx="305">
                  <c:v>0.281557947397232</c:v>
                </c:pt>
                <c:pt idx="306">
                  <c:v>0.2808518409729</c:v>
                </c:pt>
                <c:pt idx="307">
                  <c:v>0.27971491217613198</c:v>
                </c:pt>
                <c:pt idx="308">
                  <c:v>0.27892333269119302</c:v>
                </c:pt>
                <c:pt idx="309">
                  <c:v>0.27838030457496599</c:v>
                </c:pt>
                <c:pt idx="310">
                  <c:v>0.27778640389442399</c:v>
                </c:pt>
                <c:pt idx="311">
                  <c:v>0.27691605687141402</c:v>
                </c:pt>
                <c:pt idx="312">
                  <c:v>0.27607956528663602</c:v>
                </c:pt>
                <c:pt idx="313">
                  <c:v>0.27514538168907199</c:v>
                </c:pt>
                <c:pt idx="314">
                  <c:v>0.27407327294349698</c:v>
                </c:pt>
                <c:pt idx="315">
                  <c:v>0.27296400070190402</c:v>
                </c:pt>
                <c:pt idx="316">
                  <c:v>0.27202004194259599</c:v>
                </c:pt>
                <c:pt idx="317">
                  <c:v>0.27105665206909202</c:v>
                </c:pt>
                <c:pt idx="318">
                  <c:v>0.269991755485535</c:v>
                </c:pt>
                <c:pt idx="319">
                  <c:v>0.269195556640625</c:v>
                </c:pt>
                <c:pt idx="320">
                  <c:v>0.26847267150878901</c:v>
                </c:pt>
                <c:pt idx="321">
                  <c:v>0.26781633496284502</c:v>
                </c:pt>
                <c:pt idx="322">
                  <c:v>0.26730927824974099</c:v>
                </c:pt>
                <c:pt idx="323">
                  <c:v>0.26695844531059298</c:v>
                </c:pt>
                <c:pt idx="324">
                  <c:v>0.26673099398612998</c:v>
                </c:pt>
                <c:pt idx="325">
                  <c:v>0.26657497882843001</c:v>
                </c:pt>
                <c:pt idx="326">
                  <c:v>0.26643139123916598</c:v>
                </c:pt>
                <c:pt idx="327">
                  <c:v>0.26633685827255199</c:v>
                </c:pt>
                <c:pt idx="328">
                  <c:v>0.266399085521698</c:v>
                </c:pt>
                <c:pt idx="329">
                  <c:v>0.266641676425934</c:v>
                </c:pt>
                <c:pt idx="330">
                  <c:v>0.26676771044731101</c:v>
                </c:pt>
                <c:pt idx="331">
                  <c:v>0.26724776625633201</c:v>
                </c:pt>
                <c:pt idx="332">
                  <c:v>0.26817551255226102</c:v>
                </c:pt>
                <c:pt idx="333">
                  <c:v>0.26946362853050199</c:v>
                </c:pt>
                <c:pt idx="334">
                  <c:v>0.27122455835342402</c:v>
                </c:pt>
                <c:pt idx="335">
                  <c:v>0.27352192997932401</c:v>
                </c:pt>
                <c:pt idx="336">
                  <c:v>0.27632114291191101</c:v>
                </c:pt>
                <c:pt idx="337">
                  <c:v>0.279278934001923</c:v>
                </c:pt>
                <c:pt idx="338">
                  <c:v>0.28215113282203702</c:v>
                </c:pt>
                <c:pt idx="339">
                  <c:v>0.284960597753525</c:v>
                </c:pt>
                <c:pt idx="340">
                  <c:v>0.28796181082725503</c:v>
                </c:pt>
                <c:pt idx="341">
                  <c:v>0.290607899427414</c:v>
                </c:pt>
                <c:pt idx="342">
                  <c:v>0.29290816187858598</c:v>
                </c:pt>
                <c:pt idx="343">
                  <c:v>0.29487130045890803</c:v>
                </c:pt>
                <c:pt idx="344">
                  <c:v>0.29644426703453097</c:v>
                </c:pt>
                <c:pt idx="345">
                  <c:v>0.29755693674087502</c:v>
                </c:pt>
                <c:pt idx="346">
                  <c:v>0.29842808842659002</c:v>
                </c:pt>
                <c:pt idx="347">
                  <c:v>0.299112498760223</c:v>
                </c:pt>
                <c:pt idx="348">
                  <c:v>0.29939901828765902</c:v>
                </c:pt>
                <c:pt idx="349">
                  <c:v>0.299317747354507</c:v>
                </c:pt>
                <c:pt idx="350">
                  <c:v>0.298850387334824</c:v>
                </c:pt>
                <c:pt idx="351">
                  <c:v>0.29801478981971702</c:v>
                </c:pt>
                <c:pt idx="352">
                  <c:v>0.29691004753112799</c:v>
                </c:pt>
                <c:pt idx="353">
                  <c:v>0.29561871290206898</c:v>
                </c:pt>
                <c:pt idx="354">
                  <c:v>0.29419955611228898</c:v>
                </c:pt>
                <c:pt idx="355">
                  <c:v>0.29261675477027899</c:v>
                </c:pt>
                <c:pt idx="356">
                  <c:v>0.29059728980064398</c:v>
                </c:pt>
                <c:pt idx="357">
                  <c:v>0.28833505511283902</c:v>
                </c:pt>
                <c:pt idx="358">
                  <c:v>0.28589263558387801</c:v>
                </c:pt>
                <c:pt idx="359">
                  <c:v>0.28308632969856301</c:v>
                </c:pt>
                <c:pt idx="360">
                  <c:v>0.279969692230225</c:v>
                </c:pt>
                <c:pt idx="361">
                  <c:v>0.27655842900276201</c:v>
                </c:pt>
                <c:pt idx="362">
                  <c:v>0.27284294366836498</c:v>
                </c:pt>
                <c:pt idx="363">
                  <c:v>0.26879405975341802</c:v>
                </c:pt>
                <c:pt idx="364">
                  <c:v>0.26461535692214999</c:v>
                </c:pt>
                <c:pt idx="365">
                  <c:v>0.26047125458717302</c:v>
                </c:pt>
                <c:pt idx="366">
                  <c:v>0.25628587603568997</c:v>
                </c:pt>
                <c:pt idx="367">
                  <c:v>0.25166779756545998</c:v>
                </c:pt>
                <c:pt idx="368">
                  <c:v>0.246412858366966</c:v>
                </c:pt>
                <c:pt idx="369">
                  <c:v>0.24077290296554599</c:v>
                </c:pt>
                <c:pt idx="370">
                  <c:v>0.23518699407577501</c:v>
                </c:pt>
                <c:pt idx="371">
                  <c:v>0.23040471971035001</c:v>
                </c:pt>
                <c:pt idx="372">
                  <c:v>0.22646230459213301</c:v>
                </c:pt>
                <c:pt idx="373">
                  <c:v>0.22252619266509999</c:v>
                </c:pt>
                <c:pt idx="374">
                  <c:v>0.21762616932392101</c:v>
                </c:pt>
                <c:pt idx="375">
                  <c:v>0.21231678128242501</c:v>
                </c:pt>
                <c:pt idx="376">
                  <c:v>0.20711199939250899</c:v>
                </c:pt>
                <c:pt idx="377">
                  <c:v>0.20187087357044201</c:v>
                </c:pt>
                <c:pt idx="378">
                  <c:v>0.19630731642246199</c:v>
                </c:pt>
                <c:pt idx="379">
                  <c:v>0.190294444561005</c:v>
                </c:pt>
                <c:pt idx="380">
                  <c:v>0.18390910327434501</c:v>
                </c:pt>
                <c:pt idx="381">
                  <c:v>0.17748312652111101</c:v>
                </c:pt>
                <c:pt idx="382">
                  <c:v>0.17144690454006201</c:v>
                </c:pt>
                <c:pt idx="383">
                  <c:v>0.166181981563568</c:v>
                </c:pt>
                <c:pt idx="384">
                  <c:v>0.16170543432235701</c:v>
                </c:pt>
                <c:pt idx="385">
                  <c:v>0.157865285873413</c:v>
                </c:pt>
                <c:pt idx="386">
                  <c:v>0.15452669560909299</c:v>
                </c:pt>
                <c:pt idx="387">
                  <c:v>0.151774287223816</c:v>
                </c:pt>
                <c:pt idx="388">
                  <c:v>0.14967663586139701</c:v>
                </c:pt>
                <c:pt idx="389">
                  <c:v>0.14804995059966999</c:v>
                </c:pt>
                <c:pt idx="390">
                  <c:v>0.146783411502838</c:v>
                </c:pt>
                <c:pt idx="391">
                  <c:v>0.14581461250781999</c:v>
                </c:pt>
                <c:pt idx="392">
                  <c:v>0.14511407911777499</c:v>
                </c:pt>
                <c:pt idx="393">
                  <c:v>0.144556328654289</c:v>
                </c:pt>
                <c:pt idx="394">
                  <c:v>0.144128978252411</c:v>
                </c:pt>
                <c:pt idx="395">
                  <c:v>0.143798753619194</c:v>
                </c:pt>
                <c:pt idx="396">
                  <c:v>0.143454164266586</c:v>
                </c:pt>
                <c:pt idx="397">
                  <c:v>0.14318758249282801</c:v>
                </c:pt>
                <c:pt idx="398">
                  <c:v>0.14292125403881101</c:v>
                </c:pt>
                <c:pt idx="399">
                  <c:v>0.14259298145770999</c:v>
                </c:pt>
                <c:pt idx="400">
                  <c:v>0.14245162904262501</c:v>
                </c:pt>
                <c:pt idx="401">
                  <c:v>0.142220169305801</c:v>
                </c:pt>
                <c:pt idx="402">
                  <c:v>0.141910791397095</c:v>
                </c:pt>
                <c:pt idx="403">
                  <c:v>0.14172460138797799</c:v>
                </c:pt>
                <c:pt idx="404">
                  <c:v>0.14150613546371499</c:v>
                </c:pt>
                <c:pt idx="405">
                  <c:v>0.141299828886986</c:v>
                </c:pt>
                <c:pt idx="406">
                  <c:v>0.14114890992641399</c:v>
                </c:pt>
                <c:pt idx="407">
                  <c:v>0.14105486869812001</c:v>
                </c:pt>
                <c:pt idx="408">
                  <c:v>0.14134120941162101</c:v>
                </c:pt>
                <c:pt idx="409">
                  <c:v>0.14202313125133501</c:v>
                </c:pt>
                <c:pt idx="410">
                  <c:v>0.142879858613014</c:v>
                </c:pt>
                <c:pt idx="411">
                  <c:v>0.142365783452988</c:v>
                </c:pt>
                <c:pt idx="412">
                  <c:v>0.14137804508209201</c:v>
                </c:pt>
                <c:pt idx="413">
                  <c:v>0.14080692827701599</c:v>
                </c:pt>
                <c:pt idx="414">
                  <c:v>0.140676900744438</c:v>
                </c:pt>
                <c:pt idx="415">
                  <c:v>0.14038592576980599</c:v>
                </c:pt>
                <c:pt idx="416">
                  <c:v>0.140264287590981</c:v>
                </c:pt>
                <c:pt idx="417">
                  <c:v>0.14037795364856701</c:v>
                </c:pt>
                <c:pt idx="418">
                  <c:v>0.140608415007591</c:v>
                </c:pt>
                <c:pt idx="419">
                  <c:v>0.14079609513282801</c:v>
                </c:pt>
                <c:pt idx="420">
                  <c:v>0.14097087085247001</c:v>
                </c:pt>
                <c:pt idx="421">
                  <c:v>0.14117825031280501</c:v>
                </c:pt>
                <c:pt idx="422">
                  <c:v>0.14143322408199299</c:v>
                </c:pt>
                <c:pt idx="423">
                  <c:v>0.14178426563739799</c:v>
                </c:pt>
                <c:pt idx="424">
                  <c:v>0.14215312898158999</c:v>
                </c:pt>
                <c:pt idx="425">
                  <c:v>0.14245742559433</c:v>
                </c:pt>
                <c:pt idx="426">
                  <c:v>0.14278808236122101</c:v>
                </c:pt>
                <c:pt idx="427">
                  <c:v>0.14314924180507699</c:v>
                </c:pt>
                <c:pt idx="428">
                  <c:v>0.14357323944568601</c:v>
                </c:pt>
                <c:pt idx="429">
                  <c:v>0.144089490175247</c:v>
                </c:pt>
                <c:pt idx="430">
                  <c:v>0.14455014467239399</c:v>
                </c:pt>
                <c:pt idx="431">
                  <c:v>0.14504481852054599</c:v>
                </c:pt>
                <c:pt idx="432">
                  <c:v>0.14558784663677199</c:v>
                </c:pt>
                <c:pt idx="433">
                  <c:v>0.14606638252735099</c:v>
                </c:pt>
                <c:pt idx="434">
                  <c:v>0.14673501253128099</c:v>
                </c:pt>
                <c:pt idx="435">
                  <c:v>0.14740496873855599</c:v>
                </c:pt>
                <c:pt idx="436">
                  <c:v>0.14794664084911299</c:v>
                </c:pt>
                <c:pt idx="437">
                  <c:v>0.148651719093323</c:v>
                </c:pt>
                <c:pt idx="438">
                  <c:v>0.14929571747779799</c:v>
                </c:pt>
                <c:pt idx="439">
                  <c:v>0.14999419450759899</c:v>
                </c:pt>
                <c:pt idx="440">
                  <c:v>0.15088149905204801</c:v>
                </c:pt>
                <c:pt idx="441">
                  <c:v>0.15152826905250499</c:v>
                </c:pt>
                <c:pt idx="442">
                  <c:v>0.15215356647968301</c:v>
                </c:pt>
                <c:pt idx="443">
                  <c:v>0.15288703143596599</c:v>
                </c:pt>
                <c:pt idx="444">
                  <c:v>0.15373678505420699</c:v>
                </c:pt>
                <c:pt idx="445">
                  <c:v>0.15448239445686299</c:v>
                </c:pt>
                <c:pt idx="446">
                  <c:v>0.155072942376137</c:v>
                </c:pt>
                <c:pt idx="447">
                  <c:v>0.15559972822666199</c:v>
                </c:pt>
                <c:pt idx="448">
                  <c:v>0.15630012750625599</c:v>
                </c:pt>
                <c:pt idx="449">
                  <c:v>0.15692402422428101</c:v>
                </c:pt>
                <c:pt idx="450">
                  <c:v>0.15744622051715901</c:v>
                </c:pt>
                <c:pt idx="451">
                  <c:v>0.157890200614929</c:v>
                </c:pt>
                <c:pt idx="452">
                  <c:v>0.15826392173767101</c:v>
                </c:pt>
                <c:pt idx="453">
                  <c:v>0.15857729315757799</c:v>
                </c:pt>
                <c:pt idx="454">
                  <c:v>0.15881308913230899</c:v>
                </c:pt>
                <c:pt idx="455">
                  <c:v>0.15894924104213701</c:v>
                </c:pt>
                <c:pt idx="456">
                  <c:v>0.158987671136856</c:v>
                </c:pt>
                <c:pt idx="457">
                  <c:v>0.15899214148521401</c:v>
                </c:pt>
                <c:pt idx="458">
                  <c:v>0.158868938684464</c:v>
                </c:pt>
                <c:pt idx="459">
                  <c:v>0.158461183309555</c:v>
                </c:pt>
                <c:pt idx="460">
                  <c:v>0.15815541148185699</c:v>
                </c:pt>
                <c:pt idx="461">
                  <c:v>0.15760622918605799</c:v>
                </c:pt>
                <c:pt idx="462">
                  <c:v>0.15677729249000499</c:v>
                </c:pt>
                <c:pt idx="463">
                  <c:v>0.15616871416568801</c:v>
                </c:pt>
                <c:pt idx="464">
                  <c:v>0.15522655844688399</c:v>
                </c:pt>
                <c:pt idx="465">
                  <c:v>0.15416198968887301</c:v>
                </c:pt>
                <c:pt idx="466">
                  <c:v>0.15314953029155701</c:v>
                </c:pt>
                <c:pt idx="467">
                  <c:v>0.15173454582691201</c:v>
                </c:pt>
                <c:pt idx="468">
                  <c:v>0.15030024945735901</c:v>
                </c:pt>
                <c:pt idx="469">
                  <c:v>0.14887970685958901</c:v>
                </c:pt>
                <c:pt idx="470">
                  <c:v>0.14733022451400801</c:v>
                </c:pt>
                <c:pt idx="471">
                  <c:v>0.14555171132087699</c:v>
                </c:pt>
                <c:pt idx="472">
                  <c:v>0.143469423055649</c:v>
                </c:pt>
                <c:pt idx="473">
                  <c:v>0.140892803668976</c:v>
                </c:pt>
                <c:pt idx="474">
                  <c:v>0.13772213459014901</c:v>
                </c:pt>
                <c:pt idx="475">
                  <c:v>0.134537324309349</c:v>
                </c:pt>
                <c:pt idx="476">
                  <c:v>0.13130778074264499</c:v>
                </c:pt>
                <c:pt idx="477">
                  <c:v>0.12794387340545699</c:v>
                </c:pt>
                <c:pt idx="478">
                  <c:v>0.124426133930683</c:v>
                </c:pt>
                <c:pt idx="479">
                  <c:v>0.120408929884434</c:v>
                </c:pt>
                <c:pt idx="480">
                  <c:v>0.116640634834766</c:v>
                </c:pt>
                <c:pt idx="481">
                  <c:v>0.11351539939642</c:v>
                </c:pt>
                <c:pt idx="482">
                  <c:v>0.110552959144115</c:v>
                </c:pt>
                <c:pt idx="483">
                  <c:v>0.10809899866581001</c:v>
                </c:pt>
                <c:pt idx="484">
                  <c:v>0.10607372969389001</c:v>
                </c:pt>
                <c:pt idx="485">
                  <c:v>0.104343809187412</c:v>
                </c:pt>
                <c:pt idx="486">
                  <c:v>0.102888748049736</c:v>
                </c:pt>
                <c:pt idx="487">
                  <c:v>0.101749710738659</c:v>
                </c:pt>
                <c:pt idx="488">
                  <c:v>0.100743994116783</c:v>
                </c:pt>
                <c:pt idx="489">
                  <c:v>9.9740602076053606E-2</c:v>
                </c:pt>
                <c:pt idx="490">
                  <c:v>9.9126748740673107E-2</c:v>
                </c:pt>
                <c:pt idx="491">
                  <c:v>9.8351649940013899E-2</c:v>
                </c:pt>
                <c:pt idx="492">
                  <c:v>9.7523145377635997E-2</c:v>
                </c:pt>
                <c:pt idx="493">
                  <c:v>9.7038179636001601E-2</c:v>
                </c:pt>
                <c:pt idx="494">
                  <c:v>9.6435897052288097E-2</c:v>
                </c:pt>
                <c:pt idx="495">
                  <c:v>9.5717616379261003E-2</c:v>
                </c:pt>
                <c:pt idx="496">
                  <c:v>9.4991512596607194E-2</c:v>
                </c:pt>
                <c:pt idx="497">
                  <c:v>9.4403661787509904E-2</c:v>
                </c:pt>
                <c:pt idx="498">
                  <c:v>9.3793891370296506E-2</c:v>
                </c:pt>
                <c:pt idx="499">
                  <c:v>9.3173198401927906E-2</c:v>
                </c:pt>
                <c:pt idx="500">
                  <c:v>9.2503435909748105E-2</c:v>
                </c:pt>
                <c:pt idx="501">
                  <c:v>9.1664537787437397E-2</c:v>
                </c:pt>
                <c:pt idx="502">
                  <c:v>9.1421186923980699E-2</c:v>
                </c:pt>
                <c:pt idx="503">
                  <c:v>9.1035097837448106E-2</c:v>
                </c:pt>
                <c:pt idx="504">
                  <c:v>9.0095020830631298E-2</c:v>
                </c:pt>
                <c:pt idx="505">
                  <c:v>8.9653827250003801E-2</c:v>
                </c:pt>
                <c:pt idx="506">
                  <c:v>8.9015498757362393E-2</c:v>
                </c:pt>
                <c:pt idx="507">
                  <c:v>8.8386192917823805E-2</c:v>
                </c:pt>
                <c:pt idx="508">
                  <c:v>8.7997011840343503E-2</c:v>
                </c:pt>
                <c:pt idx="509">
                  <c:v>8.7362535297870594E-2</c:v>
                </c:pt>
                <c:pt idx="510">
                  <c:v>8.6846828460693401E-2</c:v>
                </c:pt>
                <c:pt idx="511">
                  <c:v>8.64291712641716E-2</c:v>
                </c:pt>
                <c:pt idx="512">
                  <c:v>8.5947610437869998E-2</c:v>
                </c:pt>
                <c:pt idx="513">
                  <c:v>8.5393540561199202E-2</c:v>
                </c:pt>
                <c:pt idx="514">
                  <c:v>8.4992408752441406E-2</c:v>
                </c:pt>
                <c:pt idx="515">
                  <c:v>8.4602355957031306E-2</c:v>
                </c:pt>
                <c:pt idx="516">
                  <c:v>8.3908878266811399E-2</c:v>
                </c:pt>
                <c:pt idx="517">
                  <c:v>8.3244524896144895E-2</c:v>
                </c:pt>
                <c:pt idx="518">
                  <c:v>8.2729578018188504E-2</c:v>
                </c:pt>
                <c:pt idx="519">
                  <c:v>8.21881294250488E-2</c:v>
                </c:pt>
                <c:pt idx="520">
                  <c:v>8.1291452050209004E-2</c:v>
                </c:pt>
                <c:pt idx="521">
                  <c:v>8.0751143395900699E-2</c:v>
                </c:pt>
                <c:pt idx="522">
                  <c:v>8.0264925956726102E-2</c:v>
                </c:pt>
                <c:pt idx="523">
                  <c:v>7.9591654241085094E-2</c:v>
                </c:pt>
                <c:pt idx="524">
                  <c:v>7.8762605786323506E-2</c:v>
                </c:pt>
                <c:pt idx="525">
                  <c:v>7.8088939189910903E-2</c:v>
                </c:pt>
                <c:pt idx="526">
                  <c:v>7.7376775443553897E-2</c:v>
                </c:pt>
                <c:pt idx="527">
                  <c:v>7.6523087918758406E-2</c:v>
                </c:pt>
                <c:pt idx="528">
                  <c:v>7.5757659971714006E-2</c:v>
                </c:pt>
                <c:pt idx="529">
                  <c:v>7.5150370597839397E-2</c:v>
                </c:pt>
                <c:pt idx="530">
                  <c:v>7.4456579983234406E-2</c:v>
                </c:pt>
                <c:pt idx="531">
                  <c:v>7.3587052524089799E-2</c:v>
                </c:pt>
                <c:pt idx="532">
                  <c:v>7.3024876415729495E-2</c:v>
                </c:pt>
                <c:pt idx="533">
                  <c:v>7.2237074375152602E-2</c:v>
                </c:pt>
                <c:pt idx="534">
                  <c:v>7.1379847824573503E-2</c:v>
                </c:pt>
                <c:pt idx="535">
                  <c:v>7.0730373263359098E-2</c:v>
                </c:pt>
                <c:pt idx="536">
                  <c:v>7.0243634283542605E-2</c:v>
                </c:pt>
                <c:pt idx="537">
                  <c:v>6.9531433284282698E-2</c:v>
                </c:pt>
                <c:pt idx="538">
                  <c:v>6.8846978247165694E-2</c:v>
                </c:pt>
                <c:pt idx="539">
                  <c:v>6.8467877805233002E-2</c:v>
                </c:pt>
                <c:pt idx="540">
                  <c:v>6.7538090050220503E-2</c:v>
                </c:pt>
                <c:pt idx="541">
                  <c:v>6.6933579742908506E-2</c:v>
                </c:pt>
                <c:pt idx="542">
                  <c:v>6.6571809351444203E-2</c:v>
                </c:pt>
                <c:pt idx="543">
                  <c:v>6.5929219126701397E-2</c:v>
                </c:pt>
                <c:pt idx="544">
                  <c:v>6.5470837056636796E-2</c:v>
                </c:pt>
                <c:pt idx="545">
                  <c:v>6.5021865069866194E-2</c:v>
                </c:pt>
                <c:pt idx="546">
                  <c:v>6.4550213515758501E-2</c:v>
                </c:pt>
                <c:pt idx="547">
                  <c:v>6.4140066504478496E-2</c:v>
                </c:pt>
                <c:pt idx="548">
                  <c:v>6.3685514032840701E-2</c:v>
                </c:pt>
                <c:pt idx="549">
                  <c:v>6.2888532876968398E-2</c:v>
                </c:pt>
                <c:pt idx="550">
                  <c:v>6.1964407563209499E-2</c:v>
                </c:pt>
                <c:pt idx="551">
                  <c:v>6.1458349227905301E-2</c:v>
                </c:pt>
                <c:pt idx="552">
                  <c:v>6.0915205627679797E-2</c:v>
                </c:pt>
                <c:pt idx="553">
                  <c:v>6.0068856924772297E-2</c:v>
                </c:pt>
                <c:pt idx="554">
                  <c:v>5.9215914458036402E-2</c:v>
                </c:pt>
                <c:pt idx="555">
                  <c:v>5.9041693806648303E-2</c:v>
                </c:pt>
                <c:pt idx="556">
                  <c:v>5.8643955737352399E-2</c:v>
                </c:pt>
                <c:pt idx="557">
                  <c:v>5.8017365634441397E-2</c:v>
                </c:pt>
                <c:pt idx="558">
                  <c:v>5.7328600436449099E-2</c:v>
                </c:pt>
                <c:pt idx="559">
                  <c:v>5.6774258613586398E-2</c:v>
                </c:pt>
                <c:pt idx="560">
                  <c:v>5.5866315960884101E-2</c:v>
                </c:pt>
                <c:pt idx="561">
                  <c:v>5.4953787475824398E-2</c:v>
                </c:pt>
                <c:pt idx="562">
                  <c:v>5.4289858788251898E-2</c:v>
                </c:pt>
                <c:pt idx="563">
                  <c:v>5.37049658596516E-2</c:v>
                </c:pt>
                <c:pt idx="564">
                  <c:v>5.2684057503938703E-2</c:v>
                </c:pt>
                <c:pt idx="565">
                  <c:v>5.1516756415367099E-2</c:v>
                </c:pt>
                <c:pt idx="566">
                  <c:v>5.0524894148111302E-2</c:v>
                </c:pt>
                <c:pt idx="567">
                  <c:v>4.97783049941063E-2</c:v>
                </c:pt>
                <c:pt idx="568">
                  <c:v>4.89786006510258E-2</c:v>
                </c:pt>
                <c:pt idx="569">
                  <c:v>4.7905877232551602E-2</c:v>
                </c:pt>
                <c:pt idx="570">
                  <c:v>4.6623386442661299E-2</c:v>
                </c:pt>
                <c:pt idx="571">
                  <c:v>4.5582201331853901E-2</c:v>
                </c:pt>
                <c:pt idx="572">
                  <c:v>4.4499546289443997E-2</c:v>
                </c:pt>
                <c:pt idx="573">
                  <c:v>4.3425332754850401E-2</c:v>
                </c:pt>
                <c:pt idx="574">
                  <c:v>4.2432881891727399E-2</c:v>
                </c:pt>
                <c:pt idx="575">
                  <c:v>4.1500907391309703E-2</c:v>
                </c:pt>
                <c:pt idx="576">
                  <c:v>4.0672093629837001E-2</c:v>
                </c:pt>
                <c:pt idx="577">
                  <c:v>3.9825111627578701E-2</c:v>
                </c:pt>
                <c:pt idx="578">
                  <c:v>3.9019808173179599E-2</c:v>
                </c:pt>
                <c:pt idx="579">
                  <c:v>3.9032522588968298E-2</c:v>
                </c:pt>
                <c:pt idx="580">
                  <c:v>3.7737414240837097E-2</c:v>
                </c:pt>
                <c:pt idx="581">
                  <c:v>3.6828011274337803E-2</c:v>
                </c:pt>
                <c:pt idx="582">
                  <c:v>3.78148779273033E-2</c:v>
                </c:pt>
                <c:pt idx="583">
                  <c:v>3.4849751740693997E-2</c:v>
                </c:pt>
                <c:pt idx="584">
                  <c:v>3.4326657652854899E-2</c:v>
                </c:pt>
                <c:pt idx="585">
                  <c:v>3.45976129174232E-2</c:v>
                </c:pt>
                <c:pt idx="586">
                  <c:v>3.2464202493429198E-2</c:v>
                </c:pt>
                <c:pt idx="587">
                  <c:v>3.02019789814949E-2</c:v>
                </c:pt>
                <c:pt idx="588">
                  <c:v>2.88145244121552E-2</c:v>
                </c:pt>
                <c:pt idx="589">
                  <c:v>2.7808468788862201E-2</c:v>
                </c:pt>
                <c:pt idx="590">
                  <c:v>2.6766804978251499E-2</c:v>
                </c:pt>
                <c:pt idx="591">
                  <c:v>2.6553846895694701E-2</c:v>
                </c:pt>
                <c:pt idx="592">
                  <c:v>2.5845931842923199E-2</c:v>
                </c:pt>
                <c:pt idx="593">
                  <c:v>2.45164893567562E-2</c:v>
                </c:pt>
                <c:pt idx="594">
                  <c:v>2.3437395691871601E-2</c:v>
                </c:pt>
                <c:pt idx="595">
                  <c:v>2.5251921266317399E-2</c:v>
                </c:pt>
                <c:pt idx="596">
                  <c:v>2.38100197166204E-2</c:v>
                </c:pt>
                <c:pt idx="597">
                  <c:v>2.1796572953462601E-2</c:v>
                </c:pt>
                <c:pt idx="598">
                  <c:v>2.2319206967949898E-2</c:v>
                </c:pt>
                <c:pt idx="599">
                  <c:v>2.2227298468351399E-2</c:v>
                </c:pt>
                <c:pt idx="600">
                  <c:v>2.1368093788623799E-2</c:v>
                </c:pt>
                <c:pt idx="601">
                  <c:v>1.9846588373184201E-2</c:v>
                </c:pt>
                <c:pt idx="602">
                  <c:v>1.8490377813577701E-2</c:v>
                </c:pt>
                <c:pt idx="603">
                  <c:v>1.9221130758523899E-2</c:v>
                </c:pt>
                <c:pt idx="604">
                  <c:v>2.0222336053848301E-2</c:v>
                </c:pt>
                <c:pt idx="605">
                  <c:v>1.9643947482109101E-2</c:v>
                </c:pt>
                <c:pt idx="606">
                  <c:v>1.7699040472507501E-2</c:v>
                </c:pt>
                <c:pt idx="607">
                  <c:v>1.8484802916646E-2</c:v>
                </c:pt>
                <c:pt idx="608">
                  <c:v>1.56671926379204E-2</c:v>
                </c:pt>
                <c:pt idx="609">
                  <c:v>1.48789156228304E-2</c:v>
                </c:pt>
                <c:pt idx="610">
                  <c:v>1.78996231406927E-2</c:v>
                </c:pt>
                <c:pt idx="611">
                  <c:v>1.5070120804011799E-2</c:v>
                </c:pt>
                <c:pt idx="612">
                  <c:v>1.5286793000996101E-2</c:v>
                </c:pt>
                <c:pt idx="613">
                  <c:v>1.6934696584939998E-2</c:v>
                </c:pt>
                <c:pt idx="614">
                  <c:v>1.7250625416636502E-2</c:v>
                </c:pt>
                <c:pt idx="615">
                  <c:v>1.55738797038794E-2</c:v>
                </c:pt>
                <c:pt idx="616">
                  <c:v>1.50252422317863E-2</c:v>
                </c:pt>
                <c:pt idx="617">
                  <c:v>1.49780428037047E-2</c:v>
                </c:pt>
                <c:pt idx="618">
                  <c:v>1.50975501164794E-2</c:v>
                </c:pt>
                <c:pt idx="619">
                  <c:v>1.6366854310035699E-2</c:v>
                </c:pt>
                <c:pt idx="620">
                  <c:v>1.47811193019152E-2</c:v>
                </c:pt>
                <c:pt idx="621">
                  <c:v>1.33251566439867E-2</c:v>
                </c:pt>
                <c:pt idx="622">
                  <c:v>1.4032095670700099E-2</c:v>
                </c:pt>
                <c:pt idx="623">
                  <c:v>1.5630818903446201E-2</c:v>
                </c:pt>
                <c:pt idx="624">
                  <c:v>1.42947575077415E-2</c:v>
                </c:pt>
                <c:pt idx="625">
                  <c:v>1.39802843332291E-2</c:v>
                </c:pt>
                <c:pt idx="626">
                  <c:v>1.5660526230931299E-2</c:v>
                </c:pt>
                <c:pt idx="627">
                  <c:v>1.55738983303308E-2</c:v>
                </c:pt>
                <c:pt idx="628">
                  <c:v>1.59619245678186E-2</c:v>
                </c:pt>
                <c:pt idx="629">
                  <c:v>1.54126975685358E-2</c:v>
                </c:pt>
                <c:pt idx="630">
                  <c:v>1.44896926358342E-2</c:v>
                </c:pt>
                <c:pt idx="631">
                  <c:v>1.5367387793958199E-2</c:v>
                </c:pt>
                <c:pt idx="632">
                  <c:v>1.4857863076031199E-2</c:v>
                </c:pt>
                <c:pt idx="633">
                  <c:v>1.45616922527552E-2</c:v>
                </c:pt>
                <c:pt idx="634">
                  <c:v>1.51996714994311E-2</c:v>
                </c:pt>
                <c:pt idx="635">
                  <c:v>1.61123387515545E-2</c:v>
                </c:pt>
                <c:pt idx="636">
                  <c:v>1.5329801477491901E-2</c:v>
                </c:pt>
                <c:pt idx="637">
                  <c:v>1.4647220261395E-2</c:v>
                </c:pt>
                <c:pt idx="638">
                  <c:v>1.4817106537520899E-2</c:v>
                </c:pt>
                <c:pt idx="639">
                  <c:v>1.5401689335703799E-2</c:v>
                </c:pt>
                <c:pt idx="640">
                  <c:v>1.48477163165808E-2</c:v>
                </c:pt>
                <c:pt idx="641">
                  <c:v>1.49530246853828E-2</c:v>
                </c:pt>
                <c:pt idx="642">
                  <c:v>1.61798913031816E-2</c:v>
                </c:pt>
                <c:pt idx="643">
                  <c:v>1.7364580184221299E-2</c:v>
                </c:pt>
                <c:pt idx="644">
                  <c:v>1.42785413190722E-2</c:v>
                </c:pt>
                <c:pt idx="645">
                  <c:v>1.4727389439940499E-2</c:v>
                </c:pt>
                <c:pt idx="646">
                  <c:v>1.6340080648660701E-2</c:v>
                </c:pt>
                <c:pt idx="647">
                  <c:v>1.52764255180955E-2</c:v>
                </c:pt>
                <c:pt idx="648">
                  <c:v>1.6243087127804801E-2</c:v>
                </c:pt>
                <c:pt idx="649">
                  <c:v>1.50469029322267E-2</c:v>
                </c:pt>
                <c:pt idx="650">
                  <c:v>1.47111304104328E-2</c:v>
                </c:pt>
                <c:pt idx="651">
                  <c:v>1.31535409018397E-2</c:v>
                </c:pt>
                <c:pt idx="652">
                  <c:v>1.3454582542180999E-2</c:v>
                </c:pt>
                <c:pt idx="653">
                  <c:v>1.3592143543064599E-2</c:v>
                </c:pt>
                <c:pt idx="654">
                  <c:v>1.3626581989228699E-2</c:v>
                </c:pt>
                <c:pt idx="655">
                  <c:v>1.35742537677288E-2</c:v>
                </c:pt>
                <c:pt idx="656">
                  <c:v>1.3548377901315699E-2</c:v>
                </c:pt>
                <c:pt idx="657">
                  <c:v>1.3639688491821299E-2</c:v>
                </c:pt>
                <c:pt idx="658">
                  <c:v>1.36406626552343E-2</c:v>
                </c:pt>
                <c:pt idx="659">
                  <c:v>1.37564782053232E-2</c:v>
                </c:pt>
                <c:pt idx="660">
                  <c:v>1.38820400461555E-2</c:v>
                </c:pt>
                <c:pt idx="661">
                  <c:v>1.4036386273801301E-2</c:v>
                </c:pt>
                <c:pt idx="662">
                  <c:v>1.4399181120097601E-2</c:v>
                </c:pt>
                <c:pt idx="663">
                  <c:v>1.4653052203357201E-2</c:v>
                </c:pt>
                <c:pt idx="664">
                  <c:v>1.48626063019037E-2</c:v>
                </c:pt>
                <c:pt idx="665">
                  <c:v>1.50525299832225E-2</c:v>
                </c:pt>
                <c:pt idx="666">
                  <c:v>1.52226975187659E-2</c:v>
                </c:pt>
                <c:pt idx="667">
                  <c:v>1.5319912694394601E-2</c:v>
                </c:pt>
                <c:pt idx="668">
                  <c:v>1.54371978715062E-2</c:v>
                </c:pt>
                <c:pt idx="669">
                  <c:v>1.5572050586342799E-2</c:v>
                </c:pt>
                <c:pt idx="670">
                  <c:v>1.5931518748402599E-2</c:v>
                </c:pt>
                <c:pt idx="671">
                  <c:v>1.6205100342631298E-2</c:v>
                </c:pt>
                <c:pt idx="672">
                  <c:v>1.6449782997369801E-2</c:v>
                </c:pt>
                <c:pt idx="673">
                  <c:v>1.6721444204449699E-2</c:v>
                </c:pt>
                <c:pt idx="674">
                  <c:v>1.68151184916496E-2</c:v>
                </c:pt>
                <c:pt idx="675">
                  <c:v>1.6867594793438901E-2</c:v>
                </c:pt>
                <c:pt idx="676">
                  <c:v>1.7052516341209401E-2</c:v>
                </c:pt>
                <c:pt idx="677">
                  <c:v>1.72748863697052E-2</c:v>
                </c:pt>
                <c:pt idx="678">
                  <c:v>1.74742378294468E-2</c:v>
                </c:pt>
                <c:pt idx="679">
                  <c:v>1.77377797663212E-2</c:v>
                </c:pt>
                <c:pt idx="680">
                  <c:v>1.8091667443513901E-2</c:v>
                </c:pt>
                <c:pt idx="681">
                  <c:v>1.83236133307219E-2</c:v>
                </c:pt>
                <c:pt idx="682">
                  <c:v>1.85651984065771E-2</c:v>
                </c:pt>
                <c:pt idx="683">
                  <c:v>1.8926495686173401E-2</c:v>
                </c:pt>
                <c:pt idx="684">
                  <c:v>1.9130436703562698E-2</c:v>
                </c:pt>
                <c:pt idx="685">
                  <c:v>1.9345022737979899E-2</c:v>
                </c:pt>
                <c:pt idx="686">
                  <c:v>1.9604858011007299E-2</c:v>
                </c:pt>
                <c:pt idx="687">
                  <c:v>1.9814141094684601E-2</c:v>
                </c:pt>
                <c:pt idx="688">
                  <c:v>2.0133636891841899E-2</c:v>
                </c:pt>
                <c:pt idx="689">
                  <c:v>2.05347314476967E-2</c:v>
                </c:pt>
                <c:pt idx="690">
                  <c:v>2.09402777254581E-2</c:v>
                </c:pt>
                <c:pt idx="691">
                  <c:v>2.13220287114382E-2</c:v>
                </c:pt>
                <c:pt idx="692">
                  <c:v>2.1574167534709001E-2</c:v>
                </c:pt>
                <c:pt idx="693">
                  <c:v>2.1855901926755902E-2</c:v>
                </c:pt>
                <c:pt idx="694">
                  <c:v>2.21089236438274E-2</c:v>
                </c:pt>
                <c:pt idx="695">
                  <c:v>2.2335991263389601E-2</c:v>
                </c:pt>
                <c:pt idx="696">
                  <c:v>2.2598022595047999E-2</c:v>
                </c:pt>
                <c:pt idx="697">
                  <c:v>2.2977242246270201E-2</c:v>
                </c:pt>
                <c:pt idx="698">
                  <c:v>2.3293133825063699E-2</c:v>
                </c:pt>
                <c:pt idx="699">
                  <c:v>2.36512776464224E-2</c:v>
                </c:pt>
                <c:pt idx="700">
                  <c:v>2.39590089768171E-2</c:v>
                </c:pt>
                <c:pt idx="701">
                  <c:v>2.4229135364294101E-2</c:v>
                </c:pt>
                <c:pt idx="702">
                  <c:v>2.4531966075301202E-2</c:v>
                </c:pt>
                <c:pt idx="703">
                  <c:v>2.48139388859272E-2</c:v>
                </c:pt>
                <c:pt idx="704">
                  <c:v>2.51144804060459E-2</c:v>
                </c:pt>
                <c:pt idx="705">
                  <c:v>2.53197513520718E-2</c:v>
                </c:pt>
                <c:pt idx="706">
                  <c:v>2.5473155081272101E-2</c:v>
                </c:pt>
                <c:pt idx="707">
                  <c:v>2.5485333055257801E-2</c:v>
                </c:pt>
                <c:pt idx="708">
                  <c:v>2.56263855844736E-2</c:v>
                </c:pt>
                <c:pt idx="709">
                  <c:v>2.5766609236598001E-2</c:v>
                </c:pt>
                <c:pt idx="710">
                  <c:v>2.59684007614851E-2</c:v>
                </c:pt>
                <c:pt idx="711">
                  <c:v>2.61843856424093E-2</c:v>
                </c:pt>
                <c:pt idx="712">
                  <c:v>2.6298535987734802E-2</c:v>
                </c:pt>
                <c:pt idx="713">
                  <c:v>2.6450162753462798E-2</c:v>
                </c:pt>
                <c:pt idx="714">
                  <c:v>2.6631942018866501E-2</c:v>
                </c:pt>
                <c:pt idx="715">
                  <c:v>2.6743127033114399E-2</c:v>
                </c:pt>
                <c:pt idx="716">
                  <c:v>2.6983071118593199E-2</c:v>
                </c:pt>
                <c:pt idx="717">
                  <c:v>2.7073983103036901E-2</c:v>
                </c:pt>
                <c:pt idx="718">
                  <c:v>2.69655156880617E-2</c:v>
                </c:pt>
                <c:pt idx="719">
                  <c:v>2.6923835277557401E-2</c:v>
                </c:pt>
                <c:pt idx="720">
                  <c:v>2.68770158290863E-2</c:v>
                </c:pt>
                <c:pt idx="721">
                  <c:v>2.6855917647480999E-2</c:v>
                </c:pt>
                <c:pt idx="722">
                  <c:v>2.6879537850618401E-2</c:v>
                </c:pt>
                <c:pt idx="723">
                  <c:v>2.6859708130359702E-2</c:v>
                </c:pt>
                <c:pt idx="724">
                  <c:v>2.68432162702084E-2</c:v>
                </c:pt>
                <c:pt idx="725">
                  <c:v>2.6815168559551201E-2</c:v>
                </c:pt>
                <c:pt idx="726">
                  <c:v>2.6730945333838501E-2</c:v>
                </c:pt>
                <c:pt idx="727">
                  <c:v>2.6683494448661801E-2</c:v>
                </c:pt>
                <c:pt idx="728">
                  <c:v>2.66064330935478E-2</c:v>
                </c:pt>
                <c:pt idx="729">
                  <c:v>2.6497289538383501E-2</c:v>
                </c:pt>
                <c:pt idx="730">
                  <c:v>2.64891292899847E-2</c:v>
                </c:pt>
                <c:pt idx="731">
                  <c:v>2.6434991508722298E-2</c:v>
                </c:pt>
                <c:pt idx="732">
                  <c:v>2.6327101513743401E-2</c:v>
                </c:pt>
                <c:pt idx="733">
                  <c:v>2.6246763765811899E-2</c:v>
                </c:pt>
                <c:pt idx="734">
                  <c:v>2.6043014600873E-2</c:v>
                </c:pt>
                <c:pt idx="735">
                  <c:v>2.58131287992001E-2</c:v>
                </c:pt>
                <c:pt idx="736">
                  <c:v>2.5559354573488201E-2</c:v>
                </c:pt>
                <c:pt idx="737">
                  <c:v>2.5175016373395899E-2</c:v>
                </c:pt>
                <c:pt idx="738">
                  <c:v>2.4953631684184099E-2</c:v>
                </c:pt>
                <c:pt idx="739">
                  <c:v>2.4783452972769699E-2</c:v>
                </c:pt>
                <c:pt idx="740">
                  <c:v>2.46683917939663E-2</c:v>
                </c:pt>
                <c:pt idx="741">
                  <c:v>2.4565942585468299E-2</c:v>
                </c:pt>
                <c:pt idx="742">
                  <c:v>2.4548135697841599E-2</c:v>
                </c:pt>
                <c:pt idx="743">
                  <c:v>2.4329321458935699E-2</c:v>
                </c:pt>
                <c:pt idx="744">
                  <c:v>2.39356271922588E-2</c:v>
                </c:pt>
                <c:pt idx="745">
                  <c:v>2.3582894355058701E-2</c:v>
                </c:pt>
                <c:pt idx="746">
                  <c:v>2.3331856355071099E-2</c:v>
                </c:pt>
                <c:pt idx="747">
                  <c:v>2.29768101125956E-2</c:v>
                </c:pt>
                <c:pt idx="748">
                  <c:v>2.2622317075729401E-2</c:v>
                </c:pt>
                <c:pt idx="749">
                  <c:v>2.2418985143303899E-2</c:v>
                </c:pt>
                <c:pt idx="750">
                  <c:v>2.2049473598599399E-2</c:v>
                </c:pt>
                <c:pt idx="751">
                  <c:v>2.1810866892337799E-2</c:v>
                </c:pt>
                <c:pt idx="752">
                  <c:v>2.1785045042634E-2</c:v>
                </c:pt>
                <c:pt idx="753">
                  <c:v>2.1654713898897199E-2</c:v>
                </c:pt>
                <c:pt idx="754">
                  <c:v>2.14618407189846E-2</c:v>
                </c:pt>
                <c:pt idx="755">
                  <c:v>2.13516522198915E-2</c:v>
                </c:pt>
                <c:pt idx="756">
                  <c:v>2.12871208786964E-2</c:v>
                </c:pt>
                <c:pt idx="757">
                  <c:v>2.1133912727236699E-2</c:v>
                </c:pt>
                <c:pt idx="758">
                  <c:v>2.0995134487748101E-2</c:v>
                </c:pt>
                <c:pt idx="759">
                  <c:v>2.0884286612272301E-2</c:v>
                </c:pt>
                <c:pt idx="760">
                  <c:v>2.0762290805578201E-2</c:v>
                </c:pt>
                <c:pt idx="761">
                  <c:v>2.0596968010067902E-2</c:v>
                </c:pt>
                <c:pt idx="762">
                  <c:v>2.06040721386671E-2</c:v>
                </c:pt>
                <c:pt idx="763">
                  <c:v>2.0507151260971999E-2</c:v>
                </c:pt>
                <c:pt idx="764">
                  <c:v>2.00557112693787E-2</c:v>
                </c:pt>
                <c:pt idx="765">
                  <c:v>1.9997630268335301E-2</c:v>
                </c:pt>
                <c:pt idx="766">
                  <c:v>1.9911922514438601E-2</c:v>
                </c:pt>
                <c:pt idx="767">
                  <c:v>1.9802024587988899E-2</c:v>
                </c:pt>
                <c:pt idx="768">
                  <c:v>1.9675632938742599E-2</c:v>
                </c:pt>
                <c:pt idx="769">
                  <c:v>2.0072620362043402E-2</c:v>
                </c:pt>
                <c:pt idx="770">
                  <c:v>1.9653780385851902E-2</c:v>
                </c:pt>
                <c:pt idx="771">
                  <c:v>1.84389036148787E-2</c:v>
                </c:pt>
                <c:pt idx="772">
                  <c:v>1.7707722261548001E-2</c:v>
                </c:pt>
                <c:pt idx="773">
                  <c:v>1.7076160758733701E-2</c:v>
                </c:pt>
                <c:pt idx="774">
                  <c:v>1.6660798341035801E-2</c:v>
                </c:pt>
                <c:pt idx="775">
                  <c:v>1.6871364787221E-2</c:v>
                </c:pt>
                <c:pt idx="776">
                  <c:v>1.7097596079111099E-2</c:v>
                </c:pt>
                <c:pt idx="777">
                  <c:v>1.7518185079097699E-2</c:v>
                </c:pt>
                <c:pt idx="778">
                  <c:v>1.7705483362078701E-2</c:v>
                </c:pt>
                <c:pt idx="779">
                  <c:v>1.7757540568709401E-2</c:v>
                </c:pt>
                <c:pt idx="780">
                  <c:v>1.76753327250481E-2</c:v>
                </c:pt>
                <c:pt idx="781">
                  <c:v>1.7066165804863E-2</c:v>
                </c:pt>
                <c:pt idx="782">
                  <c:v>1.5636757016181901E-2</c:v>
                </c:pt>
                <c:pt idx="783">
                  <c:v>1.5117745846509901E-2</c:v>
                </c:pt>
                <c:pt idx="784">
                  <c:v>1.45867532119155E-2</c:v>
                </c:pt>
                <c:pt idx="785">
                  <c:v>1.4229313470423201E-2</c:v>
                </c:pt>
                <c:pt idx="786">
                  <c:v>1.42010841518641E-2</c:v>
                </c:pt>
                <c:pt idx="787">
                  <c:v>1.4400653541088101E-2</c:v>
                </c:pt>
                <c:pt idx="788">
                  <c:v>1.4302056282758701E-2</c:v>
                </c:pt>
                <c:pt idx="789">
                  <c:v>1.41155207529664E-2</c:v>
                </c:pt>
                <c:pt idx="790">
                  <c:v>1.3941944576799901E-2</c:v>
                </c:pt>
                <c:pt idx="791">
                  <c:v>1.38442814350128E-2</c:v>
                </c:pt>
                <c:pt idx="792">
                  <c:v>1.3663621619343799E-2</c:v>
                </c:pt>
                <c:pt idx="793">
                  <c:v>1.3418429531156999E-2</c:v>
                </c:pt>
                <c:pt idx="794">
                  <c:v>1.3621311634779001E-2</c:v>
                </c:pt>
                <c:pt idx="795">
                  <c:v>1.35226286947727E-2</c:v>
                </c:pt>
                <c:pt idx="796">
                  <c:v>1.3097160495817699E-2</c:v>
                </c:pt>
                <c:pt idx="797">
                  <c:v>1.24583039432764E-2</c:v>
                </c:pt>
                <c:pt idx="798">
                  <c:v>1.21013019233942E-2</c:v>
                </c:pt>
                <c:pt idx="799">
                  <c:v>1.1292578652501099E-2</c:v>
                </c:pt>
                <c:pt idx="800">
                  <c:v>1.10012553632259E-2</c:v>
                </c:pt>
                <c:pt idx="801">
                  <c:v>1.12495208159089E-2</c:v>
                </c:pt>
                <c:pt idx="802">
                  <c:v>1.12669095396996E-2</c:v>
                </c:pt>
                <c:pt idx="803">
                  <c:v>1.1212296783924099E-2</c:v>
                </c:pt>
                <c:pt idx="804">
                  <c:v>1.13435918465257E-2</c:v>
                </c:pt>
                <c:pt idx="805">
                  <c:v>1.1756023392081301E-2</c:v>
                </c:pt>
                <c:pt idx="806">
                  <c:v>1.1509208008647E-2</c:v>
                </c:pt>
                <c:pt idx="807">
                  <c:v>1.1343367397785201E-2</c:v>
                </c:pt>
                <c:pt idx="808">
                  <c:v>1.14779463037848E-2</c:v>
                </c:pt>
                <c:pt idx="809">
                  <c:v>1.11780241131783E-2</c:v>
                </c:pt>
                <c:pt idx="810">
                  <c:v>1.10435402020812E-2</c:v>
                </c:pt>
                <c:pt idx="811">
                  <c:v>1.1016167700290701E-2</c:v>
                </c:pt>
                <c:pt idx="812">
                  <c:v>1.09314667060971E-2</c:v>
                </c:pt>
                <c:pt idx="813">
                  <c:v>1.0899125598370999E-2</c:v>
                </c:pt>
                <c:pt idx="814">
                  <c:v>1.09138507395983E-2</c:v>
                </c:pt>
                <c:pt idx="815">
                  <c:v>1.09195085242391E-2</c:v>
                </c:pt>
                <c:pt idx="816">
                  <c:v>1.09633458778262E-2</c:v>
                </c:pt>
                <c:pt idx="817">
                  <c:v>1.0909790173172999E-2</c:v>
                </c:pt>
                <c:pt idx="818">
                  <c:v>1.09068434685469E-2</c:v>
                </c:pt>
                <c:pt idx="819">
                  <c:v>1.0838385671377199E-2</c:v>
                </c:pt>
                <c:pt idx="820">
                  <c:v>1.0622028261423101E-2</c:v>
                </c:pt>
                <c:pt idx="821">
                  <c:v>1.04891769587994E-2</c:v>
                </c:pt>
                <c:pt idx="822">
                  <c:v>1.05413757264614E-2</c:v>
                </c:pt>
                <c:pt idx="823">
                  <c:v>1.03793051093817E-2</c:v>
                </c:pt>
                <c:pt idx="824">
                  <c:v>1.02830799296498E-2</c:v>
                </c:pt>
                <c:pt idx="825">
                  <c:v>1.03169158101082E-2</c:v>
                </c:pt>
                <c:pt idx="826">
                  <c:v>1.01814921945333E-2</c:v>
                </c:pt>
                <c:pt idx="827">
                  <c:v>1.0066733695566699E-2</c:v>
                </c:pt>
                <c:pt idx="828">
                  <c:v>1.00960964336991E-2</c:v>
                </c:pt>
                <c:pt idx="829">
                  <c:v>1.01140588521957E-2</c:v>
                </c:pt>
                <c:pt idx="830">
                  <c:v>1.01558584719896E-2</c:v>
                </c:pt>
                <c:pt idx="831">
                  <c:v>1.0264936834573701E-2</c:v>
                </c:pt>
                <c:pt idx="832">
                  <c:v>1.03551391512156E-2</c:v>
                </c:pt>
                <c:pt idx="833">
                  <c:v>1.0464554652571701E-2</c:v>
                </c:pt>
                <c:pt idx="834">
                  <c:v>1.05085894465446E-2</c:v>
                </c:pt>
                <c:pt idx="835">
                  <c:v>1.05888433754444E-2</c:v>
                </c:pt>
                <c:pt idx="836">
                  <c:v>1.05967205017805E-2</c:v>
                </c:pt>
                <c:pt idx="837">
                  <c:v>1.0535730980336701E-2</c:v>
                </c:pt>
                <c:pt idx="838">
                  <c:v>1.0419736616313501E-2</c:v>
                </c:pt>
                <c:pt idx="839">
                  <c:v>1.0235327295958999E-2</c:v>
                </c:pt>
                <c:pt idx="840">
                  <c:v>1.00248539820313E-2</c:v>
                </c:pt>
                <c:pt idx="841">
                  <c:v>9.7943656146526302E-3</c:v>
                </c:pt>
                <c:pt idx="842">
                  <c:v>9.70040820538998E-3</c:v>
                </c:pt>
                <c:pt idx="843">
                  <c:v>9.7386464476585406E-3</c:v>
                </c:pt>
                <c:pt idx="844">
                  <c:v>9.7872838377952593E-3</c:v>
                </c:pt>
                <c:pt idx="845">
                  <c:v>9.8534887656569498E-3</c:v>
                </c:pt>
                <c:pt idx="846">
                  <c:v>9.9463174119591696E-3</c:v>
                </c:pt>
                <c:pt idx="847">
                  <c:v>1.0006744414567901E-2</c:v>
                </c:pt>
                <c:pt idx="848">
                  <c:v>1.00501505658031E-2</c:v>
                </c:pt>
                <c:pt idx="849">
                  <c:v>1.0056632570922401E-2</c:v>
                </c:pt>
                <c:pt idx="850">
                  <c:v>1.00503601133823E-2</c:v>
                </c:pt>
                <c:pt idx="851">
                  <c:v>1.0013873688876599E-2</c:v>
                </c:pt>
                <c:pt idx="852">
                  <c:v>9.9191255867481197E-3</c:v>
                </c:pt>
                <c:pt idx="853">
                  <c:v>9.9048716947436298E-3</c:v>
                </c:pt>
                <c:pt idx="854">
                  <c:v>9.9095739424228703E-3</c:v>
                </c:pt>
                <c:pt idx="855">
                  <c:v>9.9093001335859299E-3</c:v>
                </c:pt>
                <c:pt idx="856">
                  <c:v>9.9379923194646801E-3</c:v>
                </c:pt>
                <c:pt idx="857">
                  <c:v>9.9383350461721403E-3</c:v>
                </c:pt>
                <c:pt idx="858">
                  <c:v>9.9033620208501798E-3</c:v>
                </c:pt>
                <c:pt idx="859">
                  <c:v>9.9084023386240005E-3</c:v>
                </c:pt>
                <c:pt idx="860">
                  <c:v>9.9091893061995506E-3</c:v>
                </c:pt>
                <c:pt idx="861">
                  <c:v>9.9244508892297693E-3</c:v>
                </c:pt>
                <c:pt idx="862">
                  <c:v>1.00253038108349E-2</c:v>
                </c:pt>
                <c:pt idx="863">
                  <c:v>1.00567964836955E-2</c:v>
                </c:pt>
                <c:pt idx="864">
                  <c:v>1.00236665457487E-2</c:v>
                </c:pt>
                <c:pt idx="865">
                  <c:v>9.9278362467885E-3</c:v>
                </c:pt>
                <c:pt idx="866">
                  <c:v>9.9462354555726103E-3</c:v>
                </c:pt>
                <c:pt idx="867">
                  <c:v>9.9258935078978504E-3</c:v>
                </c:pt>
                <c:pt idx="868">
                  <c:v>9.9664563313126599E-3</c:v>
                </c:pt>
                <c:pt idx="869">
                  <c:v>1.0184100829064799E-2</c:v>
                </c:pt>
                <c:pt idx="870">
                  <c:v>1.0225854814052599E-2</c:v>
                </c:pt>
                <c:pt idx="871">
                  <c:v>1.01346736773849E-2</c:v>
                </c:pt>
                <c:pt idx="872">
                  <c:v>1.01247485727072E-2</c:v>
                </c:pt>
                <c:pt idx="873">
                  <c:v>1.00985448807478E-2</c:v>
                </c:pt>
                <c:pt idx="874">
                  <c:v>1.00910933688283E-2</c:v>
                </c:pt>
                <c:pt idx="875">
                  <c:v>1.01515026763082E-2</c:v>
                </c:pt>
                <c:pt idx="876">
                  <c:v>1.01610058918595E-2</c:v>
                </c:pt>
                <c:pt idx="877">
                  <c:v>1.0125827975571201E-2</c:v>
                </c:pt>
                <c:pt idx="878">
                  <c:v>1.0093204677105E-2</c:v>
                </c:pt>
                <c:pt idx="879">
                  <c:v>1.01450858637691E-2</c:v>
                </c:pt>
                <c:pt idx="880">
                  <c:v>1.0221432894468301E-2</c:v>
                </c:pt>
                <c:pt idx="881">
                  <c:v>1.0255763307213801E-2</c:v>
                </c:pt>
                <c:pt idx="882">
                  <c:v>1.0307866148650599E-2</c:v>
                </c:pt>
                <c:pt idx="883">
                  <c:v>1.0319405235350101E-2</c:v>
                </c:pt>
                <c:pt idx="884">
                  <c:v>1.02082779631019E-2</c:v>
                </c:pt>
                <c:pt idx="885">
                  <c:v>1.02574331685901E-2</c:v>
                </c:pt>
                <c:pt idx="886">
                  <c:v>1.04069616645575E-2</c:v>
                </c:pt>
                <c:pt idx="887">
                  <c:v>1.04701155796647E-2</c:v>
                </c:pt>
                <c:pt idx="888">
                  <c:v>1.0600881651043901E-2</c:v>
                </c:pt>
                <c:pt idx="889">
                  <c:v>1.0624099522829099E-2</c:v>
                </c:pt>
                <c:pt idx="890">
                  <c:v>1.05196470394731E-2</c:v>
                </c:pt>
                <c:pt idx="891">
                  <c:v>1.0516804642975301E-2</c:v>
                </c:pt>
                <c:pt idx="892">
                  <c:v>1.0519546456635E-2</c:v>
                </c:pt>
                <c:pt idx="893">
                  <c:v>1.05144931003451E-2</c:v>
                </c:pt>
                <c:pt idx="894">
                  <c:v>1.0566201992332901E-2</c:v>
                </c:pt>
                <c:pt idx="895">
                  <c:v>1.05515969917178E-2</c:v>
                </c:pt>
                <c:pt idx="896">
                  <c:v>1.0430950671434401E-2</c:v>
                </c:pt>
                <c:pt idx="897">
                  <c:v>1.04280617088079E-2</c:v>
                </c:pt>
                <c:pt idx="898">
                  <c:v>1.04758311063051E-2</c:v>
                </c:pt>
                <c:pt idx="899">
                  <c:v>1.05347353965044E-2</c:v>
                </c:pt>
                <c:pt idx="900">
                  <c:v>1.0546531528234499E-2</c:v>
                </c:pt>
                <c:pt idx="901">
                  <c:v>1.05949528515339E-2</c:v>
                </c:pt>
                <c:pt idx="902">
                  <c:v>1.06104696169496E-2</c:v>
                </c:pt>
                <c:pt idx="903">
                  <c:v>1.0532015003264001E-2</c:v>
                </c:pt>
                <c:pt idx="904">
                  <c:v>1.05290422216058E-2</c:v>
                </c:pt>
                <c:pt idx="905">
                  <c:v>1.06040639802814E-2</c:v>
                </c:pt>
                <c:pt idx="906">
                  <c:v>1.0588520206511E-2</c:v>
                </c:pt>
                <c:pt idx="907">
                  <c:v>1.0507316328585099E-2</c:v>
                </c:pt>
                <c:pt idx="908">
                  <c:v>1.0500350035727E-2</c:v>
                </c:pt>
                <c:pt idx="909">
                  <c:v>1.04650165885687E-2</c:v>
                </c:pt>
                <c:pt idx="910">
                  <c:v>1.0505438782274701E-2</c:v>
                </c:pt>
                <c:pt idx="911">
                  <c:v>1.06794815510511E-2</c:v>
                </c:pt>
                <c:pt idx="912">
                  <c:v>1.0742283426225199E-2</c:v>
                </c:pt>
                <c:pt idx="913">
                  <c:v>1.0798377916216901E-2</c:v>
                </c:pt>
                <c:pt idx="914">
                  <c:v>1.0830318555235899E-2</c:v>
                </c:pt>
                <c:pt idx="915">
                  <c:v>1.07910204678774E-2</c:v>
                </c:pt>
                <c:pt idx="916">
                  <c:v>1.07733337208629E-2</c:v>
                </c:pt>
                <c:pt idx="917">
                  <c:v>1.0783950798213499E-2</c:v>
                </c:pt>
                <c:pt idx="918">
                  <c:v>1.06974020600319E-2</c:v>
                </c:pt>
                <c:pt idx="919">
                  <c:v>1.0783311910927299E-2</c:v>
                </c:pt>
                <c:pt idx="920">
                  <c:v>1.06988353654742E-2</c:v>
                </c:pt>
                <c:pt idx="921">
                  <c:v>1.0773419402539701E-2</c:v>
                </c:pt>
                <c:pt idx="922">
                  <c:v>1.1084814555943E-2</c:v>
                </c:pt>
                <c:pt idx="923">
                  <c:v>1.1150219477713099E-2</c:v>
                </c:pt>
                <c:pt idx="924">
                  <c:v>1.1212948709726301E-2</c:v>
                </c:pt>
                <c:pt idx="925">
                  <c:v>1.1197555810213099E-2</c:v>
                </c:pt>
                <c:pt idx="926">
                  <c:v>1.09844887629151E-2</c:v>
                </c:pt>
                <c:pt idx="927">
                  <c:v>1.09275793656707E-2</c:v>
                </c:pt>
                <c:pt idx="928">
                  <c:v>1.09273372218013E-2</c:v>
                </c:pt>
                <c:pt idx="929">
                  <c:v>1.0921212844550599E-2</c:v>
                </c:pt>
                <c:pt idx="930">
                  <c:v>1.09642511233687E-2</c:v>
                </c:pt>
                <c:pt idx="931">
                  <c:v>1.0954400524496999E-2</c:v>
                </c:pt>
                <c:pt idx="932">
                  <c:v>1.0873875580728099E-2</c:v>
                </c:pt>
                <c:pt idx="933">
                  <c:v>1.08951320871711E-2</c:v>
                </c:pt>
                <c:pt idx="934">
                  <c:v>1.09938224777579E-2</c:v>
                </c:pt>
                <c:pt idx="935">
                  <c:v>1.10238352790475E-2</c:v>
                </c:pt>
                <c:pt idx="936">
                  <c:v>1.10671436414123E-2</c:v>
                </c:pt>
                <c:pt idx="937">
                  <c:v>1.11254770308733E-2</c:v>
                </c:pt>
                <c:pt idx="938">
                  <c:v>1.11355874687433E-2</c:v>
                </c:pt>
                <c:pt idx="939">
                  <c:v>1.1148450896143899E-2</c:v>
                </c:pt>
                <c:pt idx="940">
                  <c:v>1.1206321418285399E-2</c:v>
                </c:pt>
                <c:pt idx="941">
                  <c:v>1.1271992698311801E-2</c:v>
                </c:pt>
                <c:pt idx="942">
                  <c:v>1.1261248961091E-2</c:v>
                </c:pt>
                <c:pt idx="943">
                  <c:v>1.12670864909887E-2</c:v>
                </c:pt>
                <c:pt idx="944">
                  <c:v>1.12643884494901E-2</c:v>
                </c:pt>
                <c:pt idx="945">
                  <c:v>1.1276855133473899E-2</c:v>
                </c:pt>
                <c:pt idx="946">
                  <c:v>1.12515734508634E-2</c:v>
                </c:pt>
                <c:pt idx="947">
                  <c:v>1.11605701968074E-2</c:v>
                </c:pt>
                <c:pt idx="948">
                  <c:v>1.11718783155084E-2</c:v>
                </c:pt>
                <c:pt idx="949">
                  <c:v>1.12429978325963E-2</c:v>
                </c:pt>
                <c:pt idx="950">
                  <c:v>1.12438108772039E-2</c:v>
                </c:pt>
                <c:pt idx="951">
                  <c:v>1.1322394013404799E-2</c:v>
                </c:pt>
                <c:pt idx="952">
                  <c:v>1.12782027572393E-2</c:v>
                </c:pt>
                <c:pt idx="953">
                  <c:v>1.10117085278034E-2</c:v>
                </c:pt>
                <c:pt idx="954">
                  <c:v>1.0969507507979899E-2</c:v>
                </c:pt>
                <c:pt idx="955">
                  <c:v>1.10266441479325E-2</c:v>
                </c:pt>
                <c:pt idx="956">
                  <c:v>1.10223758965731E-2</c:v>
                </c:pt>
                <c:pt idx="957">
                  <c:v>1.11701972782612E-2</c:v>
                </c:pt>
                <c:pt idx="958">
                  <c:v>1.1184605769813101E-2</c:v>
                </c:pt>
                <c:pt idx="959">
                  <c:v>1.0978781618177899E-2</c:v>
                </c:pt>
                <c:pt idx="960">
                  <c:v>1.0938348248601E-2</c:v>
                </c:pt>
                <c:pt idx="961">
                  <c:v>1.1046141386032099E-2</c:v>
                </c:pt>
                <c:pt idx="962">
                  <c:v>1.10085979104042E-2</c:v>
                </c:pt>
                <c:pt idx="963">
                  <c:v>1.1010681279003599E-2</c:v>
                </c:pt>
                <c:pt idx="964">
                  <c:v>1.0892874561250199E-2</c:v>
                </c:pt>
                <c:pt idx="965">
                  <c:v>1.0638507083058401E-2</c:v>
                </c:pt>
                <c:pt idx="966">
                  <c:v>1.04354480281472E-2</c:v>
                </c:pt>
                <c:pt idx="967">
                  <c:v>1.0387284681201E-2</c:v>
                </c:pt>
                <c:pt idx="968">
                  <c:v>1.0525096207857101E-2</c:v>
                </c:pt>
                <c:pt idx="969">
                  <c:v>1.0480539873242401E-2</c:v>
                </c:pt>
                <c:pt idx="970">
                  <c:v>1.0456071235239501E-2</c:v>
                </c:pt>
                <c:pt idx="971">
                  <c:v>1.0448293760418901E-2</c:v>
                </c:pt>
                <c:pt idx="972">
                  <c:v>1.03584276512265E-2</c:v>
                </c:pt>
                <c:pt idx="973">
                  <c:v>1.02722393348813E-2</c:v>
                </c:pt>
                <c:pt idx="974">
                  <c:v>1.02890199050307E-2</c:v>
                </c:pt>
                <c:pt idx="975">
                  <c:v>1.01652294397354E-2</c:v>
                </c:pt>
                <c:pt idx="976">
                  <c:v>9.7545739263296093E-3</c:v>
                </c:pt>
                <c:pt idx="977">
                  <c:v>9.6731921657919901E-3</c:v>
                </c:pt>
                <c:pt idx="978">
                  <c:v>9.8348939791321806E-3</c:v>
                </c:pt>
                <c:pt idx="979">
                  <c:v>9.8178870975971205E-3</c:v>
                </c:pt>
                <c:pt idx="980">
                  <c:v>9.9187539890408499E-3</c:v>
                </c:pt>
                <c:pt idx="981">
                  <c:v>9.9026001989841496E-3</c:v>
                </c:pt>
                <c:pt idx="982">
                  <c:v>9.58600360900164E-3</c:v>
                </c:pt>
                <c:pt idx="983">
                  <c:v>9.4912433996796608E-3</c:v>
                </c:pt>
                <c:pt idx="984">
                  <c:v>9.6022076904773695E-3</c:v>
                </c:pt>
                <c:pt idx="985">
                  <c:v>9.5951640978455491E-3</c:v>
                </c:pt>
                <c:pt idx="986">
                  <c:v>9.7191687673330307E-3</c:v>
                </c:pt>
                <c:pt idx="987">
                  <c:v>9.54761449247599E-3</c:v>
                </c:pt>
                <c:pt idx="988">
                  <c:v>9.4850938767194696E-3</c:v>
                </c:pt>
                <c:pt idx="989">
                  <c:v>9.5103783532977104E-3</c:v>
                </c:pt>
                <c:pt idx="990">
                  <c:v>9.4556687399745005E-3</c:v>
                </c:pt>
                <c:pt idx="991">
                  <c:v>9.4397831708192808E-3</c:v>
                </c:pt>
                <c:pt idx="992">
                  <c:v>9.4478037208318693E-3</c:v>
                </c:pt>
                <c:pt idx="993">
                  <c:v>9.4196936115622503E-3</c:v>
                </c:pt>
                <c:pt idx="994">
                  <c:v>9.31955128908157E-3</c:v>
                </c:pt>
                <c:pt idx="995">
                  <c:v>9.2744566500186903E-3</c:v>
                </c:pt>
                <c:pt idx="996">
                  <c:v>9.1612432152032904E-3</c:v>
                </c:pt>
                <c:pt idx="997">
                  <c:v>8.3983177319168992E-3</c:v>
                </c:pt>
                <c:pt idx="998">
                  <c:v>8.5764611139893497E-3</c:v>
                </c:pt>
                <c:pt idx="999">
                  <c:v>1.07107274234295E-2</c:v>
                </c:pt>
                <c:pt idx="1000">
                  <c:v>1.10852010548115E-2</c:v>
                </c:pt>
                <c:pt idx="1150">
                  <c:v>6.4487941563129399E-3</c:v>
                </c:pt>
                <c:pt idx="1151">
                  <c:v>6.3126906752586399E-3</c:v>
                </c:pt>
                <c:pt idx="1152">
                  <c:v>6.2018972821533697E-3</c:v>
                </c:pt>
                <c:pt idx="1153">
                  <c:v>6.1093266122043098E-3</c:v>
                </c:pt>
                <c:pt idx="1154">
                  <c:v>6.1346660368144504E-3</c:v>
                </c:pt>
                <c:pt idx="1155">
                  <c:v>6.3500562682747798E-3</c:v>
                </c:pt>
                <c:pt idx="1156">
                  <c:v>6.3461847603321101E-3</c:v>
                </c:pt>
                <c:pt idx="1157">
                  <c:v>6.2578995712101503E-3</c:v>
                </c:pt>
                <c:pt idx="1158">
                  <c:v>6.2621901743114003E-3</c:v>
                </c:pt>
                <c:pt idx="1159">
                  <c:v>6.2205670401453998E-3</c:v>
                </c:pt>
                <c:pt idx="1160">
                  <c:v>6.0350024141371302E-3</c:v>
                </c:pt>
                <c:pt idx="1161">
                  <c:v>6.0805105604231401E-3</c:v>
                </c:pt>
                <c:pt idx="1162">
                  <c:v>6.2604569830000401E-3</c:v>
                </c:pt>
                <c:pt idx="1163">
                  <c:v>6.3087181188166098E-3</c:v>
                </c:pt>
                <c:pt idx="1164">
                  <c:v>6.3204313628375504E-3</c:v>
                </c:pt>
                <c:pt idx="1165">
                  <c:v>6.2962067313492298E-3</c:v>
                </c:pt>
                <c:pt idx="1166">
                  <c:v>6.2366393394768203E-3</c:v>
                </c:pt>
                <c:pt idx="1167">
                  <c:v>6.2216152437031304E-3</c:v>
                </c:pt>
                <c:pt idx="1168">
                  <c:v>6.1687594279646899E-3</c:v>
                </c:pt>
                <c:pt idx="1169">
                  <c:v>6.1826258897781398E-3</c:v>
                </c:pt>
                <c:pt idx="1170">
                  <c:v>6.2456065788865098E-3</c:v>
                </c:pt>
                <c:pt idx="1171">
                  <c:v>6.3141398131847399E-3</c:v>
                </c:pt>
                <c:pt idx="1172">
                  <c:v>6.4293332397937801E-3</c:v>
                </c:pt>
                <c:pt idx="1173">
                  <c:v>6.45493762567639E-3</c:v>
                </c:pt>
                <c:pt idx="1174">
                  <c:v>6.5130423754453702E-3</c:v>
                </c:pt>
                <c:pt idx="1175">
                  <c:v>6.4314045011997197E-3</c:v>
                </c:pt>
                <c:pt idx="1176">
                  <c:v>6.1197681352496104E-3</c:v>
                </c:pt>
                <c:pt idx="1177">
                  <c:v>6.1517679132521196E-3</c:v>
                </c:pt>
                <c:pt idx="1178">
                  <c:v>6.3262237235903697E-3</c:v>
                </c:pt>
                <c:pt idx="1179">
                  <c:v>6.3536125235259498E-3</c:v>
                </c:pt>
                <c:pt idx="1180">
                  <c:v>6.56139058992267E-3</c:v>
                </c:pt>
                <c:pt idx="1181">
                  <c:v>6.5433070994913604E-3</c:v>
                </c:pt>
                <c:pt idx="1182">
                  <c:v>6.2123583629727398E-3</c:v>
                </c:pt>
                <c:pt idx="1183">
                  <c:v>6.1504538170993302E-3</c:v>
                </c:pt>
                <c:pt idx="1184">
                  <c:v>6.1828694306314E-3</c:v>
                </c:pt>
                <c:pt idx="1185">
                  <c:v>6.1866370961070104E-3</c:v>
                </c:pt>
                <c:pt idx="1186">
                  <c:v>6.2662609852850402E-3</c:v>
                </c:pt>
                <c:pt idx="1187">
                  <c:v>6.2985443510115103E-3</c:v>
                </c:pt>
                <c:pt idx="1188">
                  <c:v>6.2972004525363402E-3</c:v>
                </c:pt>
                <c:pt idx="1189">
                  <c:v>6.32872199639678E-3</c:v>
                </c:pt>
                <c:pt idx="1190">
                  <c:v>6.3939914107322702E-3</c:v>
                </c:pt>
                <c:pt idx="1191">
                  <c:v>6.4178272150456897E-3</c:v>
                </c:pt>
                <c:pt idx="1192">
                  <c:v>6.4430758357048E-3</c:v>
                </c:pt>
                <c:pt idx="1193">
                  <c:v>6.4257956109940997E-3</c:v>
                </c:pt>
                <c:pt idx="1194">
                  <c:v>6.34326878935099E-3</c:v>
                </c:pt>
                <c:pt idx="1195">
                  <c:v>6.3067674636840803E-3</c:v>
                </c:pt>
                <c:pt idx="1196">
                  <c:v>6.2441215850412802E-3</c:v>
                </c:pt>
                <c:pt idx="1197">
                  <c:v>6.24083494767547E-3</c:v>
                </c:pt>
                <c:pt idx="1198">
                  <c:v>6.3091665506362898E-3</c:v>
                </c:pt>
                <c:pt idx="1199">
                  <c:v>6.34268950670958E-3</c:v>
                </c:pt>
                <c:pt idx="1200">
                  <c:v>6.4303148537874196E-3</c:v>
                </c:pt>
                <c:pt idx="1201">
                  <c:v>6.4247585833072697E-3</c:v>
                </c:pt>
                <c:pt idx="1202">
                  <c:v>6.36000046506524E-3</c:v>
                </c:pt>
                <c:pt idx="1203">
                  <c:v>6.2790950760245297E-3</c:v>
                </c:pt>
                <c:pt idx="1204">
                  <c:v>6.06950186192989E-3</c:v>
                </c:pt>
                <c:pt idx="1205">
                  <c:v>5.9996400959789796E-3</c:v>
                </c:pt>
                <c:pt idx="1206">
                  <c:v>5.9610470198094801E-3</c:v>
                </c:pt>
                <c:pt idx="1207">
                  <c:v>5.9916572645306596E-3</c:v>
                </c:pt>
                <c:pt idx="1208">
                  <c:v>6.2442580237984701E-3</c:v>
                </c:pt>
                <c:pt idx="1209">
                  <c:v>6.2812878750264601E-3</c:v>
                </c:pt>
                <c:pt idx="1210">
                  <c:v>6.1691030859947196E-3</c:v>
                </c:pt>
                <c:pt idx="1211">
                  <c:v>6.1757536605000496E-3</c:v>
                </c:pt>
                <c:pt idx="1212">
                  <c:v>6.1399620026350004E-3</c:v>
                </c:pt>
                <c:pt idx="1213">
                  <c:v>6.1121541075408502E-3</c:v>
                </c:pt>
                <c:pt idx="1214">
                  <c:v>6.2456824816763401E-3</c:v>
                </c:pt>
                <c:pt idx="1215">
                  <c:v>6.2459674663841698E-3</c:v>
                </c:pt>
                <c:pt idx="1216">
                  <c:v>6.0775275342166398E-3</c:v>
                </c:pt>
                <c:pt idx="1217">
                  <c:v>5.9938770718872504E-3</c:v>
                </c:pt>
                <c:pt idx="1218">
                  <c:v>5.8486671186983603E-3</c:v>
                </c:pt>
                <c:pt idx="1219">
                  <c:v>5.8370819315314302E-3</c:v>
                </c:pt>
                <c:pt idx="1220">
                  <c:v>5.9976740740239603E-3</c:v>
                </c:pt>
                <c:pt idx="1221">
                  <c:v>6.0361823998391602E-3</c:v>
                </c:pt>
                <c:pt idx="1222">
                  <c:v>6.1065014451742198E-3</c:v>
                </c:pt>
                <c:pt idx="1223">
                  <c:v>6.1541241593658898E-3</c:v>
                </c:pt>
                <c:pt idx="1224">
                  <c:v>6.1275633051991497E-3</c:v>
                </c:pt>
                <c:pt idx="1225">
                  <c:v>6.0877474024891897E-3</c:v>
                </c:pt>
                <c:pt idx="1226">
                  <c:v>6.0188034549355498E-3</c:v>
                </c:pt>
                <c:pt idx="1227">
                  <c:v>5.9787523932755002E-3</c:v>
                </c:pt>
                <c:pt idx="1228">
                  <c:v>5.8701294474303696E-3</c:v>
                </c:pt>
                <c:pt idx="1229">
                  <c:v>5.8352984488010398E-3</c:v>
                </c:pt>
                <c:pt idx="1230">
                  <c:v>5.9789442457258701E-3</c:v>
                </c:pt>
                <c:pt idx="1231">
                  <c:v>5.9867245145142096E-3</c:v>
                </c:pt>
                <c:pt idx="1232">
                  <c:v>5.9256781823933099E-3</c:v>
                </c:pt>
                <c:pt idx="1233">
                  <c:v>5.8647152036428504E-3</c:v>
                </c:pt>
                <c:pt idx="1234">
                  <c:v>5.6574638001620804E-3</c:v>
                </c:pt>
                <c:pt idx="1235">
                  <c:v>5.5636470206081902E-3</c:v>
                </c:pt>
                <c:pt idx="1236">
                  <c:v>5.4677720181643998E-3</c:v>
                </c:pt>
                <c:pt idx="1237">
                  <c:v>5.5678742937743698E-3</c:v>
                </c:pt>
                <c:pt idx="1238">
                  <c:v>5.6365705095231498E-3</c:v>
                </c:pt>
                <c:pt idx="1239">
                  <c:v>5.6217401288449799E-3</c:v>
                </c:pt>
                <c:pt idx="1240">
                  <c:v>5.8742025867104504E-3</c:v>
                </c:pt>
                <c:pt idx="1241">
                  <c:v>6.0020969249308101E-3</c:v>
                </c:pt>
                <c:pt idx="1242">
                  <c:v>6.0191168449819097E-3</c:v>
                </c:pt>
                <c:pt idx="1243">
                  <c:v>6.1563178896904E-3</c:v>
                </c:pt>
                <c:pt idx="1244">
                  <c:v>6.0650883242487899E-3</c:v>
                </c:pt>
                <c:pt idx="1245">
                  <c:v>5.8547751978039698E-3</c:v>
                </c:pt>
                <c:pt idx="1246">
                  <c:v>5.8076195418834704E-3</c:v>
                </c:pt>
                <c:pt idx="1247">
                  <c:v>5.8619081974029498E-3</c:v>
                </c:pt>
                <c:pt idx="1248">
                  <c:v>5.8647557161748401E-3</c:v>
                </c:pt>
                <c:pt idx="1249">
                  <c:v>5.9063876979053003E-3</c:v>
                </c:pt>
                <c:pt idx="1250">
                  <c:v>5.8955373242497401E-3</c:v>
                </c:pt>
                <c:pt idx="1251">
                  <c:v>5.7277842424809898E-3</c:v>
                </c:pt>
                <c:pt idx="1252">
                  <c:v>5.6476243771612601E-3</c:v>
                </c:pt>
                <c:pt idx="1253">
                  <c:v>5.6366221979260401E-3</c:v>
                </c:pt>
                <c:pt idx="1254">
                  <c:v>5.6626233272254502E-3</c:v>
                </c:pt>
                <c:pt idx="1255">
                  <c:v>5.7812491431832296E-3</c:v>
                </c:pt>
                <c:pt idx="1256">
                  <c:v>5.8738109655678298E-3</c:v>
                </c:pt>
                <c:pt idx="1257">
                  <c:v>5.9095788747072203E-3</c:v>
                </c:pt>
                <c:pt idx="1258">
                  <c:v>5.9009930118918402E-3</c:v>
                </c:pt>
                <c:pt idx="1259">
                  <c:v>5.8202864602208103E-3</c:v>
                </c:pt>
                <c:pt idx="1260">
                  <c:v>5.6200264953076796E-3</c:v>
                </c:pt>
                <c:pt idx="1261">
                  <c:v>5.4967231117188896E-3</c:v>
                </c:pt>
                <c:pt idx="1262">
                  <c:v>5.5808909237384796E-3</c:v>
                </c:pt>
                <c:pt idx="1263">
                  <c:v>5.6769726797938303E-3</c:v>
                </c:pt>
                <c:pt idx="1264">
                  <c:v>5.8231386356055702E-3</c:v>
                </c:pt>
                <c:pt idx="1265">
                  <c:v>5.8508808724582204E-3</c:v>
                </c:pt>
                <c:pt idx="1266">
                  <c:v>5.6793871335685297E-3</c:v>
                </c:pt>
                <c:pt idx="1267">
                  <c:v>5.5212471634149603E-3</c:v>
                </c:pt>
                <c:pt idx="1268">
                  <c:v>5.4579186253249602E-3</c:v>
                </c:pt>
                <c:pt idx="1269">
                  <c:v>5.5658956989646001E-3</c:v>
                </c:pt>
                <c:pt idx="1270">
                  <c:v>5.6846467778086697E-3</c:v>
                </c:pt>
                <c:pt idx="1271">
                  <c:v>5.7110865600407098E-3</c:v>
                </c:pt>
                <c:pt idx="1272">
                  <c:v>5.6743873283267004E-3</c:v>
                </c:pt>
                <c:pt idx="1273">
                  <c:v>5.6393621489405597E-3</c:v>
                </c:pt>
                <c:pt idx="1274">
                  <c:v>5.6344578042626398E-3</c:v>
                </c:pt>
                <c:pt idx="1275">
                  <c:v>5.6375465355813503E-3</c:v>
                </c:pt>
                <c:pt idx="1276">
                  <c:v>5.5926805362105404E-3</c:v>
                </c:pt>
                <c:pt idx="1277">
                  <c:v>5.5370880290865898E-3</c:v>
                </c:pt>
                <c:pt idx="1278">
                  <c:v>5.6338259018957598E-3</c:v>
                </c:pt>
                <c:pt idx="1279">
                  <c:v>5.6976233609020701E-3</c:v>
                </c:pt>
                <c:pt idx="1280">
                  <c:v>5.7942280545830701E-3</c:v>
                </c:pt>
                <c:pt idx="1281">
                  <c:v>5.9625832363963101E-3</c:v>
                </c:pt>
                <c:pt idx="1282">
                  <c:v>5.8378390967845899E-3</c:v>
                </c:pt>
                <c:pt idx="1283">
                  <c:v>5.6621264666318902E-3</c:v>
                </c:pt>
                <c:pt idx="1284">
                  <c:v>5.6106722913682504E-3</c:v>
                </c:pt>
                <c:pt idx="1285">
                  <c:v>5.4278653115034103E-3</c:v>
                </c:pt>
                <c:pt idx="1286">
                  <c:v>5.4412996396422404E-3</c:v>
                </c:pt>
                <c:pt idx="1287">
                  <c:v>5.6932731531560404E-3</c:v>
                </c:pt>
                <c:pt idx="1288">
                  <c:v>5.8136577717959898E-3</c:v>
                </c:pt>
                <c:pt idx="1289">
                  <c:v>5.8830305933952297E-3</c:v>
                </c:pt>
                <c:pt idx="1290">
                  <c:v>5.8490764349699003E-3</c:v>
                </c:pt>
                <c:pt idx="1291">
                  <c:v>5.7852757163345796E-3</c:v>
                </c:pt>
                <c:pt idx="1292">
                  <c:v>5.7940725237131101E-3</c:v>
                </c:pt>
                <c:pt idx="1293">
                  <c:v>5.7868179865181403E-3</c:v>
                </c:pt>
                <c:pt idx="1294">
                  <c:v>5.8147646486759203E-3</c:v>
                </c:pt>
                <c:pt idx="1295">
                  <c:v>5.7977330870926398E-3</c:v>
                </c:pt>
                <c:pt idx="1296">
                  <c:v>5.7774735614657402E-3</c:v>
                </c:pt>
                <c:pt idx="1297">
                  <c:v>5.8234506286680698E-3</c:v>
                </c:pt>
                <c:pt idx="1298">
                  <c:v>5.8557838201522801E-3</c:v>
                </c:pt>
                <c:pt idx="1299">
                  <c:v>5.8441613800823697E-3</c:v>
                </c:pt>
                <c:pt idx="1300">
                  <c:v>5.7961307466030104E-3</c:v>
                </c:pt>
                <c:pt idx="1301">
                  <c:v>5.7607851922512098E-3</c:v>
                </c:pt>
                <c:pt idx="1302">
                  <c:v>5.7267970405519E-3</c:v>
                </c:pt>
                <c:pt idx="1303">
                  <c:v>5.7811010628938701E-3</c:v>
                </c:pt>
                <c:pt idx="1304">
                  <c:v>5.9412983246147598E-3</c:v>
                </c:pt>
                <c:pt idx="1305">
                  <c:v>5.9976452030241498E-3</c:v>
                </c:pt>
                <c:pt idx="1306">
                  <c:v>6.0311541892588104E-3</c:v>
                </c:pt>
                <c:pt idx="1307">
                  <c:v>6.0763675719499597E-3</c:v>
                </c:pt>
                <c:pt idx="1308">
                  <c:v>6.0058785602450397E-3</c:v>
                </c:pt>
                <c:pt idx="1309">
                  <c:v>5.8983960188925301E-3</c:v>
                </c:pt>
                <c:pt idx="1310">
                  <c:v>5.7472717016935296E-3</c:v>
                </c:pt>
                <c:pt idx="1311">
                  <c:v>5.6480015628039802E-3</c:v>
                </c:pt>
                <c:pt idx="1312">
                  <c:v>5.5804043076932404E-3</c:v>
                </c:pt>
                <c:pt idx="1313">
                  <c:v>5.54378610104322E-3</c:v>
                </c:pt>
                <c:pt idx="1314">
                  <c:v>5.6230919435620299E-3</c:v>
                </c:pt>
                <c:pt idx="1315">
                  <c:v>5.6483428925275803E-3</c:v>
                </c:pt>
                <c:pt idx="1316">
                  <c:v>5.76107716187835E-3</c:v>
                </c:pt>
                <c:pt idx="1317">
                  <c:v>5.9159230440855E-3</c:v>
                </c:pt>
                <c:pt idx="1318">
                  <c:v>5.9961834922432899E-3</c:v>
                </c:pt>
                <c:pt idx="1319">
                  <c:v>6.1202906072139697E-3</c:v>
                </c:pt>
                <c:pt idx="1320">
                  <c:v>6.0562212020158802E-3</c:v>
                </c:pt>
                <c:pt idx="1321">
                  <c:v>5.9337117709219499E-3</c:v>
                </c:pt>
                <c:pt idx="1322">
                  <c:v>5.8947647921741E-3</c:v>
                </c:pt>
                <c:pt idx="1323">
                  <c:v>5.6921541690826399E-3</c:v>
                </c:pt>
                <c:pt idx="1324">
                  <c:v>5.5870022624731099E-3</c:v>
                </c:pt>
                <c:pt idx="1325">
                  <c:v>5.6418022140860601E-3</c:v>
                </c:pt>
                <c:pt idx="1326">
                  <c:v>5.6816865690052501E-3</c:v>
                </c:pt>
                <c:pt idx="1327">
                  <c:v>5.8275116607546798E-3</c:v>
                </c:pt>
                <c:pt idx="1328">
                  <c:v>6.0197869315743403E-3</c:v>
                </c:pt>
                <c:pt idx="1329">
                  <c:v>6.0200388543307799E-3</c:v>
                </c:pt>
                <c:pt idx="1330">
                  <c:v>5.8655096217989904E-3</c:v>
                </c:pt>
                <c:pt idx="1331">
                  <c:v>5.7432786561548701E-3</c:v>
                </c:pt>
                <c:pt idx="1332">
                  <c:v>5.4579721763729997E-3</c:v>
                </c:pt>
                <c:pt idx="1333">
                  <c:v>5.2795177325606303E-3</c:v>
                </c:pt>
                <c:pt idx="1334">
                  <c:v>5.3838770836591703E-3</c:v>
                </c:pt>
                <c:pt idx="1335">
                  <c:v>5.4845940321683901E-3</c:v>
                </c:pt>
                <c:pt idx="1336">
                  <c:v>5.7182866148650603E-3</c:v>
                </c:pt>
                <c:pt idx="1337">
                  <c:v>5.84537349641323E-3</c:v>
                </c:pt>
                <c:pt idx="1338">
                  <c:v>5.9080692008137703E-3</c:v>
                </c:pt>
                <c:pt idx="1339">
                  <c:v>5.9635150246322198E-3</c:v>
                </c:pt>
                <c:pt idx="1340">
                  <c:v>5.8452105149626697E-3</c:v>
                </c:pt>
                <c:pt idx="1341">
                  <c:v>5.8643952943384604E-3</c:v>
                </c:pt>
                <c:pt idx="1342">
                  <c:v>5.7586310431361198E-3</c:v>
                </c:pt>
                <c:pt idx="1343">
                  <c:v>5.72437886148691E-3</c:v>
                </c:pt>
                <c:pt idx="1344">
                  <c:v>5.8004832826554801E-3</c:v>
                </c:pt>
                <c:pt idx="1345">
                  <c:v>5.7505359873175604E-3</c:v>
                </c:pt>
                <c:pt idx="1346">
                  <c:v>5.9172250330448203E-3</c:v>
                </c:pt>
                <c:pt idx="1347">
                  <c:v>5.8872061781585199E-3</c:v>
                </c:pt>
                <c:pt idx="1348">
                  <c:v>5.8906809426844103E-3</c:v>
                </c:pt>
                <c:pt idx="1349">
                  <c:v>6.1197248287499003E-3</c:v>
                </c:pt>
                <c:pt idx="1350">
                  <c:v>6.1576296575367503E-3</c:v>
                </c:pt>
                <c:pt idx="1351">
                  <c:v>6.1918259598314797E-3</c:v>
                </c:pt>
                <c:pt idx="1352">
                  <c:v>6.0668871738016597E-3</c:v>
                </c:pt>
                <c:pt idx="1353">
                  <c:v>6.0362955555319803E-3</c:v>
                </c:pt>
                <c:pt idx="1354">
                  <c:v>5.9470119886100301E-3</c:v>
                </c:pt>
                <c:pt idx="1355">
                  <c:v>5.9865526854991904E-3</c:v>
                </c:pt>
                <c:pt idx="1356">
                  <c:v>6.2822615727782197E-3</c:v>
                </c:pt>
                <c:pt idx="1357">
                  <c:v>6.36073714122176E-3</c:v>
                </c:pt>
                <c:pt idx="1358">
                  <c:v>6.3909292221069301E-3</c:v>
                </c:pt>
                <c:pt idx="1359">
                  <c:v>6.3747572712600196E-3</c:v>
                </c:pt>
                <c:pt idx="1360">
                  <c:v>6.2358332797884898E-3</c:v>
                </c:pt>
                <c:pt idx="1361">
                  <c:v>6.0840109363198298E-3</c:v>
                </c:pt>
                <c:pt idx="1362">
                  <c:v>5.8176917955279402E-3</c:v>
                </c:pt>
                <c:pt idx="1363">
                  <c:v>5.7435939088463801E-3</c:v>
                </c:pt>
                <c:pt idx="1364">
                  <c:v>5.6525324471294897E-3</c:v>
                </c:pt>
                <c:pt idx="1365">
                  <c:v>5.6506479158997501E-3</c:v>
                </c:pt>
                <c:pt idx="1366">
                  <c:v>5.8198845945298698E-3</c:v>
                </c:pt>
                <c:pt idx="1367">
                  <c:v>5.9891990385949603E-3</c:v>
                </c:pt>
                <c:pt idx="1368">
                  <c:v>6.3326591625809704E-3</c:v>
                </c:pt>
                <c:pt idx="1369">
                  <c:v>6.5033528953790699E-3</c:v>
                </c:pt>
                <c:pt idx="1370">
                  <c:v>6.7846933379769299E-3</c:v>
                </c:pt>
                <c:pt idx="1371">
                  <c:v>6.7836861126124902E-3</c:v>
                </c:pt>
                <c:pt idx="1372">
                  <c:v>6.3592218793928597E-3</c:v>
                </c:pt>
                <c:pt idx="1373">
                  <c:v>6.1166882514953596E-3</c:v>
                </c:pt>
                <c:pt idx="1374">
                  <c:v>5.6968736462295099E-3</c:v>
                </c:pt>
                <c:pt idx="1375">
                  <c:v>5.5812969803810102E-3</c:v>
                </c:pt>
                <c:pt idx="1376">
                  <c:v>5.7085952721536203E-3</c:v>
                </c:pt>
                <c:pt idx="1377">
                  <c:v>5.7953721843659904E-3</c:v>
                </c:pt>
                <c:pt idx="1378">
                  <c:v>6.0710506513714799E-3</c:v>
                </c:pt>
                <c:pt idx="1379">
                  <c:v>6.2664770521223502E-3</c:v>
                </c:pt>
                <c:pt idx="1380">
                  <c:v>6.48602470755577E-3</c:v>
                </c:pt>
                <c:pt idx="1381">
                  <c:v>6.5852780826389798E-3</c:v>
                </c:pt>
                <c:pt idx="1382">
                  <c:v>6.6281794570386401E-3</c:v>
                </c:pt>
                <c:pt idx="1383">
                  <c:v>6.5712966024875598E-3</c:v>
                </c:pt>
                <c:pt idx="1384">
                  <c:v>6.2578120268881304E-3</c:v>
                </c:pt>
                <c:pt idx="1385">
                  <c:v>6.4046797342598404E-3</c:v>
                </c:pt>
                <c:pt idx="1386">
                  <c:v>6.4946273341774897E-3</c:v>
                </c:pt>
                <c:pt idx="1387">
                  <c:v>6.6517503000795798E-3</c:v>
                </c:pt>
                <c:pt idx="1388">
                  <c:v>6.6831842996180101E-3</c:v>
                </c:pt>
                <c:pt idx="1389">
                  <c:v>6.3251717947423501E-3</c:v>
                </c:pt>
                <c:pt idx="1390">
                  <c:v>6.1114188283681904E-3</c:v>
                </c:pt>
                <c:pt idx="1391">
                  <c:v>5.9892795979976697E-3</c:v>
                </c:pt>
                <c:pt idx="1392">
                  <c:v>5.92123391106725E-3</c:v>
                </c:pt>
                <c:pt idx="1393">
                  <c:v>5.9759085997939101E-3</c:v>
                </c:pt>
                <c:pt idx="1394">
                  <c:v>5.96627360209823E-3</c:v>
                </c:pt>
                <c:pt idx="1395">
                  <c:v>5.8544729836285097E-3</c:v>
                </c:pt>
                <c:pt idx="1396">
                  <c:v>5.8342684060335203E-3</c:v>
                </c:pt>
                <c:pt idx="1397">
                  <c:v>5.9419670142233398E-3</c:v>
                </c:pt>
                <c:pt idx="1398">
                  <c:v>5.9202401898801301E-3</c:v>
                </c:pt>
                <c:pt idx="1399">
                  <c:v>6.0148392803966999E-3</c:v>
                </c:pt>
                <c:pt idx="1400">
                  <c:v>6.14779442548752E-3</c:v>
                </c:pt>
                <c:pt idx="1401">
                  <c:v>6.0854176990687804E-3</c:v>
                </c:pt>
                <c:pt idx="1402">
                  <c:v>6.3136522658169304E-3</c:v>
                </c:pt>
                <c:pt idx="1403">
                  <c:v>6.4651342108845702E-3</c:v>
                </c:pt>
                <c:pt idx="1404">
                  <c:v>6.3416208140552001E-3</c:v>
                </c:pt>
                <c:pt idx="1405">
                  <c:v>6.3147312030196199E-3</c:v>
                </c:pt>
                <c:pt idx="1406">
                  <c:v>6.173025816679E-3</c:v>
                </c:pt>
                <c:pt idx="1407">
                  <c:v>6.0797324404120402E-3</c:v>
                </c:pt>
                <c:pt idx="1408">
                  <c:v>6.0387584380805501E-3</c:v>
                </c:pt>
                <c:pt idx="1409">
                  <c:v>6.0623339377343698E-3</c:v>
                </c:pt>
                <c:pt idx="1410">
                  <c:v>6.3078408129513298E-3</c:v>
                </c:pt>
                <c:pt idx="1411">
                  <c:v>6.4221867360174699E-3</c:v>
                </c:pt>
                <c:pt idx="1412">
                  <c:v>6.5948511473834497E-3</c:v>
                </c:pt>
                <c:pt idx="1413">
                  <c:v>6.7874770611524599E-3</c:v>
                </c:pt>
                <c:pt idx="1414">
                  <c:v>6.6433115862309898E-3</c:v>
                </c:pt>
                <c:pt idx="1415">
                  <c:v>6.4680464565753902E-3</c:v>
                </c:pt>
                <c:pt idx="1416">
                  <c:v>6.3623934984207197E-3</c:v>
                </c:pt>
                <c:pt idx="1417">
                  <c:v>6.2637887895107304E-3</c:v>
                </c:pt>
                <c:pt idx="1418">
                  <c:v>6.2057790346443696E-3</c:v>
                </c:pt>
                <c:pt idx="1419">
                  <c:v>6.3311490230262297E-3</c:v>
                </c:pt>
                <c:pt idx="1420">
                  <c:v>6.5794931724667497E-3</c:v>
                </c:pt>
                <c:pt idx="1421">
                  <c:v>6.7864595912396899E-3</c:v>
                </c:pt>
                <c:pt idx="1422">
                  <c:v>7.0345238782465501E-3</c:v>
                </c:pt>
                <c:pt idx="1423">
                  <c:v>6.7053441889584099E-3</c:v>
                </c:pt>
                <c:pt idx="1424">
                  <c:v>6.4586265943944498E-3</c:v>
                </c:pt>
                <c:pt idx="1425">
                  <c:v>5.9654018841683899E-3</c:v>
                </c:pt>
                <c:pt idx="1426">
                  <c:v>5.7826996780932002E-3</c:v>
                </c:pt>
                <c:pt idx="1427">
                  <c:v>5.79895544797182E-3</c:v>
                </c:pt>
                <c:pt idx="1428">
                  <c:v>5.9281820431351696E-3</c:v>
                </c:pt>
                <c:pt idx="1429">
                  <c:v>6.3990755006671004E-3</c:v>
                </c:pt>
                <c:pt idx="1430">
                  <c:v>6.2201842665672302E-3</c:v>
                </c:pt>
                <c:pt idx="1431">
                  <c:v>6.25903252512217E-3</c:v>
                </c:pt>
                <c:pt idx="1432">
                  <c:v>5.9262951835990004E-3</c:v>
                </c:pt>
                <c:pt idx="1433">
                  <c:v>5.5769272148609196E-3</c:v>
                </c:pt>
                <c:pt idx="1434">
                  <c:v>5.4599540308117901E-3</c:v>
                </c:pt>
                <c:pt idx="1435">
                  <c:v>5.4221921600401402E-3</c:v>
                </c:pt>
                <c:pt idx="1436">
                  <c:v>5.2627082914113998E-3</c:v>
                </c:pt>
                <c:pt idx="1437">
                  <c:v>5.2613127045333403E-3</c:v>
                </c:pt>
                <c:pt idx="1438">
                  <c:v>5.7200836017727904E-3</c:v>
                </c:pt>
                <c:pt idx="1439">
                  <c:v>6.0889511369168802E-3</c:v>
                </c:pt>
                <c:pt idx="1440">
                  <c:v>6.5017761662602399E-3</c:v>
                </c:pt>
                <c:pt idx="1441">
                  <c:v>6.9758351892232904E-3</c:v>
                </c:pt>
                <c:pt idx="1442">
                  <c:v>7.41294166073203E-3</c:v>
                </c:pt>
                <c:pt idx="1443">
                  <c:v>6.9433702155947703E-3</c:v>
                </c:pt>
                <c:pt idx="1444">
                  <c:v>6.3651585951447504E-3</c:v>
                </c:pt>
                <c:pt idx="1445">
                  <c:v>6.0096993111073997E-3</c:v>
                </c:pt>
                <c:pt idx="1446">
                  <c:v>5.3278463892638701E-3</c:v>
                </c:pt>
                <c:pt idx="1447">
                  <c:v>6.7568486556410798E-3</c:v>
                </c:pt>
                <c:pt idx="1448">
                  <c:v>8.6654601618647593E-3</c:v>
                </c:pt>
                <c:pt idx="1449">
                  <c:v>1.0575636290013801E-2</c:v>
                </c:pt>
                <c:pt idx="1450">
                  <c:v>1.2611841782927499E-2</c:v>
                </c:pt>
              </c:numCache>
            </c:numRef>
          </c:yVal>
          <c:smooth val="0"/>
          <c:extLst>
            <c:ext xmlns:c16="http://schemas.microsoft.com/office/drawing/2014/chart" uri="{C3380CC4-5D6E-409C-BE32-E72D297353CC}">
              <c16:uniqueId val="{00000003-2B03-4EC9-8AC0-5DCAC72BC4E8}"/>
            </c:ext>
          </c:extLst>
        </c:ser>
        <c:ser>
          <c:idx val="4"/>
          <c:order val="4"/>
          <c:tx>
            <c:v>4m</c:v>
          </c:tx>
          <c:spPr>
            <a:ln w="25400" cap="rnd">
              <a:noFill/>
              <a:round/>
            </a:ln>
            <a:effectLst/>
          </c:spPr>
          <c:marker>
            <c:symbol val="circle"/>
            <c:size val="5"/>
            <c:spPr>
              <a:solidFill>
                <a:schemeClr val="accent5"/>
              </a:solidFill>
              <a:ln w="9525">
                <a:solidFill>
                  <a:schemeClr val="accent5"/>
                </a:solidFill>
              </a:ln>
              <a:effectLst/>
            </c:spPr>
          </c:marker>
          <c:xVal>
            <c:numRef>
              <c:f>'05_15_19_NE_Catwalk'!$AT$5:$AT$2155</c:f>
              <c:numCache>
                <c:formatCode>0.00</c:formatCode>
                <c:ptCount val="2151"/>
                <c:pt idx="0">
                  <c:v>350</c:v>
                </c:pt>
                <c:pt idx="1">
                  <c:v>351</c:v>
                </c:pt>
                <c:pt idx="2">
                  <c:v>352</c:v>
                </c:pt>
                <c:pt idx="3">
                  <c:v>353</c:v>
                </c:pt>
                <c:pt idx="4">
                  <c:v>354</c:v>
                </c:pt>
                <c:pt idx="5">
                  <c:v>355</c:v>
                </c:pt>
                <c:pt idx="6">
                  <c:v>356</c:v>
                </c:pt>
                <c:pt idx="7">
                  <c:v>357</c:v>
                </c:pt>
                <c:pt idx="8">
                  <c:v>358</c:v>
                </c:pt>
                <c:pt idx="9">
                  <c:v>359</c:v>
                </c:pt>
                <c:pt idx="10">
                  <c:v>360</c:v>
                </c:pt>
                <c:pt idx="11">
                  <c:v>361</c:v>
                </c:pt>
                <c:pt idx="12">
                  <c:v>362</c:v>
                </c:pt>
                <c:pt idx="13">
                  <c:v>363</c:v>
                </c:pt>
                <c:pt idx="14">
                  <c:v>364</c:v>
                </c:pt>
                <c:pt idx="15">
                  <c:v>365</c:v>
                </c:pt>
                <c:pt idx="16">
                  <c:v>366</c:v>
                </c:pt>
                <c:pt idx="17">
                  <c:v>367</c:v>
                </c:pt>
                <c:pt idx="18">
                  <c:v>368</c:v>
                </c:pt>
                <c:pt idx="19">
                  <c:v>369</c:v>
                </c:pt>
                <c:pt idx="20">
                  <c:v>370</c:v>
                </c:pt>
                <c:pt idx="21">
                  <c:v>371</c:v>
                </c:pt>
                <c:pt idx="22">
                  <c:v>372</c:v>
                </c:pt>
                <c:pt idx="23">
                  <c:v>373</c:v>
                </c:pt>
                <c:pt idx="24">
                  <c:v>374</c:v>
                </c:pt>
                <c:pt idx="25">
                  <c:v>375</c:v>
                </c:pt>
                <c:pt idx="26">
                  <c:v>376</c:v>
                </c:pt>
                <c:pt idx="27">
                  <c:v>377</c:v>
                </c:pt>
                <c:pt idx="28">
                  <c:v>378</c:v>
                </c:pt>
                <c:pt idx="29">
                  <c:v>379</c:v>
                </c:pt>
                <c:pt idx="30">
                  <c:v>380</c:v>
                </c:pt>
                <c:pt idx="31">
                  <c:v>381</c:v>
                </c:pt>
                <c:pt idx="32">
                  <c:v>382</c:v>
                </c:pt>
                <c:pt idx="33">
                  <c:v>383</c:v>
                </c:pt>
                <c:pt idx="34">
                  <c:v>384</c:v>
                </c:pt>
                <c:pt idx="35">
                  <c:v>385</c:v>
                </c:pt>
                <c:pt idx="36">
                  <c:v>386</c:v>
                </c:pt>
                <c:pt idx="37">
                  <c:v>387</c:v>
                </c:pt>
                <c:pt idx="38">
                  <c:v>388</c:v>
                </c:pt>
                <c:pt idx="39">
                  <c:v>389</c:v>
                </c:pt>
                <c:pt idx="40">
                  <c:v>390</c:v>
                </c:pt>
                <c:pt idx="41">
                  <c:v>391</c:v>
                </c:pt>
                <c:pt idx="42">
                  <c:v>392</c:v>
                </c:pt>
                <c:pt idx="43">
                  <c:v>393</c:v>
                </c:pt>
                <c:pt idx="44">
                  <c:v>394</c:v>
                </c:pt>
                <c:pt idx="45">
                  <c:v>395</c:v>
                </c:pt>
                <c:pt idx="46">
                  <c:v>396</c:v>
                </c:pt>
                <c:pt idx="47">
                  <c:v>397</c:v>
                </c:pt>
                <c:pt idx="48">
                  <c:v>398</c:v>
                </c:pt>
                <c:pt idx="49">
                  <c:v>399</c:v>
                </c:pt>
                <c:pt idx="50">
                  <c:v>400</c:v>
                </c:pt>
                <c:pt idx="51">
                  <c:v>401</c:v>
                </c:pt>
                <c:pt idx="52">
                  <c:v>402</c:v>
                </c:pt>
                <c:pt idx="53">
                  <c:v>403</c:v>
                </c:pt>
                <c:pt idx="54">
                  <c:v>404</c:v>
                </c:pt>
                <c:pt idx="55">
                  <c:v>405</c:v>
                </c:pt>
                <c:pt idx="56">
                  <c:v>406</c:v>
                </c:pt>
                <c:pt idx="57">
                  <c:v>407</c:v>
                </c:pt>
                <c:pt idx="58">
                  <c:v>408</c:v>
                </c:pt>
                <c:pt idx="59">
                  <c:v>409</c:v>
                </c:pt>
                <c:pt idx="60">
                  <c:v>410</c:v>
                </c:pt>
                <c:pt idx="61">
                  <c:v>411</c:v>
                </c:pt>
                <c:pt idx="62">
                  <c:v>412</c:v>
                </c:pt>
                <c:pt idx="63">
                  <c:v>413</c:v>
                </c:pt>
                <c:pt idx="64">
                  <c:v>414</c:v>
                </c:pt>
                <c:pt idx="65">
                  <c:v>415</c:v>
                </c:pt>
                <c:pt idx="66">
                  <c:v>416</c:v>
                </c:pt>
                <c:pt idx="67">
                  <c:v>417</c:v>
                </c:pt>
                <c:pt idx="68">
                  <c:v>418</c:v>
                </c:pt>
                <c:pt idx="69">
                  <c:v>419</c:v>
                </c:pt>
                <c:pt idx="70">
                  <c:v>420</c:v>
                </c:pt>
                <c:pt idx="71">
                  <c:v>421</c:v>
                </c:pt>
                <c:pt idx="72">
                  <c:v>422</c:v>
                </c:pt>
                <c:pt idx="73">
                  <c:v>423</c:v>
                </c:pt>
                <c:pt idx="74">
                  <c:v>424</c:v>
                </c:pt>
                <c:pt idx="75">
                  <c:v>425</c:v>
                </c:pt>
                <c:pt idx="76">
                  <c:v>426</c:v>
                </c:pt>
                <c:pt idx="77">
                  <c:v>427</c:v>
                </c:pt>
                <c:pt idx="78">
                  <c:v>428</c:v>
                </c:pt>
                <c:pt idx="79">
                  <c:v>429</c:v>
                </c:pt>
                <c:pt idx="80">
                  <c:v>430</c:v>
                </c:pt>
                <c:pt idx="81">
                  <c:v>431</c:v>
                </c:pt>
                <c:pt idx="82">
                  <c:v>432</c:v>
                </c:pt>
                <c:pt idx="83">
                  <c:v>433</c:v>
                </c:pt>
                <c:pt idx="84">
                  <c:v>434</c:v>
                </c:pt>
                <c:pt idx="85">
                  <c:v>435</c:v>
                </c:pt>
                <c:pt idx="86">
                  <c:v>436</c:v>
                </c:pt>
                <c:pt idx="87">
                  <c:v>437</c:v>
                </c:pt>
                <c:pt idx="88">
                  <c:v>438</c:v>
                </c:pt>
                <c:pt idx="89">
                  <c:v>439</c:v>
                </c:pt>
                <c:pt idx="90">
                  <c:v>440</c:v>
                </c:pt>
                <c:pt idx="91">
                  <c:v>441</c:v>
                </c:pt>
                <c:pt idx="92">
                  <c:v>442</c:v>
                </c:pt>
                <c:pt idx="93">
                  <c:v>443</c:v>
                </c:pt>
                <c:pt idx="94">
                  <c:v>444</c:v>
                </c:pt>
                <c:pt idx="95">
                  <c:v>445</c:v>
                </c:pt>
                <c:pt idx="96">
                  <c:v>446</c:v>
                </c:pt>
                <c:pt idx="97">
                  <c:v>447</c:v>
                </c:pt>
                <c:pt idx="98">
                  <c:v>448</c:v>
                </c:pt>
                <c:pt idx="99">
                  <c:v>449</c:v>
                </c:pt>
                <c:pt idx="100">
                  <c:v>450</c:v>
                </c:pt>
                <c:pt idx="101">
                  <c:v>451</c:v>
                </c:pt>
                <c:pt idx="102">
                  <c:v>452</c:v>
                </c:pt>
                <c:pt idx="103">
                  <c:v>453</c:v>
                </c:pt>
                <c:pt idx="104">
                  <c:v>454</c:v>
                </c:pt>
                <c:pt idx="105">
                  <c:v>455</c:v>
                </c:pt>
                <c:pt idx="106">
                  <c:v>456</c:v>
                </c:pt>
                <c:pt idx="107">
                  <c:v>457</c:v>
                </c:pt>
                <c:pt idx="108">
                  <c:v>458</c:v>
                </c:pt>
                <c:pt idx="109">
                  <c:v>459</c:v>
                </c:pt>
                <c:pt idx="110">
                  <c:v>460</c:v>
                </c:pt>
                <c:pt idx="111">
                  <c:v>461</c:v>
                </c:pt>
                <c:pt idx="112">
                  <c:v>462</c:v>
                </c:pt>
                <c:pt idx="113">
                  <c:v>463</c:v>
                </c:pt>
                <c:pt idx="114">
                  <c:v>464</c:v>
                </c:pt>
                <c:pt idx="115">
                  <c:v>465</c:v>
                </c:pt>
                <c:pt idx="116">
                  <c:v>466</c:v>
                </c:pt>
                <c:pt idx="117">
                  <c:v>467</c:v>
                </c:pt>
                <c:pt idx="118">
                  <c:v>468</c:v>
                </c:pt>
                <c:pt idx="119">
                  <c:v>469</c:v>
                </c:pt>
                <c:pt idx="120">
                  <c:v>470</c:v>
                </c:pt>
                <c:pt idx="121">
                  <c:v>471</c:v>
                </c:pt>
                <c:pt idx="122">
                  <c:v>472</c:v>
                </c:pt>
                <c:pt idx="123">
                  <c:v>473</c:v>
                </c:pt>
                <c:pt idx="124">
                  <c:v>474</c:v>
                </c:pt>
                <c:pt idx="125">
                  <c:v>475</c:v>
                </c:pt>
                <c:pt idx="126">
                  <c:v>476</c:v>
                </c:pt>
                <c:pt idx="127">
                  <c:v>477</c:v>
                </c:pt>
                <c:pt idx="128">
                  <c:v>478</c:v>
                </c:pt>
                <c:pt idx="129">
                  <c:v>479</c:v>
                </c:pt>
                <c:pt idx="130">
                  <c:v>480</c:v>
                </c:pt>
                <c:pt idx="131">
                  <c:v>481</c:v>
                </c:pt>
                <c:pt idx="132">
                  <c:v>482</c:v>
                </c:pt>
                <c:pt idx="133">
                  <c:v>483</c:v>
                </c:pt>
                <c:pt idx="134">
                  <c:v>484</c:v>
                </c:pt>
                <c:pt idx="135">
                  <c:v>485</c:v>
                </c:pt>
                <c:pt idx="136">
                  <c:v>486</c:v>
                </c:pt>
                <c:pt idx="137">
                  <c:v>487</c:v>
                </c:pt>
                <c:pt idx="138">
                  <c:v>488</c:v>
                </c:pt>
                <c:pt idx="139">
                  <c:v>489</c:v>
                </c:pt>
                <c:pt idx="140">
                  <c:v>490</c:v>
                </c:pt>
                <c:pt idx="141">
                  <c:v>491</c:v>
                </c:pt>
                <c:pt idx="142">
                  <c:v>492</c:v>
                </c:pt>
                <c:pt idx="143">
                  <c:v>493</c:v>
                </c:pt>
                <c:pt idx="144">
                  <c:v>494</c:v>
                </c:pt>
                <c:pt idx="145">
                  <c:v>495</c:v>
                </c:pt>
                <c:pt idx="146">
                  <c:v>496</c:v>
                </c:pt>
                <c:pt idx="147">
                  <c:v>497</c:v>
                </c:pt>
                <c:pt idx="148">
                  <c:v>498</c:v>
                </c:pt>
                <c:pt idx="149">
                  <c:v>499</c:v>
                </c:pt>
                <c:pt idx="150">
                  <c:v>500</c:v>
                </c:pt>
                <c:pt idx="151">
                  <c:v>501</c:v>
                </c:pt>
                <c:pt idx="152">
                  <c:v>502</c:v>
                </c:pt>
                <c:pt idx="153">
                  <c:v>503</c:v>
                </c:pt>
                <c:pt idx="154">
                  <c:v>504</c:v>
                </c:pt>
                <c:pt idx="155">
                  <c:v>505</c:v>
                </c:pt>
                <c:pt idx="156">
                  <c:v>506</c:v>
                </c:pt>
                <c:pt idx="157">
                  <c:v>507</c:v>
                </c:pt>
                <c:pt idx="158">
                  <c:v>508</c:v>
                </c:pt>
                <c:pt idx="159">
                  <c:v>509</c:v>
                </c:pt>
                <c:pt idx="160">
                  <c:v>510</c:v>
                </c:pt>
                <c:pt idx="161">
                  <c:v>511</c:v>
                </c:pt>
                <c:pt idx="162">
                  <c:v>512</c:v>
                </c:pt>
                <c:pt idx="163">
                  <c:v>513</c:v>
                </c:pt>
                <c:pt idx="164">
                  <c:v>514</c:v>
                </c:pt>
                <c:pt idx="165">
                  <c:v>515</c:v>
                </c:pt>
                <c:pt idx="166">
                  <c:v>516</c:v>
                </c:pt>
                <c:pt idx="167">
                  <c:v>517</c:v>
                </c:pt>
                <c:pt idx="168">
                  <c:v>518</c:v>
                </c:pt>
                <c:pt idx="169">
                  <c:v>519</c:v>
                </c:pt>
                <c:pt idx="170">
                  <c:v>520</c:v>
                </c:pt>
                <c:pt idx="171">
                  <c:v>521</c:v>
                </c:pt>
                <c:pt idx="172">
                  <c:v>522</c:v>
                </c:pt>
                <c:pt idx="173">
                  <c:v>523</c:v>
                </c:pt>
                <c:pt idx="174">
                  <c:v>524</c:v>
                </c:pt>
                <c:pt idx="175">
                  <c:v>525</c:v>
                </c:pt>
                <c:pt idx="176">
                  <c:v>526</c:v>
                </c:pt>
                <c:pt idx="177">
                  <c:v>527</c:v>
                </c:pt>
                <c:pt idx="178">
                  <c:v>528</c:v>
                </c:pt>
                <c:pt idx="179">
                  <c:v>529</c:v>
                </c:pt>
                <c:pt idx="180">
                  <c:v>530</c:v>
                </c:pt>
                <c:pt idx="181">
                  <c:v>531</c:v>
                </c:pt>
                <c:pt idx="182">
                  <c:v>532</c:v>
                </c:pt>
                <c:pt idx="183">
                  <c:v>533</c:v>
                </c:pt>
                <c:pt idx="184">
                  <c:v>534</c:v>
                </c:pt>
                <c:pt idx="185">
                  <c:v>535</c:v>
                </c:pt>
                <c:pt idx="186">
                  <c:v>536</c:v>
                </c:pt>
                <c:pt idx="187">
                  <c:v>537</c:v>
                </c:pt>
                <c:pt idx="188">
                  <c:v>538</c:v>
                </c:pt>
                <c:pt idx="189">
                  <c:v>539</c:v>
                </c:pt>
                <c:pt idx="190">
                  <c:v>540</c:v>
                </c:pt>
                <c:pt idx="191">
                  <c:v>541</c:v>
                </c:pt>
                <c:pt idx="192">
                  <c:v>542</c:v>
                </c:pt>
                <c:pt idx="193">
                  <c:v>543</c:v>
                </c:pt>
                <c:pt idx="194">
                  <c:v>544</c:v>
                </c:pt>
                <c:pt idx="195">
                  <c:v>545</c:v>
                </c:pt>
                <c:pt idx="196">
                  <c:v>546</c:v>
                </c:pt>
                <c:pt idx="197">
                  <c:v>547</c:v>
                </c:pt>
                <c:pt idx="198">
                  <c:v>548</c:v>
                </c:pt>
                <c:pt idx="199">
                  <c:v>549</c:v>
                </c:pt>
                <c:pt idx="200">
                  <c:v>550</c:v>
                </c:pt>
                <c:pt idx="201">
                  <c:v>551</c:v>
                </c:pt>
                <c:pt idx="202">
                  <c:v>552</c:v>
                </c:pt>
                <c:pt idx="203">
                  <c:v>553</c:v>
                </c:pt>
                <c:pt idx="204">
                  <c:v>554</c:v>
                </c:pt>
                <c:pt idx="205">
                  <c:v>555</c:v>
                </c:pt>
                <c:pt idx="206">
                  <c:v>556</c:v>
                </c:pt>
                <c:pt idx="207">
                  <c:v>557</c:v>
                </c:pt>
                <c:pt idx="208">
                  <c:v>558</c:v>
                </c:pt>
                <c:pt idx="209">
                  <c:v>559</c:v>
                </c:pt>
                <c:pt idx="210">
                  <c:v>560</c:v>
                </c:pt>
                <c:pt idx="211">
                  <c:v>561</c:v>
                </c:pt>
                <c:pt idx="212">
                  <c:v>562</c:v>
                </c:pt>
                <c:pt idx="213">
                  <c:v>563</c:v>
                </c:pt>
                <c:pt idx="214">
                  <c:v>564</c:v>
                </c:pt>
                <c:pt idx="215">
                  <c:v>565</c:v>
                </c:pt>
                <c:pt idx="216">
                  <c:v>566</c:v>
                </c:pt>
                <c:pt idx="217">
                  <c:v>567</c:v>
                </c:pt>
                <c:pt idx="218">
                  <c:v>568</c:v>
                </c:pt>
                <c:pt idx="219">
                  <c:v>569</c:v>
                </c:pt>
                <c:pt idx="220">
                  <c:v>570</c:v>
                </c:pt>
                <c:pt idx="221">
                  <c:v>571</c:v>
                </c:pt>
                <c:pt idx="222">
                  <c:v>572</c:v>
                </c:pt>
                <c:pt idx="223">
                  <c:v>573</c:v>
                </c:pt>
                <c:pt idx="224">
                  <c:v>574</c:v>
                </c:pt>
                <c:pt idx="225">
                  <c:v>575</c:v>
                </c:pt>
                <c:pt idx="226">
                  <c:v>576</c:v>
                </c:pt>
                <c:pt idx="227">
                  <c:v>577</c:v>
                </c:pt>
                <c:pt idx="228">
                  <c:v>578</c:v>
                </c:pt>
                <c:pt idx="229">
                  <c:v>579</c:v>
                </c:pt>
                <c:pt idx="230">
                  <c:v>580</c:v>
                </c:pt>
                <c:pt idx="231">
                  <c:v>581</c:v>
                </c:pt>
                <c:pt idx="232">
                  <c:v>582</c:v>
                </c:pt>
                <c:pt idx="233">
                  <c:v>583</c:v>
                </c:pt>
                <c:pt idx="234">
                  <c:v>584</c:v>
                </c:pt>
                <c:pt idx="235">
                  <c:v>585</c:v>
                </c:pt>
                <c:pt idx="236">
                  <c:v>586</c:v>
                </c:pt>
                <c:pt idx="237">
                  <c:v>587</c:v>
                </c:pt>
                <c:pt idx="238">
                  <c:v>588</c:v>
                </c:pt>
                <c:pt idx="239">
                  <c:v>589</c:v>
                </c:pt>
                <c:pt idx="240">
                  <c:v>590</c:v>
                </c:pt>
                <c:pt idx="241">
                  <c:v>591</c:v>
                </c:pt>
                <c:pt idx="242">
                  <c:v>592</c:v>
                </c:pt>
                <c:pt idx="243">
                  <c:v>593</c:v>
                </c:pt>
                <c:pt idx="244">
                  <c:v>594</c:v>
                </c:pt>
                <c:pt idx="245">
                  <c:v>595</c:v>
                </c:pt>
                <c:pt idx="246">
                  <c:v>596</c:v>
                </c:pt>
                <c:pt idx="247">
                  <c:v>597</c:v>
                </c:pt>
                <c:pt idx="248">
                  <c:v>598</c:v>
                </c:pt>
                <c:pt idx="249">
                  <c:v>599</c:v>
                </c:pt>
                <c:pt idx="250">
                  <c:v>600</c:v>
                </c:pt>
                <c:pt idx="251">
                  <c:v>601</c:v>
                </c:pt>
                <c:pt idx="252">
                  <c:v>602</c:v>
                </c:pt>
                <c:pt idx="253">
                  <c:v>603</c:v>
                </c:pt>
                <c:pt idx="254">
                  <c:v>604</c:v>
                </c:pt>
                <c:pt idx="255">
                  <c:v>605</c:v>
                </c:pt>
                <c:pt idx="256">
                  <c:v>606</c:v>
                </c:pt>
                <c:pt idx="257">
                  <c:v>607</c:v>
                </c:pt>
                <c:pt idx="258">
                  <c:v>608</c:v>
                </c:pt>
                <c:pt idx="259">
                  <c:v>609</c:v>
                </c:pt>
                <c:pt idx="260">
                  <c:v>610</c:v>
                </c:pt>
                <c:pt idx="261">
                  <c:v>611</c:v>
                </c:pt>
                <c:pt idx="262">
                  <c:v>612</c:v>
                </c:pt>
                <c:pt idx="263">
                  <c:v>613</c:v>
                </c:pt>
                <c:pt idx="264">
                  <c:v>614</c:v>
                </c:pt>
                <c:pt idx="265">
                  <c:v>615</c:v>
                </c:pt>
                <c:pt idx="266">
                  <c:v>616</c:v>
                </c:pt>
                <c:pt idx="267">
                  <c:v>617</c:v>
                </c:pt>
                <c:pt idx="268">
                  <c:v>618</c:v>
                </c:pt>
                <c:pt idx="269">
                  <c:v>619</c:v>
                </c:pt>
                <c:pt idx="270">
                  <c:v>620</c:v>
                </c:pt>
                <c:pt idx="271">
                  <c:v>621</c:v>
                </c:pt>
                <c:pt idx="272">
                  <c:v>622</c:v>
                </c:pt>
                <c:pt idx="273">
                  <c:v>623</c:v>
                </c:pt>
                <c:pt idx="274">
                  <c:v>624</c:v>
                </c:pt>
                <c:pt idx="275">
                  <c:v>625</c:v>
                </c:pt>
                <c:pt idx="276">
                  <c:v>626</c:v>
                </c:pt>
                <c:pt idx="277">
                  <c:v>627</c:v>
                </c:pt>
                <c:pt idx="278">
                  <c:v>628</c:v>
                </c:pt>
                <c:pt idx="279">
                  <c:v>629</c:v>
                </c:pt>
                <c:pt idx="280">
                  <c:v>630</c:v>
                </c:pt>
                <c:pt idx="281">
                  <c:v>631</c:v>
                </c:pt>
                <c:pt idx="282">
                  <c:v>632</c:v>
                </c:pt>
                <c:pt idx="283">
                  <c:v>633</c:v>
                </c:pt>
                <c:pt idx="284">
                  <c:v>634</c:v>
                </c:pt>
                <c:pt idx="285">
                  <c:v>635</c:v>
                </c:pt>
                <c:pt idx="286">
                  <c:v>636</c:v>
                </c:pt>
                <c:pt idx="287">
                  <c:v>637</c:v>
                </c:pt>
                <c:pt idx="288">
                  <c:v>638</c:v>
                </c:pt>
                <c:pt idx="289">
                  <c:v>639</c:v>
                </c:pt>
                <c:pt idx="290">
                  <c:v>640</c:v>
                </c:pt>
                <c:pt idx="291">
                  <c:v>641</c:v>
                </c:pt>
                <c:pt idx="292">
                  <c:v>642</c:v>
                </c:pt>
                <c:pt idx="293">
                  <c:v>643</c:v>
                </c:pt>
                <c:pt idx="294">
                  <c:v>644</c:v>
                </c:pt>
                <c:pt idx="295">
                  <c:v>645</c:v>
                </c:pt>
                <c:pt idx="296">
                  <c:v>646</c:v>
                </c:pt>
                <c:pt idx="297">
                  <c:v>647</c:v>
                </c:pt>
                <c:pt idx="298">
                  <c:v>648</c:v>
                </c:pt>
                <c:pt idx="299">
                  <c:v>649</c:v>
                </c:pt>
                <c:pt idx="300">
                  <c:v>650</c:v>
                </c:pt>
                <c:pt idx="301">
                  <c:v>651</c:v>
                </c:pt>
                <c:pt idx="302">
                  <c:v>652</c:v>
                </c:pt>
                <c:pt idx="303">
                  <c:v>653</c:v>
                </c:pt>
                <c:pt idx="304">
                  <c:v>654</c:v>
                </c:pt>
                <c:pt idx="305">
                  <c:v>655</c:v>
                </c:pt>
                <c:pt idx="306">
                  <c:v>656</c:v>
                </c:pt>
                <c:pt idx="307">
                  <c:v>657</c:v>
                </c:pt>
                <c:pt idx="308">
                  <c:v>658</c:v>
                </c:pt>
                <c:pt idx="309">
                  <c:v>659</c:v>
                </c:pt>
                <c:pt idx="310">
                  <c:v>660</c:v>
                </c:pt>
                <c:pt idx="311">
                  <c:v>661</c:v>
                </c:pt>
                <c:pt idx="312">
                  <c:v>662</c:v>
                </c:pt>
                <c:pt idx="313">
                  <c:v>663</c:v>
                </c:pt>
                <c:pt idx="314">
                  <c:v>664</c:v>
                </c:pt>
                <c:pt idx="315">
                  <c:v>665</c:v>
                </c:pt>
                <c:pt idx="316">
                  <c:v>666</c:v>
                </c:pt>
                <c:pt idx="317">
                  <c:v>667</c:v>
                </c:pt>
                <c:pt idx="318">
                  <c:v>668</c:v>
                </c:pt>
                <c:pt idx="319">
                  <c:v>669</c:v>
                </c:pt>
                <c:pt idx="320">
                  <c:v>670</c:v>
                </c:pt>
                <c:pt idx="321">
                  <c:v>671</c:v>
                </c:pt>
                <c:pt idx="322">
                  <c:v>672</c:v>
                </c:pt>
                <c:pt idx="323">
                  <c:v>673</c:v>
                </c:pt>
                <c:pt idx="324">
                  <c:v>674</c:v>
                </c:pt>
                <c:pt idx="325">
                  <c:v>675</c:v>
                </c:pt>
                <c:pt idx="326">
                  <c:v>676</c:v>
                </c:pt>
                <c:pt idx="327">
                  <c:v>677</c:v>
                </c:pt>
                <c:pt idx="328">
                  <c:v>678</c:v>
                </c:pt>
                <c:pt idx="329">
                  <c:v>679</c:v>
                </c:pt>
                <c:pt idx="330">
                  <c:v>680</c:v>
                </c:pt>
                <c:pt idx="331">
                  <c:v>681</c:v>
                </c:pt>
                <c:pt idx="332">
                  <c:v>682</c:v>
                </c:pt>
                <c:pt idx="333">
                  <c:v>683</c:v>
                </c:pt>
                <c:pt idx="334">
                  <c:v>684</c:v>
                </c:pt>
                <c:pt idx="335">
                  <c:v>685</c:v>
                </c:pt>
                <c:pt idx="336">
                  <c:v>686</c:v>
                </c:pt>
                <c:pt idx="337">
                  <c:v>687</c:v>
                </c:pt>
                <c:pt idx="338">
                  <c:v>688</c:v>
                </c:pt>
                <c:pt idx="339">
                  <c:v>689</c:v>
                </c:pt>
                <c:pt idx="340">
                  <c:v>690</c:v>
                </c:pt>
                <c:pt idx="341">
                  <c:v>691</c:v>
                </c:pt>
                <c:pt idx="342">
                  <c:v>692</c:v>
                </c:pt>
                <c:pt idx="343">
                  <c:v>693</c:v>
                </c:pt>
                <c:pt idx="344">
                  <c:v>694</c:v>
                </c:pt>
                <c:pt idx="345">
                  <c:v>695</c:v>
                </c:pt>
                <c:pt idx="346">
                  <c:v>696</c:v>
                </c:pt>
                <c:pt idx="347">
                  <c:v>697</c:v>
                </c:pt>
                <c:pt idx="348">
                  <c:v>698</c:v>
                </c:pt>
                <c:pt idx="349">
                  <c:v>699</c:v>
                </c:pt>
                <c:pt idx="350">
                  <c:v>700</c:v>
                </c:pt>
                <c:pt idx="351">
                  <c:v>701</c:v>
                </c:pt>
                <c:pt idx="352">
                  <c:v>702</c:v>
                </c:pt>
                <c:pt idx="353">
                  <c:v>703</c:v>
                </c:pt>
                <c:pt idx="354">
                  <c:v>704</c:v>
                </c:pt>
                <c:pt idx="355">
                  <c:v>705</c:v>
                </c:pt>
                <c:pt idx="356">
                  <c:v>706</c:v>
                </c:pt>
                <c:pt idx="357">
                  <c:v>707</c:v>
                </c:pt>
                <c:pt idx="358">
                  <c:v>708</c:v>
                </c:pt>
                <c:pt idx="359">
                  <c:v>709</c:v>
                </c:pt>
                <c:pt idx="360">
                  <c:v>710</c:v>
                </c:pt>
                <c:pt idx="361">
                  <c:v>711</c:v>
                </c:pt>
                <c:pt idx="362">
                  <c:v>712</c:v>
                </c:pt>
                <c:pt idx="363">
                  <c:v>713</c:v>
                </c:pt>
                <c:pt idx="364">
                  <c:v>714</c:v>
                </c:pt>
                <c:pt idx="365">
                  <c:v>715</c:v>
                </c:pt>
                <c:pt idx="366">
                  <c:v>716</c:v>
                </c:pt>
                <c:pt idx="367">
                  <c:v>717</c:v>
                </c:pt>
                <c:pt idx="368">
                  <c:v>718</c:v>
                </c:pt>
                <c:pt idx="369">
                  <c:v>719</c:v>
                </c:pt>
                <c:pt idx="370">
                  <c:v>720</c:v>
                </c:pt>
                <c:pt idx="371">
                  <c:v>721</c:v>
                </c:pt>
                <c:pt idx="372">
                  <c:v>722</c:v>
                </c:pt>
                <c:pt idx="373">
                  <c:v>723</c:v>
                </c:pt>
                <c:pt idx="374">
                  <c:v>724</c:v>
                </c:pt>
                <c:pt idx="375">
                  <c:v>725</c:v>
                </c:pt>
                <c:pt idx="376">
                  <c:v>726</c:v>
                </c:pt>
                <c:pt idx="377">
                  <c:v>727</c:v>
                </c:pt>
                <c:pt idx="378">
                  <c:v>728</c:v>
                </c:pt>
                <c:pt idx="379">
                  <c:v>729</c:v>
                </c:pt>
                <c:pt idx="380">
                  <c:v>730</c:v>
                </c:pt>
                <c:pt idx="381">
                  <c:v>731</c:v>
                </c:pt>
                <c:pt idx="382">
                  <c:v>732</c:v>
                </c:pt>
                <c:pt idx="383">
                  <c:v>733</c:v>
                </c:pt>
                <c:pt idx="384">
                  <c:v>734</c:v>
                </c:pt>
                <c:pt idx="385">
                  <c:v>735</c:v>
                </c:pt>
                <c:pt idx="386">
                  <c:v>736</c:v>
                </c:pt>
                <c:pt idx="387">
                  <c:v>737</c:v>
                </c:pt>
                <c:pt idx="388">
                  <c:v>738</c:v>
                </c:pt>
                <c:pt idx="389">
                  <c:v>739</c:v>
                </c:pt>
                <c:pt idx="390">
                  <c:v>740</c:v>
                </c:pt>
                <c:pt idx="391">
                  <c:v>741</c:v>
                </c:pt>
                <c:pt idx="392">
                  <c:v>742</c:v>
                </c:pt>
                <c:pt idx="393">
                  <c:v>743</c:v>
                </c:pt>
                <c:pt idx="394">
                  <c:v>744</c:v>
                </c:pt>
                <c:pt idx="395">
                  <c:v>745</c:v>
                </c:pt>
                <c:pt idx="396">
                  <c:v>746</c:v>
                </c:pt>
                <c:pt idx="397">
                  <c:v>747</c:v>
                </c:pt>
                <c:pt idx="398">
                  <c:v>748</c:v>
                </c:pt>
                <c:pt idx="399">
                  <c:v>749</c:v>
                </c:pt>
                <c:pt idx="400">
                  <c:v>750</c:v>
                </c:pt>
                <c:pt idx="401">
                  <c:v>751</c:v>
                </c:pt>
                <c:pt idx="402">
                  <c:v>752</c:v>
                </c:pt>
                <c:pt idx="403">
                  <c:v>753</c:v>
                </c:pt>
                <c:pt idx="404">
                  <c:v>754</c:v>
                </c:pt>
                <c:pt idx="405">
                  <c:v>755</c:v>
                </c:pt>
                <c:pt idx="406">
                  <c:v>756</c:v>
                </c:pt>
                <c:pt idx="407">
                  <c:v>757</c:v>
                </c:pt>
                <c:pt idx="408">
                  <c:v>758</c:v>
                </c:pt>
                <c:pt idx="409">
                  <c:v>759</c:v>
                </c:pt>
                <c:pt idx="410">
                  <c:v>760</c:v>
                </c:pt>
                <c:pt idx="411">
                  <c:v>761</c:v>
                </c:pt>
                <c:pt idx="412">
                  <c:v>762</c:v>
                </c:pt>
                <c:pt idx="413">
                  <c:v>763</c:v>
                </c:pt>
                <c:pt idx="414">
                  <c:v>764</c:v>
                </c:pt>
                <c:pt idx="415">
                  <c:v>765</c:v>
                </c:pt>
                <c:pt idx="416">
                  <c:v>766</c:v>
                </c:pt>
                <c:pt idx="417">
                  <c:v>767</c:v>
                </c:pt>
                <c:pt idx="418">
                  <c:v>768</c:v>
                </c:pt>
                <c:pt idx="419">
                  <c:v>769</c:v>
                </c:pt>
                <c:pt idx="420">
                  <c:v>770</c:v>
                </c:pt>
                <c:pt idx="421">
                  <c:v>771</c:v>
                </c:pt>
                <c:pt idx="422">
                  <c:v>772</c:v>
                </c:pt>
                <c:pt idx="423">
                  <c:v>773</c:v>
                </c:pt>
                <c:pt idx="424">
                  <c:v>774</c:v>
                </c:pt>
                <c:pt idx="425">
                  <c:v>775</c:v>
                </c:pt>
                <c:pt idx="426">
                  <c:v>776</c:v>
                </c:pt>
                <c:pt idx="427">
                  <c:v>777</c:v>
                </c:pt>
                <c:pt idx="428">
                  <c:v>778</c:v>
                </c:pt>
                <c:pt idx="429">
                  <c:v>779</c:v>
                </c:pt>
                <c:pt idx="430">
                  <c:v>780</c:v>
                </c:pt>
                <c:pt idx="431">
                  <c:v>781</c:v>
                </c:pt>
                <c:pt idx="432">
                  <c:v>782</c:v>
                </c:pt>
                <c:pt idx="433">
                  <c:v>783</c:v>
                </c:pt>
                <c:pt idx="434">
                  <c:v>784</c:v>
                </c:pt>
                <c:pt idx="435">
                  <c:v>785</c:v>
                </c:pt>
                <c:pt idx="436">
                  <c:v>786</c:v>
                </c:pt>
                <c:pt idx="437">
                  <c:v>787</c:v>
                </c:pt>
                <c:pt idx="438">
                  <c:v>788</c:v>
                </c:pt>
                <c:pt idx="439">
                  <c:v>789</c:v>
                </c:pt>
                <c:pt idx="440">
                  <c:v>790</c:v>
                </c:pt>
                <c:pt idx="441">
                  <c:v>791</c:v>
                </c:pt>
                <c:pt idx="442">
                  <c:v>792</c:v>
                </c:pt>
                <c:pt idx="443">
                  <c:v>793</c:v>
                </c:pt>
                <c:pt idx="444">
                  <c:v>794</c:v>
                </c:pt>
                <c:pt idx="445">
                  <c:v>795</c:v>
                </c:pt>
                <c:pt idx="446">
                  <c:v>796</c:v>
                </c:pt>
                <c:pt idx="447">
                  <c:v>797</c:v>
                </c:pt>
                <c:pt idx="448">
                  <c:v>798</c:v>
                </c:pt>
                <c:pt idx="449">
                  <c:v>799</c:v>
                </c:pt>
                <c:pt idx="450">
                  <c:v>800</c:v>
                </c:pt>
                <c:pt idx="451">
                  <c:v>801</c:v>
                </c:pt>
                <c:pt idx="452">
                  <c:v>802</c:v>
                </c:pt>
                <c:pt idx="453">
                  <c:v>803</c:v>
                </c:pt>
                <c:pt idx="454">
                  <c:v>804</c:v>
                </c:pt>
                <c:pt idx="455">
                  <c:v>805</c:v>
                </c:pt>
                <c:pt idx="456">
                  <c:v>806</c:v>
                </c:pt>
                <c:pt idx="457">
                  <c:v>807</c:v>
                </c:pt>
                <c:pt idx="458">
                  <c:v>808</c:v>
                </c:pt>
                <c:pt idx="459">
                  <c:v>809</c:v>
                </c:pt>
                <c:pt idx="460">
                  <c:v>810</c:v>
                </c:pt>
                <c:pt idx="461">
                  <c:v>811</c:v>
                </c:pt>
                <c:pt idx="462">
                  <c:v>812</c:v>
                </c:pt>
                <c:pt idx="463">
                  <c:v>813</c:v>
                </c:pt>
                <c:pt idx="464">
                  <c:v>814</c:v>
                </c:pt>
                <c:pt idx="465">
                  <c:v>815</c:v>
                </c:pt>
                <c:pt idx="466">
                  <c:v>816</c:v>
                </c:pt>
                <c:pt idx="467">
                  <c:v>817</c:v>
                </c:pt>
                <c:pt idx="468">
                  <c:v>818</c:v>
                </c:pt>
                <c:pt idx="469">
                  <c:v>819</c:v>
                </c:pt>
                <c:pt idx="470">
                  <c:v>820</c:v>
                </c:pt>
                <c:pt idx="471">
                  <c:v>821</c:v>
                </c:pt>
                <c:pt idx="472">
                  <c:v>822</c:v>
                </c:pt>
                <c:pt idx="473">
                  <c:v>823</c:v>
                </c:pt>
                <c:pt idx="474">
                  <c:v>824</c:v>
                </c:pt>
                <c:pt idx="475">
                  <c:v>825</c:v>
                </c:pt>
                <c:pt idx="476">
                  <c:v>826</c:v>
                </c:pt>
                <c:pt idx="477">
                  <c:v>827</c:v>
                </c:pt>
                <c:pt idx="478">
                  <c:v>828</c:v>
                </c:pt>
                <c:pt idx="479">
                  <c:v>829</c:v>
                </c:pt>
                <c:pt idx="480">
                  <c:v>830</c:v>
                </c:pt>
                <c:pt idx="481">
                  <c:v>831</c:v>
                </c:pt>
                <c:pt idx="482">
                  <c:v>832</c:v>
                </c:pt>
                <c:pt idx="483">
                  <c:v>833</c:v>
                </c:pt>
                <c:pt idx="484">
                  <c:v>834</c:v>
                </c:pt>
                <c:pt idx="485">
                  <c:v>835</c:v>
                </c:pt>
                <c:pt idx="486">
                  <c:v>836</c:v>
                </c:pt>
                <c:pt idx="487">
                  <c:v>837</c:v>
                </c:pt>
                <c:pt idx="488">
                  <c:v>838</c:v>
                </c:pt>
                <c:pt idx="489">
                  <c:v>839</c:v>
                </c:pt>
                <c:pt idx="490">
                  <c:v>840</c:v>
                </c:pt>
                <c:pt idx="491">
                  <c:v>841</c:v>
                </c:pt>
                <c:pt idx="492">
                  <c:v>842</c:v>
                </c:pt>
                <c:pt idx="493">
                  <c:v>843</c:v>
                </c:pt>
                <c:pt idx="494">
                  <c:v>844</c:v>
                </c:pt>
                <c:pt idx="495">
                  <c:v>845</c:v>
                </c:pt>
                <c:pt idx="496">
                  <c:v>846</c:v>
                </c:pt>
                <c:pt idx="497">
                  <c:v>847</c:v>
                </c:pt>
                <c:pt idx="498">
                  <c:v>848</c:v>
                </c:pt>
                <c:pt idx="499">
                  <c:v>849</c:v>
                </c:pt>
                <c:pt idx="500">
                  <c:v>850</c:v>
                </c:pt>
                <c:pt idx="501">
                  <c:v>851</c:v>
                </c:pt>
                <c:pt idx="502">
                  <c:v>852</c:v>
                </c:pt>
                <c:pt idx="503">
                  <c:v>853</c:v>
                </c:pt>
                <c:pt idx="504">
                  <c:v>854</c:v>
                </c:pt>
                <c:pt idx="505">
                  <c:v>855</c:v>
                </c:pt>
                <c:pt idx="506">
                  <c:v>856</c:v>
                </c:pt>
                <c:pt idx="507">
                  <c:v>857</c:v>
                </c:pt>
                <c:pt idx="508">
                  <c:v>858</c:v>
                </c:pt>
                <c:pt idx="509">
                  <c:v>859</c:v>
                </c:pt>
                <c:pt idx="510">
                  <c:v>860</c:v>
                </c:pt>
                <c:pt idx="511">
                  <c:v>861</c:v>
                </c:pt>
                <c:pt idx="512">
                  <c:v>862</c:v>
                </c:pt>
                <c:pt idx="513">
                  <c:v>863</c:v>
                </c:pt>
                <c:pt idx="514">
                  <c:v>864</c:v>
                </c:pt>
                <c:pt idx="515">
                  <c:v>865</c:v>
                </c:pt>
                <c:pt idx="516">
                  <c:v>866</c:v>
                </c:pt>
                <c:pt idx="517">
                  <c:v>867</c:v>
                </c:pt>
                <c:pt idx="518">
                  <c:v>868</c:v>
                </c:pt>
                <c:pt idx="519">
                  <c:v>869</c:v>
                </c:pt>
                <c:pt idx="520">
                  <c:v>870</c:v>
                </c:pt>
                <c:pt idx="521">
                  <c:v>871</c:v>
                </c:pt>
                <c:pt idx="522">
                  <c:v>872</c:v>
                </c:pt>
                <c:pt idx="523">
                  <c:v>873</c:v>
                </c:pt>
                <c:pt idx="524">
                  <c:v>874</c:v>
                </c:pt>
                <c:pt idx="525">
                  <c:v>875</c:v>
                </c:pt>
                <c:pt idx="526">
                  <c:v>876</c:v>
                </c:pt>
                <c:pt idx="527">
                  <c:v>877</c:v>
                </c:pt>
                <c:pt idx="528">
                  <c:v>878</c:v>
                </c:pt>
                <c:pt idx="529">
                  <c:v>879</c:v>
                </c:pt>
                <c:pt idx="530">
                  <c:v>880</c:v>
                </c:pt>
                <c:pt idx="531">
                  <c:v>881</c:v>
                </c:pt>
                <c:pt idx="532">
                  <c:v>882</c:v>
                </c:pt>
                <c:pt idx="533">
                  <c:v>883</c:v>
                </c:pt>
                <c:pt idx="534">
                  <c:v>884</c:v>
                </c:pt>
                <c:pt idx="535">
                  <c:v>885</c:v>
                </c:pt>
                <c:pt idx="536">
                  <c:v>886</c:v>
                </c:pt>
                <c:pt idx="537">
                  <c:v>887</c:v>
                </c:pt>
                <c:pt idx="538">
                  <c:v>888</c:v>
                </c:pt>
                <c:pt idx="539">
                  <c:v>889</c:v>
                </c:pt>
                <c:pt idx="540">
                  <c:v>890</c:v>
                </c:pt>
                <c:pt idx="541">
                  <c:v>891</c:v>
                </c:pt>
                <c:pt idx="542">
                  <c:v>892</c:v>
                </c:pt>
                <c:pt idx="543">
                  <c:v>893</c:v>
                </c:pt>
                <c:pt idx="544">
                  <c:v>894</c:v>
                </c:pt>
                <c:pt idx="545">
                  <c:v>895</c:v>
                </c:pt>
                <c:pt idx="546">
                  <c:v>896</c:v>
                </c:pt>
                <c:pt idx="547">
                  <c:v>897</c:v>
                </c:pt>
                <c:pt idx="548">
                  <c:v>898</c:v>
                </c:pt>
                <c:pt idx="549">
                  <c:v>899</c:v>
                </c:pt>
                <c:pt idx="550">
                  <c:v>900</c:v>
                </c:pt>
                <c:pt idx="551">
                  <c:v>901</c:v>
                </c:pt>
                <c:pt idx="552">
                  <c:v>902</c:v>
                </c:pt>
                <c:pt idx="553">
                  <c:v>903</c:v>
                </c:pt>
                <c:pt idx="554">
                  <c:v>904</c:v>
                </c:pt>
                <c:pt idx="555">
                  <c:v>905</c:v>
                </c:pt>
                <c:pt idx="556">
                  <c:v>906</c:v>
                </c:pt>
                <c:pt idx="557">
                  <c:v>907</c:v>
                </c:pt>
                <c:pt idx="558">
                  <c:v>908</c:v>
                </c:pt>
                <c:pt idx="559">
                  <c:v>909</c:v>
                </c:pt>
                <c:pt idx="560">
                  <c:v>910</c:v>
                </c:pt>
                <c:pt idx="561">
                  <c:v>911</c:v>
                </c:pt>
                <c:pt idx="562">
                  <c:v>912</c:v>
                </c:pt>
                <c:pt idx="563">
                  <c:v>913</c:v>
                </c:pt>
                <c:pt idx="564">
                  <c:v>914</c:v>
                </c:pt>
                <c:pt idx="565">
                  <c:v>915</c:v>
                </c:pt>
                <c:pt idx="566">
                  <c:v>916</c:v>
                </c:pt>
                <c:pt idx="567">
                  <c:v>917</c:v>
                </c:pt>
                <c:pt idx="568">
                  <c:v>918</c:v>
                </c:pt>
                <c:pt idx="569">
                  <c:v>919</c:v>
                </c:pt>
                <c:pt idx="570">
                  <c:v>920</c:v>
                </c:pt>
                <c:pt idx="571">
                  <c:v>921</c:v>
                </c:pt>
                <c:pt idx="572">
                  <c:v>922</c:v>
                </c:pt>
                <c:pt idx="573">
                  <c:v>923</c:v>
                </c:pt>
                <c:pt idx="574">
                  <c:v>924</c:v>
                </c:pt>
                <c:pt idx="575">
                  <c:v>925</c:v>
                </c:pt>
                <c:pt idx="576">
                  <c:v>926</c:v>
                </c:pt>
                <c:pt idx="577">
                  <c:v>927</c:v>
                </c:pt>
                <c:pt idx="578">
                  <c:v>928</c:v>
                </c:pt>
                <c:pt idx="579">
                  <c:v>929</c:v>
                </c:pt>
                <c:pt idx="580">
                  <c:v>930</c:v>
                </c:pt>
                <c:pt idx="581">
                  <c:v>931</c:v>
                </c:pt>
                <c:pt idx="582">
                  <c:v>932</c:v>
                </c:pt>
                <c:pt idx="583">
                  <c:v>933</c:v>
                </c:pt>
                <c:pt idx="584">
                  <c:v>934</c:v>
                </c:pt>
                <c:pt idx="585">
                  <c:v>935</c:v>
                </c:pt>
                <c:pt idx="586">
                  <c:v>936</c:v>
                </c:pt>
                <c:pt idx="587">
                  <c:v>937</c:v>
                </c:pt>
                <c:pt idx="588">
                  <c:v>938</c:v>
                </c:pt>
                <c:pt idx="589">
                  <c:v>939</c:v>
                </c:pt>
                <c:pt idx="590">
                  <c:v>940</c:v>
                </c:pt>
                <c:pt idx="591">
                  <c:v>941</c:v>
                </c:pt>
                <c:pt idx="592">
                  <c:v>942</c:v>
                </c:pt>
                <c:pt idx="593">
                  <c:v>943</c:v>
                </c:pt>
                <c:pt idx="594">
                  <c:v>944</c:v>
                </c:pt>
                <c:pt idx="595">
                  <c:v>945</c:v>
                </c:pt>
                <c:pt idx="596">
                  <c:v>946</c:v>
                </c:pt>
                <c:pt idx="597">
                  <c:v>947</c:v>
                </c:pt>
                <c:pt idx="598">
                  <c:v>948</c:v>
                </c:pt>
                <c:pt idx="599">
                  <c:v>949</c:v>
                </c:pt>
                <c:pt idx="600">
                  <c:v>950</c:v>
                </c:pt>
                <c:pt idx="601">
                  <c:v>951</c:v>
                </c:pt>
                <c:pt idx="602">
                  <c:v>952</c:v>
                </c:pt>
                <c:pt idx="603">
                  <c:v>953</c:v>
                </c:pt>
                <c:pt idx="604">
                  <c:v>954</c:v>
                </c:pt>
                <c:pt idx="605">
                  <c:v>955</c:v>
                </c:pt>
                <c:pt idx="606">
                  <c:v>956</c:v>
                </c:pt>
                <c:pt idx="607">
                  <c:v>957</c:v>
                </c:pt>
                <c:pt idx="608">
                  <c:v>958</c:v>
                </c:pt>
                <c:pt idx="609">
                  <c:v>959</c:v>
                </c:pt>
                <c:pt idx="610">
                  <c:v>960</c:v>
                </c:pt>
                <c:pt idx="611">
                  <c:v>961</c:v>
                </c:pt>
                <c:pt idx="612">
                  <c:v>962</c:v>
                </c:pt>
                <c:pt idx="613">
                  <c:v>963</c:v>
                </c:pt>
                <c:pt idx="614">
                  <c:v>964</c:v>
                </c:pt>
                <c:pt idx="615">
                  <c:v>965</c:v>
                </c:pt>
                <c:pt idx="616">
                  <c:v>966</c:v>
                </c:pt>
                <c:pt idx="617">
                  <c:v>967</c:v>
                </c:pt>
                <c:pt idx="618">
                  <c:v>968</c:v>
                </c:pt>
                <c:pt idx="619">
                  <c:v>969</c:v>
                </c:pt>
                <c:pt idx="620">
                  <c:v>970</c:v>
                </c:pt>
                <c:pt idx="621">
                  <c:v>971</c:v>
                </c:pt>
                <c:pt idx="622">
                  <c:v>972</c:v>
                </c:pt>
                <c:pt idx="623">
                  <c:v>973</c:v>
                </c:pt>
                <c:pt idx="624">
                  <c:v>974</c:v>
                </c:pt>
                <c:pt idx="625">
                  <c:v>975</c:v>
                </c:pt>
                <c:pt idx="626">
                  <c:v>976</c:v>
                </c:pt>
                <c:pt idx="627">
                  <c:v>977</c:v>
                </c:pt>
                <c:pt idx="628">
                  <c:v>978</c:v>
                </c:pt>
                <c:pt idx="629">
                  <c:v>979</c:v>
                </c:pt>
                <c:pt idx="630">
                  <c:v>980</c:v>
                </c:pt>
                <c:pt idx="631">
                  <c:v>981</c:v>
                </c:pt>
                <c:pt idx="632">
                  <c:v>982</c:v>
                </c:pt>
                <c:pt idx="633">
                  <c:v>983</c:v>
                </c:pt>
                <c:pt idx="634">
                  <c:v>984</c:v>
                </c:pt>
                <c:pt idx="635">
                  <c:v>985</c:v>
                </c:pt>
                <c:pt idx="636">
                  <c:v>986</c:v>
                </c:pt>
                <c:pt idx="637">
                  <c:v>987</c:v>
                </c:pt>
                <c:pt idx="638">
                  <c:v>988</c:v>
                </c:pt>
                <c:pt idx="639">
                  <c:v>989</c:v>
                </c:pt>
                <c:pt idx="640">
                  <c:v>990</c:v>
                </c:pt>
                <c:pt idx="641">
                  <c:v>991</c:v>
                </c:pt>
                <c:pt idx="642">
                  <c:v>992</c:v>
                </c:pt>
                <c:pt idx="643">
                  <c:v>993</c:v>
                </c:pt>
                <c:pt idx="644">
                  <c:v>994</c:v>
                </c:pt>
                <c:pt idx="645">
                  <c:v>995</c:v>
                </c:pt>
                <c:pt idx="646">
                  <c:v>996</c:v>
                </c:pt>
                <c:pt idx="647">
                  <c:v>997</c:v>
                </c:pt>
                <c:pt idx="648">
                  <c:v>998</c:v>
                </c:pt>
                <c:pt idx="649">
                  <c:v>999</c:v>
                </c:pt>
                <c:pt idx="650">
                  <c:v>1000</c:v>
                </c:pt>
                <c:pt idx="651">
                  <c:v>1001</c:v>
                </c:pt>
                <c:pt idx="652">
                  <c:v>1002</c:v>
                </c:pt>
                <c:pt idx="653">
                  <c:v>1003</c:v>
                </c:pt>
                <c:pt idx="654">
                  <c:v>1004</c:v>
                </c:pt>
                <c:pt idx="655">
                  <c:v>1005</c:v>
                </c:pt>
                <c:pt idx="656">
                  <c:v>1006</c:v>
                </c:pt>
                <c:pt idx="657">
                  <c:v>1007</c:v>
                </c:pt>
                <c:pt idx="658">
                  <c:v>1008</c:v>
                </c:pt>
                <c:pt idx="659">
                  <c:v>1009</c:v>
                </c:pt>
                <c:pt idx="660">
                  <c:v>1010</c:v>
                </c:pt>
                <c:pt idx="661">
                  <c:v>1011</c:v>
                </c:pt>
                <c:pt idx="662">
                  <c:v>1012</c:v>
                </c:pt>
                <c:pt idx="663">
                  <c:v>1013</c:v>
                </c:pt>
                <c:pt idx="664">
                  <c:v>1014</c:v>
                </c:pt>
                <c:pt idx="665">
                  <c:v>1015</c:v>
                </c:pt>
                <c:pt idx="666">
                  <c:v>1016</c:v>
                </c:pt>
                <c:pt idx="667">
                  <c:v>1017</c:v>
                </c:pt>
                <c:pt idx="668">
                  <c:v>1018</c:v>
                </c:pt>
                <c:pt idx="669">
                  <c:v>1019</c:v>
                </c:pt>
                <c:pt idx="670">
                  <c:v>1020</c:v>
                </c:pt>
                <c:pt idx="671">
                  <c:v>1021</c:v>
                </c:pt>
                <c:pt idx="672">
                  <c:v>1022</c:v>
                </c:pt>
                <c:pt idx="673">
                  <c:v>1023</c:v>
                </c:pt>
                <c:pt idx="674">
                  <c:v>1024</c:v>
                </c:pt>
                <c:pt idx="675">
                  <c:v>1025</c:v>
                </c:pt>
                <c:pt idx="676">
                  <c:v>1026</c:v>
                </c:pt>
                <c:pt idx="677">
                  <c:v>1027</c:v>
                </c:pt>
                <c:pt idx="678">
                  <c:v>1028</c:v>
                </c:pt>
                <c:pt idx="679">
                  <c:v>1029</c:v>
                </c:pt>
                <c:pt idx="680">
                  <c:v>1030</c:v>
                </c:pt>
                <c:pt idx="681">
                  <c:v>1031</c:v>
                </c:pt>
                <c:pt idx="682">
                  <c:v>1032</c:v>
                </c:pt>
                <c:pt idx="683">
                  <c:v>1033</c:v>
                </c:pt>
                <c:pt idx="684">
                  <c:v>1034</c:v>
                </c:pt>
                <c:pt idx="685">
                  <c:v>1035</c:v>
                </c:pt>
                <c:pt idx="686">
                  <c:v>1036</c:v>
                </c:pt>
                <c:pt idx="687">
                  <c:v>1037</c:v>
                </c:pt>
                <c:pt idx="688">
                  <c:v>1038</c:v>
                </c:pt>
                <c:pt idx="689">
                  <c:v>1039</c:v>
                </c:pt>
                <c:pt idx="690">
                  <c:v>1040</c:v>
                </c:pt>
                <c:pt idx="691">
                  <c:v>1041</c:v>
                </c:pt>
                <c:pt idx="692">
                  <c:v>1042</c:v>
                </c:pt>
                <c:pt idx="693">
                  <c:v>1043</c:v>
                </c:pt>
                <c:pt idx="694">
                  <c:v>1044</c:v>
                </c:pt>
                <c:pt idx="695">
                  <c:v>1045</c:v>
                </c:pt>
                <c:pt idx="696">
                  <c:v>1046</c:v>
                </c:pt>
                <c:pt idx="697">
                  <c:v>1047</c:v>
                </c:pt>
                <c:pt idx="698">
                  <c:v>1048</c:v>
                </c:pt>
                <c:pt idx="699">
                  <c:v>1049</c:v>
                </c:pt>
                <c:pt idx="700">
                  <c:v>1050</c:v>
                </c:pt>
                <c:pt idx="701">
                  <c:v>1051</c:v>
                </c:pt>
                <c:pt idx="702">
                  <c:v>1052</c:v>
                </c:pt>
                <c:pt idx="703">
                  <c:v>1053</c:v>
                </c:pt>
                <c:pt idx="704">
                  <c:v>1054</c:v>
                </c:pt>
                <c:pt idx="705">
                  <c:v>1055</c:v>
                </c:pt>
                <c:pt idx="706">
                  <c:v>1056</c:v>
                </c:pt>
                <c:pt idx="707">
                  <c:v>1057</c:v>
                </c:pt>
                <c:pt idx="708">
                  <c:v>1058</c:v>
                </c:pt>
                <c:pt idx="709">
                  <c:v>1059</c:v>
                </c:pt>
                <c:pt idx="710">
                  <c:v>1060</c:v>
                </c:pt>
                <c:pt idx="711">
                  <c:v>1061</c:v>
                </c:pt>
                <c:pt idx="712">
                  <c:v>1062</c:v>
                </c:pt>
                <c:pt idx="713">
                  <c:v>1063</c:v>
                </c:pt>
                <c:pt idx="714">
                  <c:v>1064</c:v>
                </c:pt>
                <c:pt idx="715">
                  <c:v>1065</c:v>
                </c:pt>
                <c:pt idx="716">
                  <c:v>1066</c:v>
                </c:pt>
                <c:pt idx="717">
                  <c:v>1067</c:v>
                </c:pt>
                <c:pt idx="718">
                  <c:v>1068</c:v>
                </c:pt>
                <c:pt idx="719">
                  <c:v>1069</c:v>
                </c:pt>
                <c:pt idx="720">
                  <c:v>1070</c:v>
                </c:pt>
                <c:pt idx="721">
                  <c:v>1071</c:v>
                </c:pt>
                <c:pt idx="722">
                  <c:v>1072</c:v>
                </c:pt>
                <c:pt idx="723">
                  <c:v>1073</c:v>
                </c:pt>
                <c:pt idx="724">
                  <c:v>1074</c:v>
                </c:pt>
                <c:pt idx="725">
                  <c:v>1075</c:v>
                </c:pt>
                <c:pt idx="726">
                  <c:v>1076</c:v>
                </c:pt>
                <c:pt idx="727">
                  <c:v>1077</c:v>
                </c:pt>
                <c:pt idx="728">
                  <c:v>1078</c:v>
                </c:pt>
                <c:pt idx="729">
                  <c:v>1079</c:v>
                </c:pt>
                <c:pt idx="730">
                  <c:v>1080</c:v>
                </c:pt>
                <c:pt idx="731">
                  <c:v>1081</c:v>
                </c:pt>
                <c:pt idx="732">
                  <c:v>1082</c:v>
                </c:pt>
                <c:pt idx="733">
                  <c:v>1083</c:v>
                </c:pt>
                <c:pt idx="734">
                  <c:v>1084</c:v>
                </c:pt>
                <c:pt idx="735">
                  <c:v>1085</c:v>
                </c:pt>
                <c:pt idx="736">
                  <c:v>1086</c:v>
                </c:pt>
                <c:pt idx="737">
                  <c:v>1087</c:v>
                </c:pt>
                <c:pt idx="738">
                  <c:v>1088</c:v>
                </c:pt>
                <c:pt idx="739">
                  <c:v>1089</c:v>
                </c:pt>
                <c:pt idx="740">
                  <c:v>1090</c:v>
                </c:pt>
                <c:pt idx="741">
                  <c:v>1091</c:v>
                </c:pt>
                <c:pt idx="742">
                  <c:v>1092</c:v>
                </c:pt>
                <c:pt idx="743">
                  <c:v>1093</c:v>
                </c:pt>
                <c:pt idx="744">
                  <c:v>1094</c:v>
                </c:pt>
                <c:pt idx="745">
                  <c:v>1095</c:v>
                </c:pt>
                <c:pt idx="746">
                  <c:v>1096</c:v>
                </c:pt>
                <c:pt idx="747">
                  <c:v>1097</c:v>
                </c:pt>
                <c:pt idx="748">
                  <c:v>1098</c:v>
                </c:pt>
                <c:pt idx="749">
                  <c:v>1099</c:v>
                </c:pt>
                <c:pt idx="750">
                  <c:v>1100</c:v>
                </c:pt>
                <c:pt idx="751">
                  <c:v>1101</c:v>
                </c:pt>
                <c:pt idx="752">
                  <c:v>1102</c:v>
                </c:pt>
                <c:pt idx="753">
                  <c:v>1103</c:v>
                </c:pt>
                <c:pt idx="754">
                  <c:v>1104</c:v>
                </c:pt>
                <c:pt idx="755">
                  <c:v>1105</c:v>
                </c:pt>
                <c:pt idx="756">
                  <c:v>1106</c:v>
                </c:pt>
                <c:pt idx="757">
                  <c:v>1107</c:v>
                </c:pt>
                <c:pt idx="758">
                  <c:v>1108</c:v>
                </c:pt>
                <c:pt idx="759">
                  <c:v>1109</c:v>
                </c:pt>
                <c:pt idx="760">
                  <c:v>1110</c:v>
                </c:pt>
                <c:pt idx="761">
                  <c:v>1111</c:v>
                </c:pt>
                <c:pt idx="762">
                  <c:v>1112</c:v>
                </c:pt>
                <c:pt idx="763">
                  <c:v>1113</c:v>
                </c:pt>
                <c:pt idx="764">
                  <c:v>1114</c:v>
                </c:pt>
                <c:pt idx="765">
                  <c:v>1115</c:v>
                </c:pt>
                <c:pt idx="766">
                  <c:v>1116</c:v>
                </c:pt>
                <c:pt idx="767">
                  <c:v>1117</c:v>
                </c:pt>
                <c:pt idx="768">
                  <c:v>1118</c:v>
                </c:pt>
                <c:pt idx="769">
                  <c:v>1119</c:v>
                </c:pt>
                <c:pt idx="770">
                  <c:v>1120</c:v>
                </c:pt>
                <c:pt idx="771">
                  <c:v>1121</c:v>
                </c:pt>
                <c:pt idx="772">
                  <c:v>1122</c:v>
                </c:pt>
                <c:pt idx="773">
                  <c:v>1123</c:v>
                </c:pt>
                <c:pt idx="774">
                  <c:v>1124</c:v>
                </c:pt>
                <c:pt idx="775">
                  <c:v>1125</c:v>
                </c:pt>
                <c:pt idx="776">
                  <c:v>1126</c:v>
                </c:pt>
                <c:pt idx="777">
                  <c:v>1127</c:v>
                </c:pt>
                <c:pt idx="778">
                  <c:v>1128</c:v>
                </c:pt>
                <c:pt idx="779">
                  <c:v>1129</c:v>
                </c:pt>
                <c:pt idx="780">
                  <c:v>1130</c:v>
                </c:pt>
                <c:pt idx="781">
                  <c:v>1131</c:v>
                </c:pt>
                <c:pt idx="782">
                  <c:v>1132</c:v>
                </c:pt>
                <c:pt idx="783">
                  <c:v>1133</c:v>
                </c:pt>
                <c:pt idx="784">
                  <c:v>1134</c:v>
                </c:pt>
                <c:pt idx="785">
                  <c:v>1135</c:v>
                </c:pt>
                <c:pt idx="786">
                  <c:v>1136</c:v>
                </c:pt>
                <c:pt idx="787">
                  <c:v>1137</c:v>
                </c:pt>
                <c:pt idx="788">
                  <c:v>1138</c:v>
                </c:pt>
                <c:pt idx="789">
                  <c:v>1139</c:v>
                </c:pt>
                <c:pt idx="790">
                  <c:v>1140</c:v>
                </c:pt>
                <c:pt idx="791">
                  <c:v>1141</c:v>
                </c:pt>
                <c:pt idx="792">
                  <c:v>1142</c:v>
                </c:pt>
                <c:pt idx="793">
                  <c:v>1143</c:v>
                </c:pt>
                <c:pt idx="794">
                  <c:v>1144</c:v>
                </c:pt>
                <c:pt idx="795">
                  <c:v>1145</c:v>
                </c:pt>
                <c:pt idx="796">
                  <c:v>1146</c:v>
                </c:pt>
                <c:pt idx="797">
                  <c:v>1147</c:v>
                </c:pt>
                <c:pt idx="798">
                  <c:v>1148</c:v>
                </c:pt>
                <c:pt idx="799">
                  <c:v>1149</c:v>
                </c:pt>
                <c:pt idx="800">
                  <c:v>1150</c:v>
                </c:pt>
                <c:pt idx="801">
                  <c:v>1151</c:v>
                </c:pt>
                <c:pt idx="802">
                  <c:v>1152</c:v>
                </c:pt>
                <c:pt idx="803">
                  <c:v>1153</c:v>
                </c:pt>
                <c:pt idx="804">
                  <c:v>1154</c:v>
                </c:pt>
                <c:pt idx="805">
                  <c:v>1155</c:v>
                </c:pt>
                <c:pt idx="806">
                  <c:v>1156</c:v>
                </c:pt>
                <c:pt idx="807">
                  <c:v>1157</c:v>
                </c:pt>
                <c:pt idx="808">
                  <c:v>1158</c:v>
                </c:pt>
                <c:pt idx="809">
                  <c:v>1159</c:v>
                </c:pt>
                <c:pt idx="810">
                  <c:v>1160</c:v>
                </c:pt>
                <c:pt idx="811">
                  <c:v>1161</c:v>
                </c:pt>
                <c:pt idx="812">
                  <c:v>1162</c:v>
                </c:pt>
                <c:pt idx="813">
                  <c:v>1163</c:v>
                </c:pt>
                <c:pt idx="814">
                  <c:v>1164</c:v>
                </c:pt>
                <c:pt idx="815">
                  <c:v>1165</c:v>
                </c:pt>
                <c:pt idx="816">
                  <c:v>1166</c:v>
                </c:pt>
                <c:pt idx="817">
                  <c:v>1167</c:v>
                </c:pt>
                <c:pt idx="818">
                  <c:v>1168</c:v>
                </c:pt>
                <c:pt idx="819">
                  <c:v>1169</c:v>
                </c:pt>
                <c:pt idx="820">
                  <c:v>1170</c:v>
                </c:pt>
                <c:pt idx="821">
                  <c:v>1171</c:v>
                </c:pt>
                <c:pt idx="822">
                  <c:v>1172</c:v>
                </c:pt>
                <c:pt idx="823">
                  <c:v>1173</c:v>
                </c:pt>
                <c:pt idx="824">
                  <c:v>1174</c:v>
                </c:pt>
                <c:pt idx="825">
                  <c:v>1175</c:v>
                </c:pt>
                <c:pt idx="826">
                  <c:v>1176</c:v>
                </c:pt>
                <c:pt idx="827">
                  <c:v>1177</c:v>
                </c:pt>
                <c:pt idx="828">
                  <c:v>1178</c:v>
                </c:pt>
                <c:pt idx="829">
                  <c:v>1179</c:v>
                </c:pt>
                <c:pt idx="830">
                  <c:v>1180</c:v>
                </c:pt>
                <c:pt idx="831">
                  <c:v>1181</c:v>
                </c:pt>
                <c:pt idx="832">
                  <c:v>1182</c:v>
                </c:pt>
                <c:pt idx="833">
                  <c:v>1183</c:v>
                </c:pt>
                <c:pt idx="834">
                  <c:v>1184</c:v>
                </c:pt>
                <c:pt idx="835">
                  <c:v>1185</c:v>
                </c:pt>
                <c:pt idx="836">
                  <c:v>1186</c:v>
                </c:pt>
                <c:pt idx="837">
                  <c:v>1187</c:v>
                </c:pt>
                <c:pt idx="838">
                  <c:v>1188</c:v>
                </c:pt>
                <c:pt idx="839">
                  <c:v>1189</c:v>
                </c:pt>
                <c:pt idx="840">
                  <c:v>1190</c:v>
                </c:pt>
                <c:pt idx="841">
                  <c:v>1191</c:v>
                </c:pt>
                <c:pt idx="842">
                  <c:v>1192</c:v>
                </c:pt>
                <c:pt idx="843">
                  <c:v>1193</c:v>
                </c:pt>
                <c:pt idx="844">
                  <c:v>1194</c:v>
                </c:pt>
                <c:pt idx="845">
                  <c:v>1195</c:v>
                </c:pt>
                <c:pt idx="846">
                  <c:v>1196</c:v>
                </c:pt>
                <c:pt idx="847">
                  <c:v>1197</c:v>
                </c:pt>
                <c:pt idx="848">
                  <c:v>1198</c:v>
                </c:pt>
                <c:pt idx="849">
                  <c:v>1199</c:v>
                </c:pt>
                <c:pt idx="850">
                  <c:v>1200</c:v>
                </c:pt>
                <c:pt idx="851">
                  <c:v>1201</c:v>
                </c:pt>
                <c:pt idx="852">
                  <c:v>1202</c:v>
                </c:pt>
                <c:pt idx="853">
                  <c:v>1203</c:v>
                </c:pt>
                <c:pt idx="854">
                  <c:v>1204</c:v>
                </c:pt>
                <c:pt idx="855">
                  <c:v>1205</c:v>
                </c:pt>
                <c:pt idx="856">
                  <c:v>1206</c:v>
                </c:pt>
                <c:pt idx="857">
                  <c:v>1207</c:v>
                </c:pt>
                <c:pt idx="858">
                  <c:v>1208</c:v>
                </c:pt>
                <c:pt idx="859">
                  <c:v>1209</c:v>
                </c:pt>
                <c:pt idx="860">
                  <c:v>1210</c:v>
                </c:pt>
                <c:pt idx="861">
                  <c:v>1211</c:v>
                </c:pt>
                <c:pt idx="862">
                  <c:v>1212</c:v>
                </c:pt>
                <c:pt idx="863">
                  <c:v>1213</c:v>
                </c:pt>
                <c:pt idx="864">
                  <c:v>1214</c:v>
                </c:pt>
                <c:pt idx="865">
                  <c:v>1215</c:v>
                </c:pt>
                <c:pt idx="866">
                  <c:v>1216</c:v>
                </c:pt>
                <c:pt idx="867">
                  <c:v>1217</c:v>
                </c:pt>
                <c:pt idx="868">
                  <c:v>1218</c:v>
                </c:pt>
                <c:pt idx="869">
                  <c:v>1219</c:v>
                </c:pt>
                <c:pt idx="870">
                  <c:v>1220</c:v>
                </c:pt>
                <c:pt idx="871">
                  <c:v>1221</c:v>
                </c:pt>
                <c:pt idx="872">
                  <c:v>1222</c:v>
                </c:pt>
                <c:pt idx="873">
                  <c:v>1223</c:v>
                </c:pt>
                <c:pt idx="874">
                  <c:v>1224</c:v>
                </c:pt>
                <c:pt idx="875">
                  <c:v>1225</c:v>
                </c:pt>
                <c:pt idx="876">
                  <c:v>1226</c:v>
                </c:pt>
                <c:pt idx="877">
                  <c:v>1227</c:v>
                </c:pt>
                <c:pt idx="878">
                  <c:v>1228</c:v>
                </c:pt>
                <c:pt idx="879">
                  <c:v>1229</c:v>
                </c:pt>
                <c:pt idx="880">
                  <c:v>1230</c:v>
                </c:pt>
                <c:pt idx="881">
                  <c:v>1231</c:v>
                </c:pt>
                <c:pt idx="882">
                  <c:v>1232</c:v>
                </c:pt>
                <c:pt idx="883">
                  <c:v>1233</c:v>
                </c:pt>
                <c:pt idx="884">
                  <c:v>1234</c:v>
                </c:pt>
                <c:pt idx="885">
                  <c:v>1235</c:v>
                </c:pt>
                <c:pt idx="886">
                  <c:v>1236</c:v>
                </c:pt>
                <c:pt idx="887">
                  <c:v>1237</c:v>
                </c:pt>
                <c:pt idx="888">
                  <c:v>1238</c:v>
                </c:pt>
                <c:pt idx="889">
                  <c:v>1239</c:v>
                </c:pt>
                <c:pt idx="890">
                  <c:v>1240</c:v>
                </c:pt>
                <c:pt idx="891">
                  <c:v>1241</c:v>
                </c:pt>
                <c:pt idx="892">
                  <c:v>1242</c:v>
                </c:pt>
                <c:pt idx="893">
                  <c:v>1243</c:v>
                </c:pt>
                <c:pt idx="894">
                  <c:v>1244</c:v>
                </c:pt>
                <c:pt idx="895">
                  <c:v>1245</c:v>
                </c:pt>
                <c:pt idx="896">
                  <c:v>1246</c:v>
                </c:pt>
                <c:pt idx="897">
                  <c:v>1247</c:v>
                </c:pt>
                <c:pt idx="898">
                  <c:v>1248</c:v>
                </c:pt>
                <c:pt idx="899">
                  <c:v>1249</c:v>
                </c:pt>
                <c:pt idx="900">
                  <c:v>1250</c:v>
                </c:pt>
                <c:pt idx="901">
                  <c:v>1251</c:v>
                </c:pt>
                <c:pt idx="902">
                  <c:v>1252</c:v>
                </c:pt>
                <c:pt idx="903">
                  <c:v>1253</c:v>
                </c:pt>
                <c:pt idx="904">
                  <c:v>1254</c:v>
                </c:pt>
                <c:pt idx="905">
                  <c:v>1255</c:v>
                </c:pt>
                <c:pt idx="906">
                  <c:v>1256</c:v>
                </c:pt>
                <c:pt idx="907">
                  <c:v>1257</c:v>
                </c:pt>
                <c:pt idx="908">
                  <c:v>1258</c:v>
                </c:pt>
                <c:pt idx="909">
                  <c:v>1259</c:v>
                </c:pt>
                <c:pt idx="910">
                  <c:v>1260</c:v>
                </c:pt>
                <c:pt idx="911">
                  <c:v>1261</c:v>
                </c:pt>
                <c:pt idx="912">
                  <c:v>1262</c:v>
                </c:pt>
                <c:pt idx="913">
                  <c:v>1263</c:v>
                </c:pt>
                <c:pt idx="914">
                  <c:v>1264</c:v>
                </c:pt>
                <c:pt idx="915">
                  <c:v>1265</c:v>
                </c:pt>
                <c:pt idx="916">
                  <c:v>1266</c:v>
                </c:pt>
                <c:pt idx="917">
                  <c:v>1267</c:v>
                </c:pt>
                <c:pt idx="918">
                  <c:v>1268</c:v>
                </c:pt>
                <c:pt idx="919">
                  <c:v>1269</c:v>
                </c:pt>
                <c:pt idx="920">
                  <c:v>1270</c:v>
                </c:pt>
                <c:pt idx="921">
                  <c:v>1271</c:v>
                </c:pt>
                <c:pt idx="922">
                  <c:v>1272</c:v>
                </c:pt>
                <c:pt idx="923">
                  <c:v>1273</c:v>
                </c:pt>
                <c:pt idx="924">
                  <c:v>1274</c:v>
                </c:pt>
                <c:pt idx="925">
                  <c:v>1275</c:v>
                </c:pt>
                <c:pt idx="926">
                  <c:v>1276</c:v>
                </c:pt>
                <c:pt idx="927">
                  <c:v>1277</c:v>
                </c:pt>
                <c:pt idx="928">
                  <c:v>1278</c:v>
                </c:pt>
                <c:pt idx="929">
                  <c:v>1279</c:v>
                </c:pt>
                <c:pt idx="930">
                  <c:v>1280</c:v>
                </c:pt>
                <c:pt idx="931">
                  <c:v>1281</c:v>
                </c:pt>
                <c:pt idx="932">
                  <c:v>1282</c:v>
                </c:pt>
                <c:pt idx="933">
                  <c:v>1283</c:v>
                </c:pt>
                <c:pt idx="934">
                  <c:v>1284</c:v>
                </c:pt>
                <c:pt idx="935">
                  <c:v>1285</c:v>
                </c:pt>
                <c:pt idx="936">
                  <c:v>1286</c:v>
                </c:pt>
                <c:pt idx="937">
                  <c:v>1287</c:v>
                </c:pt>
                <c:pt idx="938">
                  <c:v>1288</c:v>
                </c:pt>
                <c:pt idx="939">
                  <c:v>1289</c:v>
                </c:pt>
                <c:pt idx="940">
                  <c:v>1290</c:v>
                </c:pt>
                <c:pt idx="941">
                  <c:v>1291</c:v>
                </c:pt>
                <c:pt idx="942">
                  <c:v>1292</c:v>
                </c:pt>
                <c:pt idx="943">
                  <c:v>1293</c:v>
                </c:pt>
                <c:pt idx="944">
                  <c:v>1294</c:v>
                </c:pt>
                <c:pt idx="945">
                  <c:v>1295</c:v>
                </c:pt>
                <c:pt idx="946">
                  <c:v>1296</c:v>
                </c:pt>
                <c:pt idx="947">
                  <c:v>1297</c:v>
                </c:pt>
                <c:pt idx="948">
                  <c:v>1298</c:v>
                </c:pt>
                <c:pt idx="949">
                  <c:v>1299</c:v>
                </c:pt>
                <c:pt idx="950">
                  <c:v>1300</c:v>
                </c:pt>
                <c:pt idx="951">
                  <c:v>1301</c:v>
                </c:pt>
                <c:pt idx="952">
                  <c:v>1302</c:v>
                </c:pt>
                <c:pt idx="953">
                  <c:v>1303</c:v>
                </c:pt>
                <c:pt idx="954">
                  <c:v>1304</c:v>
                </c:pt>
                <c:pt idx="955">
                  <c:v>1305</c:v>
                </c:pt>
                <c:pt idx="956">
                  <c:v>1306</c:v>
                </c:pt>
                <c:pt idx="957">
                  <c:v>1307</c:v>
                </c:pt>
                <c:pt idx="958">
                  <c:v>1308</c:v>
                </c:pt>
                <c:pt idx="959">
                  <c:v>1309</c:v>
                </c:pt>
                <c:pt idx="960">
                  <c:v>1310</c:v>
                </c:pt>
                <c:pt idx="961">
                  <c:v>1311</c:v>
                </c:pt>
                <c:pt idx="962">
                  <c:v>1312</c:v>
                </c:pt>
                <c:pt idx="963">
                  <c:v>1313</c:v>
                </c:pt>
                <c:pt idx="964">
                  <c:v>1314</c:v>
                </c:pt>
                <c:pt idx="965">
                  <c:v>1315</c:v>
                </c:pt>
                <c:pt idx="966">
                  <c:v>1316</c:v>
                </c:pt>
                <c:pt idx="967">
                  <c:v>1317</c:v>
                </c:pt>
                <c:pt idx="968">
                  <c:v>1318</c:v>
                </c:pt>
                <c:pt idx="969">
                  <c:v>1319</c:v>
                </c:pt>
                <c:pt idx="970">
                  <c:v>1320</c:v>
                </c:pt>
                <c:pt idx="971">
                  <c:v>1321</c:v>
                </c:pt>
                <c:pt idx="972">
                  <c:v>1322</c:v>
                </c:pt>
                <c:pt idx="973">
                  <c:v>1323</c:v>
                </c:pt>
                <c:pt idx="974">
                  <c:v>1324</c:v>
                </c:pt>
                <c:pt idx="975">
                  <c:v>1325</c:v>
                </c:pt>
                <c:pt idx="976">
                  <c:v>1326</c:v>
                </c:pt>
                <c:pt idx="977">
                  <c:v>1327</c:v>
                </c:pt>
                <c:pt idx="978">
                  <c:v>1328</c:v>
                </c:pt>
                <c:pt idx="979">
                  <c:v>1329</c:v>
                </c:pt>
                <c:pt idx="980">
                  <c:v>1330</c:v>
                </c:pt>
                <c:pt idx="981">
                  <c:v>1331</c:v>
                </c:pt>
                <c:pt idx="982">
                  <c:v>1332</c:v>
                </c:pt>
                <c:pt idx="983">
                  <c:v>1333</c:v>
                </c:pt>
                <c:pt idx="984">
                  <c:v>1334</c:v>
                </c:pt>
                <c:pt idx="985">
                  <c:v>1335</c:v>
                </c:pt>
                <c:pt idx="986">
                  <c:v>1336</c:v>
                </c:pt>
                <c:pt idx="987">
                  <c:v>1337</c:v>
                </c:pt>
                <c:pt idx="988">
                  <c:v>1338</c:v>
                </c:pt>
                <c:pt idx="989">
                  <c:v>1339</c:v>
                </c:pt>
                <c:pt idx="990">
                  <c:v>1340</c:v>
                </c:pt>
                <c:pt idx="991">
                  <c:v>1341</c:v>
                </c:pt>
                <c:pt idx="992">
                  <c:v>1342</c:v>
                </c:pt>
                <c:pt idx="993">
                  <c:v>1343</c:v>
                </c:pt>
                <c:pt idx="994">
                  <c:v>1344</c:v>
                </c:pt>
                <c:pt idx="995">
                  <c:v>1345</c:v>
                </c:pt>
                <c:pt idx="996">
                  <c:v>1346</c:v>
                </c:pt>
                <c:pt idx="997">
                  <c:v>1347</c:v>
                </c:pt>
                <c:pt idx="998">
                  <c:v>1348</c:v>
                </c:pt>
                <c:pt idx="999">
                  <c:v>1349</c:v>
                </c:pt>
                <c:pt idx="1000">
                  <c:v>1350</c:v>
                </c:pt>
                <c:pt idx="1150">
                  <c:v>1500</c:v>
                </c:pt>
                <c:pt idx="1151">
                  <c:v>1501</c:v>
                </c:pt>
                <c:pt idx="1152">
                  <c:v>1502</c:v>
                </c:pt>
                <c:pt idx="1153">
                  <c:v>1503</c:v>
                </c:pt>
                <c:pt idx="1154">
                  <c:v>1504</c:v>
                </c:pt>
                <c:pt idx="1155">
                  <c:v>1505</c:v>
                </c:pt>
                <c:pt idx="1156">
                  <c:v>1506</c:v>
                </c:pt>
                <c:pt idx="1157">
                  <c:v>1507</c:v>
                </c:pt>
                <c:pt idx="1158">
                  <c:v>1508</c:v>
                </c:pt>
                <c:pt idx="1159">
                  <c:v>1509</c:v>
                </c:pt>
                <c:pt idx="1160">
                  <c:v>1510</c:v>
                </c:pt>
                <c:pt idx="1161">
                  <c:v>1511</c:v>
                </c:pt>
                <c:pt idx="1162">
                  <c:v>1512</c:v>
                </c:pt>
                <c:pt idx="1163">
                  <c:v>1513</c:v>
                </c:pt>
                <c:pt idx="1164">
                  <c:v>1514</c:v>
                </c:pt>
                <c:pt idx="1165">
                  <c:v>1515</c:v>
                </c:pt>
                <c:pt idx="1166">
                  <c:v>1516</c:v>
                </c:pt>
                <c:pt idx="1167">
                  <c:v>1517</c:v>
                </c:pt>
                <c:pt idx="1168">
                  <c:v>1518</c:v>
                </c:pt>
                <c:pt idx="1169">
                  <c:v>1519</c:v>
                </c:pt>
                <c:pt idx="1170">
                  <c:v>1520</c:v>
                </c:pt>
                <c:pt idx="1171">
                  <c:v>1521</c:v>
                </c:pt>
                <c:pt idx="1172">
                  <c:v>1522</c:v>
                </c:pt>
                <c:pt idx="1173">
                  <c:v>1523</c:v>
                </c:pt>
                <c:pt idx="1174">
                  <c:v>1524</c:v>
                </c:pt>
                <c:pt idx="1175">
                  <c:v>1525</c:v>
                </c:pt>
                <c:pt idx="1176">
                  <c:v>1526</c:v>
                </c:pt>
                <c:pt idx="1177">
                  <c:v>1527</c:v>
                </c:pt>
                <c:pt idx="1178">
                  <c:v>1528</c:v>
                </c:pt>
                <c:pt idx="1179">
                  <c:v>1529</c:v>
                </c:pt>
                <c:pt idx="1180">
                  <c:v>1530</c:v>
                </c:pt>
                <c:pt idx="1181">
                  <c:v>1531</c:v>
                </c:pt>
                <c:pt idx="1182">
                  <c:v>1532</c:v>
                </c:pt>
                <c:pt idx="1183">
                  <c:v>1533</c:v>
                </c:pt>
                <c:pt idx="1184">
                  <c:v>1534</c:v>
                </c:pt>
                <c:pt idx="1185">
                  <c:v>1535</c:v>
                </c:pt>
                <c:pt idx="1186">
                  <c:v>1536</c:v>
                </c:pt>
                <c:pt idx="1187">
                  <c:v>1537</c:v>
                </c:pt>
                <c:pt idx="1188">
                  <c:v>1538</c:v>
                </c:pt>
                <c:pt idx="1189">
                  <c:v>1539</c:v>
                </c:pt>
                <c:pt idx="1190">
                  <c:v>1540</c:v>
                </c:pt>
                <c:pt idx="1191">
                  <c:v>1541</c:v>
                </c:pt>
                <c:pt idx="1192">
                  <c:v>1542</c:v>
                </c:pt>
                <c:pt idx="1193">
                  <c:v>1543</c:v>
                </c:pt>
                <c:pt idx="1194">
                  <c:v>1544</c:v>
                </c:pt>
                <c:pt idx="1195">
                  <c:v>1545</c:v>
                </c:pt>
                <c:pt idx="1196">
                  <c:v>1546</c:v>
                </c:pt>
                <c:pt idx="1197">
                  <c:v>1547</c:v>
                </c:pt>
                <c:pt idx="1198">
                  <c:v>1548</c:v>
                </c:pt>
                <c:pt idx="1199">
                  <c:v>1549</c:v>
                </c:pt>
                <c:pt idx="1200">
                  <c:v>1550</c:v>
                </c:pt>
                <c:pt idx="1201">
                  <c:v>1551</c:v>
                </c:pt>
                <c:pt idx="1202">
                  <c:v>1552</c:v>
                </c:pt>
                <c:pt idx="1203">
                  <c:v>1553</c:v>
                </c:pt>
                <c:pt idx="1204">
                  <c:v>1554</c:v>
                </c:pt>
                <c:pt idx="1205">
                  <c:v>1555</c:v>
                </c:pt>
                <c:pt idx="1206">
                  <c:v>1556</c:v>
                </c:pt>
                <c:pt idx="1207">
                  <c:v>1557</c:v>
                </c:pt>
                <c:pt idx="1208">
                  <c:v>1558</c:v>
                </c:pt>
                <c:pt idx="1209">
                  <c:v>1559</c:v>
                </c:pt>
                <c:pt idx="1210">
                  <c:v>1560</c:v>
                </c:pt>
                <c:pt idx="1211">
                  <c:v>1561</c:v>
                </c:pt>
                <c:pt idx="1212">
                  <c:v>1562</c:v>
                </c:pt>
                <c:pt idx="1213">
                  <c:v>1563</c:v>
                </c:pt>
                <c:pt idx="1214">
                  <c:v>1564</c:v>
                </c:pt>
                <c:pt idx="1215">
                  <c:v>1565</c:v>
                </c:pt>
                <c:pt idx="1216">
                  <c:v>1566</c:v>
                </c:pt>
                <c:pt idx="1217">
                  <c:v>1567</c:v>
                </c:pt>
                <c:pt idx="1218">
                  <c:v>1568</c:v>
                </c:pt>
                <c:pt idx="1219">
                  <c:v>1569</c:v>
                </c:pt>
                <c:pt idx="1220">
                  <c:v>1570</c:v>
                </c:pt>
                <c:pt idx="1221">
                  <c:v>1571</c:v>
                </c:pt>
                <c:pt idx="1222">
                  <c:v>1572</c:v>
                </c:pt>
                <c:pt idx="1223">
                  <c:v>1573</c:v>
                </c:pt>
                <c:pt idx="1224">
                  <c:v>1574</c:v>
                </c:pt>
                <c:pt idx="1225">
                  <c:v>1575</c:v>
                </c:pt>
                <c:pt idx="1226">
                  <c:v>1576</c:v>
                </c:pt>
                <c:pt idx="1227">
                  <c:v>1577</c:v>
                </c:pt>
                <c:pt idx="1228">
                  <c:v>1578</c:v>
                </c:pt>
                <c:pt idx="1229">
                  <c:v>1579</c:v>
                </c:pt>
                <c:pt idx="1230">
                  <c:v>1580</c:v>
                </c:pt>
                <c:pt idx="1231">
                  <c:v>1581</c:v>
                </c:pt>
                <c:pt idx="1232">
                  <c:v>1582</c:v>
                </c:pt>
                <c:pt idx="1233">
                  <c:v>1583</c:v>
                </c:pt>
                <c:pt idx="1234">
                  <c:v>1584</c:v>
                </c:pt>
                <c:pt idx="1235">
                  <c:v>1585</c:v>
                </c:pt>
                <c:pt idx="1236">
                  <c:v>1586</c:v>
                </c:pt>
                <c:pt idx="1237">
                  <c:v>1587</c:v>
                </c:pt>
                <c:pt idx="1238">
                  <c:v>1588</c:v>
                </c:pt>
                <c:pt idx="1239">
                  <c:v>1589</c:v>
                </c:pt>
                <c:pt idx="1240">
                  <c:v>1590</c:v>
                </c:pt>
                <c:pt idx="1241">
                  <c:v>1591</c:v>
                </c:pt>
                <c:pt idx="1242">
                  <c:v>1592</c:v>
                </c:pt>
                <c:pt idx="1243">
                  <c:v>1593</c:v>
                </c:pt>
                <c:pt idx="1244">
                  <c:v>1594</c:v>
                </c:pt>
                <c:pt idx="1245">
                  <c:v>1595</c:v>
                </c:pt>
                <c:pt idx="1246">
                  <c:v>1596</c:v>
                </c:pt>
                <c:pt idx="1247">
                  <c:v>1597</c:v>
                </c:pt>
                <c:pt idx="1248">
                  <c:v>1598</c:v>
                </c:pt>
                <c:pt idx="1249">
                  <c:v>1599</c:v>
                </c:pt>
                <c:pt idx="1250">
                  <c:v>1600</c:v>
                </c:pt>
                <c:pt idx="1251">
                  <c:v>1601</c:v>
                </c:pt>
                <c:pt idx="1252">
                  <c:v>1602</c:v>
                </c:pt>
                <c:pt idx="1253">
                  <c:v>1603</c:v>
                </c:pt>
                <c:pt idx="1254">
                  <c:v>1604</c:v>
                </c:pt>
                <c:pt idx="1255">
                  <c:v>1605</c:v>
                </c:pt>
                <c:pt idx="1256">
                  <c:v>1606</c:v>
                </c:pt>
                <c:pt idx="1257">
                  <c:v>1607</c:v>
                </c:pt>
                <c:pt idx="1258">
                  <c:v>1608</c:v>
                </c:pt>
                <c:pt idx="1259">
                  <c:v>1609</c:v>
                </c:pt>
                <c:pt idx="1260">
                  <c:v>1610</c:v>
                </c:pt>
                <c:pt idx="1261">
                  <c:v>1611</c:v>
                </c:pt>
                <c:pt idx="1262">
                  <c:v>1612</c:v>
                </c:pt>
                <c:pt idx="1263">
                  <c:v>1613</c:v>
                </c:pt>
                <c:pt idx="1264">
                  <c:v>1614</c:v>
                </c:pt>
                <c:pt idx="1265">
                  <c:v>1615</c:v>
                </c:pt>
                <c:pt idx="1266">
                  <c:v>1616</c:v>
                </c:pt>
                <c:pt idx="1267">
                  <c:v>1617</c:v>
                </c:pt>
                <c:pt idx="1268">
                  <c:v>1618</c:v>
                </c:pt>
                <c:pt idx="1269">
                  <c:v>1619</c:v>
                </c:pt>
                <c:pt idx="1270">
                  <c:v>1620</c:v>
                </c:pt>
                <c:pt idx="1271">
                  <c:v>1621</c:v>
                </c:pt>
                <c:pt idx="1272">
                  <c:v>1622</c:v>
                </c:pt>
                <c:pt idx="1273">
                  <c:v>1623</c:v>
                </c:pt>
                <c:pt idx="1274">
                  <c:v>1624</c:v>
                </c:pt>
                <c:pt idx="1275">
                  <c:v>1625</c:v>
                </c:pt>
                <c:pt idx="1276">
                  <c:v>1626</c:v>
                </c:pt>
                <c:pt idx="1277">
                  <c:v>1627</c:v>
                </c:pt>
                <c:pt idx="1278">
                  <c:v>1628</c:v>
                </c:pt>
                <c:pt idx="1279">
                  <c:v>1629</c:v>
                </c:pt>
                <c:pt idx="1280">
                  <c:v>1630</c:v>
                </c:pt>
                <c:pt idx="1281">
                  <c:v>1631</c:v>
                </c:pt>
                <c:pt idx="1282">
                  <c:v>1632</c:v>
                </c:pt>
                <c:pt idx="1283">
                  <c:v>1633</c:v>
                </c:pt>
                <c:pt idx="1284">
                  <c:v>1634</c:v>
                </c:pt>
                <c:pt idx="1285">
                  <c:v>1635</c:v>
                </c:pt>
                <c:pt idx="1286">
                  <c:v>1636</c:v>
                </c:pt>
                <c:pt idx="1287">
                  <c:v>1637</c:v>
                </c:pt>
                <c:pt idx="1288">
                  <c:v>1638</c:v>
                </c:pt>
                <c:pt idx="1289">
                  <c:v>1639</c:v>
                </c:pt>
                <c:pt idx="1290">
                  <c:v>1640</c:v>
                </c:pt>
                <c:pt idx="1291">
                  <c:v>1641</c:v>
                </c:pt>
                <c:pt idx="1292">
                  <c:v>1642</c:v>
                </c:pt>
                <c:pt idx="1293">
                  <c:v>1643</c:v>
                </c:pt>
                <c:pt idx="1294">
                  <c:v>1644</c:v>
                </c:pt>
                <c:pt idx="1295">
                  <c:v>1645</c:v>
                </c:pt>
                <c:pt idx="1296">
                  <c:v>1646</c:v>
                </c:pt>
                <c:pt idx="1297">
                  <c:v>1647</c:v>
                </c:pt>
                <c:pt idx="1298">
                  <c:v>1648</c:v>
                </c:pt>
                <c:pt idx="1299">
                  <c:v>1649</c:v>
                </c:pt>
                <c:pt idx="1300">
                  <c:v>1650</c:v>
                </c:pt>
                <c:pt idx="1301">
                  <c:v>1651</c:v>
                </c:pt>
                <c:pt idx="1302">
                  <c:v>1652</c:v>
                </c:pt>
                <c:pt idx="1303">
                  <c:v>1653</c:v>
                </c:pt>
                <c:pt idx="1304">
                  <c:v>1654</c:v>
                </c:pt>
                <c:pt idx="1305">
                  <c:v>1655</c:v>
                </c:pt>
                <c:pt idx="1306">
                  <c:v>1656</c:v>
                </c:pt>
                <c:pt idx="1307">
                  <c:v>1657</c:v>
                </c:pt>
                <c:pt idx="1308">
                  <c:v>1658</c:v>
                </c:pt>
                <c:pt idx="1309">
                  <c:v>1659</c:v>
                </c:pt>
                <c:pt idx="1310">
                  <c:v>1660</c:v>
                </c:pt>
                <c:pt idx="1311">
                  <c:v>1661</c:v>
                </c:pt>
                <c:pt idx="1312">
                  <c:v>1662</c:v>
                </c:pt>
                <c:pt idx="1313">
                  <c:v>1663</c:v>
                </c:pt>
                <c:pt idx="1314">
                  <c:v>1664</c:v>
                </c:pt>
                <c:pt idx="1315">
                  <c:v>1665</c:v>
                </c:pt>
                <c:pt idx="1316">
                  <c:v>1666</c:v>
                </c:pt>
                <c:pt idx="1317">
                  <c:v>1667</c:v>
                </c:pt>
                <c:pt idx="1318">
                  <c:v>1668</c:v>
                </c:pt>
                <c:pt idx="1319">
                  <c:v>1669</c:v>
                </c:pt>
                <c:pt idx="1320">
                  <c:v>1670</c:v>
                </c:pt>
                <c:pt idx="1321">
                  <c:v>1671</c:v>
                </c:pt>
                <c:pt idx="1322">
                  <c:v>1672</c:v>
                </c:pt>
                <c:pt idx="1323">
                  <c:v>1673</c:v>
                </c:pt>
                <c:pt idx="1324">
                  <c:v>1674</c:v>
                </c:pt>
                <c:pt idx="1325">
                  <c:v>1675</c:v>
                </c:pt>
                <c:pt idx="1326">
                  <c:v>1676</c:v>
                </c:pt>
                <c:pt idx="1327">
                  <c:v>1677</c:v>
                </c:pt>
                <c:pt idx="1328">
                  <c:v>1678</c:v>
                </c:pt>
                <c:pt idx="1329">
                  <c:v>1679</c:v>
                </c:pt>
                <c:pt idx="1330">
                  <c:v>1680</c:v>
                </c:pt>
                <c:pt idx="1331">
                  <c:v>1681</c:v>
                </c:pt>
                <c:pt idx="1332">
                  <c:v>1682</c:v>
                </c:pt>
                <c:pt idx="1333">
                  <c:v>1683</c:v>
                </c:pt>
                <c:pt idx="1334">
                  <c:v>1684</c:v>
                </c:pt>
                <c:pt idx="1335">
                  <c:v>1685</c:v>
                </c:pt>
                <c:pt idx="1336">
                  <c:v>1686</c:v>
                </c:pt>
                <c:pt idx="1337">
                  <c:v>1687</c:v>
                </c:pt>
                <c:pt idx="1338">
                  <c:v>1688</c:v>
                </c:pt>
                <c:pt idx="1339">
                  <c:v>1689</c:v>
                </c:pt>
                <c:pt idx="1340">
                  <c:v>1690</c:v>
                </c:pt>
                <c:pt idx="1341">
                  <c:v>1691</c:v>
                </c:pt>
                <c:pt idx="1342">
                  <c:v>1692</c:v>
                </c:pt>
                <c:pt idx="1343">
                  <c:v>1693</c:v>
                </c:pt>
                <c:pt idx="1344">
                  <c:v>1694</c:v>
                </c:pt>
                <c:pt idx="1345">
                  <c:v>1695</c:v>
                </c:pt>
                <c:pt idx="1346">
                  <c:v>1696</c:v>
                </c:pt>
                <c:pt idx="1347">
                  <c:v>1697</c:v>
                </c:pt>
                <c:pt idx="1348">
                  <c:v>1698</c:v>
                </c:pt>
                <c:pt idx="1349">
                  <c:v>1699</c:v>
                </c:pt>
                <c:pt idx="1350">
                  <c:v>1700</c:v>
                </c:pt>
                <c:pt idx="1351">
                  <c:v>1701</c:v>
                </c:pt>
                <c:pt idx="1352">
                  <c:v>1702</c:v>
                </c:pt>
                <c:pt idx="1353">
                  <c:v>1703</c:v>
                </c:pt>
                <c:pt idx="1354">
                  <c:v>1704</c:v>
                </c:pt>
                <c:pt idx="1355">
                  <c:v>1705</c:v>
                </c:pt>
                <c:pt idx="1356">
                  <c:v>1706</c:v>
                </c:pt>
                <c:pt idx="1357">
                  <c:v>1707</c:v>
                </c:pt>
                <c:pt idx="1358">
                  <c:v>1708</c:v>
                </c:pt>
                <c:pt idx="1359">
                  <c:v>1709</c:v>
                </c:pt>
                <c:pt idx="1360">
                  <c:v>1710</c:v>
                </c:pt>
                <c:pt idx="1361">
                  <c:v>1711</c:v>
                </c:pt>
                <c:pt idx="1362">
                  <c:v>1712</c:v>
                </c:pt>
                <c:pt idx="1363">
                  <c:v>1713</c:v>
                </c:pt>
                <c:pt idx="1364">
                  <c:v>1714</c:v>
                </c:pt>
                <c:pt idx="1365">
                  <c:v>1715</c:v>
                </c:pt>
                <c:pt idx="1366">
                  <c:v>1716</c:v>
                </c:pt>
                <c:pt idx="1367">
                  <c:v>1717</c:v>
                </c:pt>
                <c:pt idx="1368">
                  <c:v>1718</c:v>
                </c:pt>
                <c:pt idx="1369">
                  <c:v>1719</c:v>
                </c:pt>
                <c:pt idx="1370">
                  <c:v>1720</c:v>
                </c:pt>
                <c:pt idx="1371">
                  <c:v>1721</c:v>
                </c:pt>
                <c:pt idx="1372">
                  <c:v>1722</c:v>
                </c:pt>
                <c:pt idx="1373">
                  <c:v>1723</c:v>
                </c:pt>
                <c:pt idx="1374">
                  <c:v>1724</c:v>
                </c:pt>
                <c:pt idx="1375">
                  <c:v>1725</c:v>
                </c:pt>
                <c:pt idx="1376">
                  <c:v>1726</c:v>
                </c:pt>
                <c:pt idx="1377">
                  <c:v>1727</c:v>
                </c:pt>
                <c:pt idx="1378">
                  <c:v>1728</c:v>
                </c:pt>
                <c:pt idx="1379">
                  <c:v>1729</c:v>
                </c:pt>
                <c:pt idx="1380">
                  <c:v>1730</c:v>
                </c:pt>
                <c:pt idx="1381">
                  <c:v>1731</c:v>
                </c:pt>
                <c:pt idx="1382">
                  <c:v>1732</c:v>
                </c:pt>
                <c:pt idx="1383">
                  <c:v>1733</c:v>
                </c:pt>
                <c:pt idx="1384">
                  <c:v>1734</c:v>
                </c:pt>
                <c:pt idx="1385">
                  <c:v>1735</c:v>
                </c:pt>
                <c:pt idx="1386">
                  <c:v>1736</c:v>
                </c:pt>
                <c:pt idx="1387">
                  <c:v>1737</c:v>
                </c:pt>
                <c:pt idx="1388">
                  <c:v>1738</c:v>
                </c:pt>
                <c:pt idx="1389">
                  <c:v>1739</c:v>
                </c:pt>
                <c:pt idx="1390">
                  <c:v>1740</c:v>
                </c:pt>
                <c:pt idx="1391">
                  <c:v>1741</c:v>
                </c:pt>
                <c:pt idx="1392">
                  <c:v>1742</c:v>
                </c:pt>
                <c:pt idx="1393">
                  <c:v>1743</c:v>
                </c:pt>
                <c:pt idx="1394">
                  <c:v>1744</c:v>
                </c:pt>
                <c:pt idx="1395">
                  <c:v>1745</c:v>
                </c:pt>
                <c:pt idx="1396">
                  <c:v>1746</c:v>
                </c:pt>
                <c:pt idx="1397">
                  <c:v>1747</c:v>
                </c:pt>
                <c:pt idx="1398">
                  <c:v>1748</c:v>
                </c:pt>
                <c:pt idx="1399">
                  <c:v>1749</c:v>
                </c:pt>
                <c:pt idx="1400">
                  <c:v>1750</c:v>
                </c:pt>
                <c:pt idx="1401">
                  <c:v>1751</c:v>
                </c:pt>
                <c:pt idx="1402">
                  <c:v>1752</c:v>
                </c:pt>
                <c:pt idx="1403">
                  <c:v>1753</c:v>
                </c:pt>
                <c:pt idx="1404">
                  <c:v>1754</c:v>
                </c:pt>
                <c:pt idx="1405">
                  <c:v>1755</c:v>
                </c:pt>
                <c:pt idx="1406">
                  <c:v>1756</c:v>
                </c:pt>
                <c:pt idx="1407">
                  <c:v>1757</c:v>
                </c:pt>
                <c:pt idx="1408">
                  <c:v>1758</c:v>
                </c:pt>
                <c:pt idx="1409">
                  <c:v>1759</c:v>
                </c:pt>
                <c:pt idx="1410">
                  <c:v>1760</c:v>
                </c:pt>
                <c:pt idx="1411">
                  <c:v>1761</c:v>
                </c:pt>
                <c:pt idx="1412">
                  <c:v>1762</c:v>
                </c:pt>
                <c:pt idx="1413">
                  <c:v>1763</c:v>
                </c:pt>
                <c:pt idx="1414">
                  <c:v>1764</c:v>
                </c:pt>
                <c:pt idx="1415">
                  <c:v>1765</c:v>
                </c:pt>
                <c:pt idx="1416">
                  <c:v>1766</c:v>
                </c:pt>
                <c:pt idx="1417">
                  <c:v>1767</c:v>
                </c:pt>
                <c:pt idx="1418">
                  <c:v>1768</c:v>
                </c:pt>
                <c:pt idx="1419">
                  <c:v>1769</c:v>
                </c:pt>
                <c:pt idx="1420">
                  <c:v>1770</c:v>
                </c:pt>
                <c:pt idx="1421">
                  <c:v>1771</c:v>
                </c:pt>
                <c:pt idx="1422">
                  <c:v>1772</c:v>
                </c:pt>
                <c:pt idx="1423">
                  <c:v>1773</c:v>
                </c:pt>
                <c:pt idx="1424">
                  <c:v>1774</c:v>
                </c:pt>
                <c:pt idx="1425">
                  <c:v>1775</c:v>
                </c:pt>
                <c:pt idx="1426">
                  <c:v>1776</c:v>
                </c:pt>
                <c:pt idx="1427">
                  <c:v>1777</c:v>
                </c:pt>
                <c:pt idx="1428">
                  <c:v>1778</c:v>
                </c:pt>
                <c:pt idx="1429">
                  <c:v>1779</c:v>
                </c:pt>
                <c:pt idx="1430">
                  <c:v>1780</c:v>
                </c:pt>
                <c:pt idx="1431">
                  <c:v>1781</c:v>
                </c:pt>
                <c:pt idx="1432">
                  <c:v>1782</c:v>
                </c:pt>
                <c:pt idx="1433">
                  <c:v>1783</c:v>
                </c:pt>
                <c:pt idx="1434">
                  <c:v>1784</c:v>
                </c:pt>
                <c:pt idx="1435">
                  <c:v>1785</c:v>
                </c:pt>
                <c:pt idx="1436">
                  <c:v>1786</c:v>
                </c:pt>
                <c:pt idx="1437">
                  <c:v>1787</c:v>
                </c:pt>
                <c:pt idx="1438">
                  <c:v>1788</c:v>
                </c:pt>
                <c:pt idx="1439">
                  <c:v>1789</c:v>
                </c:pt>
                <c:pt idx="1440">
                  <c:v>1790</c:v>
                </c:pt>
                <c:pt idx="1441">
                  <c:v>1791</c:v>
                </c:pt>
                <c:pt idx="1442">
                  <c:v>1792</c:v>
                </c:pt>
                <c:pt idx="1443">
                  <c:v>1793</c:v>
                </c:pt>
                <c:pt idx="1444">
                  <c:v>1794</c:v>
                </c:pt>
                <c:pt idx="1445">
                  <c:v>1795</c:v>
                </c:pt>
                <c:pt idx="1446">
                  <c:v>1796</c:v>
                </c:pt>
                <c:pt idx="1447">
                  <c:v>1797</c:v>
                </c:pt>
                <c:pt idx="1448">
                  <c:v>1798</c:v>
                </c:pt>
                <c:pt idx="1449">
                  <c:v>1799</c:v>
                </c:pt>
                <c:pt idx="1450">
                  <c:v>1800</c:v>
                </c:pt>
              </c:numCache>
            </c:numRef>
          </c:xVal>
          <c:yVal>
            <c:numRef>
              <c:f>'05_15_19_NE_Catwalk'!$AY$5:$AY$2155</c:f>
              <c:numCache>
                <c:formatCode>0.00</c:formatCode>
                <c:ptCount val="2151"/>
                <c:pt idx="0">
                  <c:v>3.1319759786128998E-2</c:v>
                </c:pt>
                <c:pt idx="1">
                  <c:v>3.1121600419282899E-2</c:v>
                </c:pt>
                <c:pt idx="2">
                  <c:v>3.13919633626938E-2</c:v>
                </c:pt>
                <c:pt idx="3">
                  <c:v>3.1704150140285499E-2</c:v>
                </c:pt>
                <c:pt idx="4">
                  <c:v>3.1043006107211099E-2</c:v>
                </c:pt>
                <c:pt idx="5">
                  <c:v>3.0878545716404901E-2</c:v>
                </c:pt>
                <c:pt idx="6">
                  <c:v>3.0988151207566299E-2</c:v>
                </c:pt>
                <c:pt idx="7">
                  <c:v>3.09588927775621E-2</c:v>
                </c:pt>
                <c:pt idx="8">
                  <c:v>3.0596159398555801E-2</c:v>
                </c:pt>
                <c:pt idx="9">
                  <c:v>3.0999269336462E-2</c:v>
                </c:pt>
                <c:pt idx="10">
                  <c:v>3.1256597489118597E-2</c:v>
                </c:pt>
                <c:pt idx="11">
                  <c:v>3.05593330413103E-2</c:v>
                </c:pt>
                <c:pt idx="12">
                  <c:v>3.1039031222462699E-2</c:v>
                </c:pt>
                <c:pt idx="13">
                  <c:v>3.11785079538822E-2</c:v>
                </c:pt>
                <c:pt idx="14">
                  <c:v>3.08128949254751E-2</c:v>
                </c:pt>
                <c:pt idx="15">
                  <c:v>3.06133143603802E-2</c:v>
                </c:pt>
                <c:pt idx="16">
                  <c:v>3.0480397865176201E-2</c:v>
                </c:pt>
                <c:pt idx="17">
                  <c:v>3.0399680137634302E-2</c:v>
                </c:pt>
                <c:pt idx="18">
                  <c:v>3.0409228056669201E-2</c:v>
                </c:pt>
                <c:pt idx="19">
                  <c:v>3.0598629266023601E-2</c:v>
                </c:pt>
                <c:pt idx="20">
                  <c:v>3.05383373051882E-2</c:v>
                </c:pt>
                <c:pt idx="21">
                  <c:v>3.06023322045803E-2</c:v>
                </c:pt>
                <c:pt idx="22">
                  <c:v>3.0960625037550898E-2</c:v>
                </c:pt>
                <c:pt idx="23">
                  <c:v>3.0781541019678098E-2</c:v>
                </c:pt>
                <c:pt idx="24">
                  <c:v>3.0923316255211799E-2</c:v>
                </c:pt>
                <c:pt idx="25">
                  <c:v>3.11825908720493E-2</c:v>
                </c:pt>
                <c:pt idx="26">
                  <c:v>3.1127467751503001E-2</c:v>
                </c:pt>
                <c:pt idx="27">
                  <c:v>3.1483981758356101E-2</c:v>
                </c:pt>
                <c:pt idx="28">
                  <c:v>3.1762719154357903E-2</c:v>
                </c:pt>
                <c:pt idx="29">
                  <c:v>3.16771455109119E-2</c:v>
                </c:pt>
                <c:pt idx="30">
                  <c:v>3.1256332993507399E-2</c:v>
                </c:pt>
                <c:pt idx="31">
                  <c:v>3.1414642930030802E-2</c:v>
                </c:pt>
                <c:pt idx="32">
                  <c:v>3.1870819628238699E-2</c:v>
                </c:pt>
                <c:pt idx="33">
                  <c:v>3.2180570065975203E-2</c:v>
                </c:pt>
                <c:pt idx="34">
                  <c:v>3.19641716778278E-2</c:v>
                </c:pt>
                <c:pt idx="35">
                  <c:v>3.2433673739433302E-2</c:v>
                </c:pt>
                <c:pt idx="36">
                  <c:v>3.2992966473102597E-2</c:v>
                </c:pt>
                <c:pt idx="37">
                  <c:v>3.2932978123426403E-2</c:v>
                </c:pt>
                <c:pt idx="38">
                  <c:v>3.2896298915147802E-2</c:v>
                </c:pt>
                <c:pt idx="39">
                  <c:v>3.30166630446911E-2</c:v>
                </c:pt>
                <c:pt idx="40">
                  <c:v>3.3157788217067698E-2</c:v>
                </c:pt>
                <c:pt idx="41">
                  <c:v>3.3141151070594801E-2</c:v>
                </c:pt>
                <c:pt idx="42">
                  <c:v>3.3574938774108901E-2</c:v>
                </c:pt>
                <c:pt idx="43">
                  <c:v>3.3835124224424397E-2</c:v>
                </c:pt>
                <c:pt idx="44">
                  <c:v>3.3786017447710003E-2</c:v>
                </c:pt>
                <c:pt idx="45">
                  <c:v>3.3872496336698497E-2</c:v>
                </c:pt>
                <c:pt idx="46">
                  <c:v>3.4105002880096401E-2</c:v>
                </c:pt>
                <c:pt idx="47">
                  <c:v>3.4188698977232E-2</c:v>
                </c:pt>
                <c:pt idx="48">
                  <c:v>3.4007284790277502E-2</c:v>
                </c:pt>
                <c:pt idx="49">
                  <c:v>3.3879887312650701E-2</c:v>
                </c:pt>
                <c:pt idx="50">
                  <c:v>3.3621270209550899E-2</c:v>
                </c:pt>
                <c:pt idx="51">
                  <c:v>3.3422484993934597E-2</c:v>
                </c:pt>
                <c:pt idx="52">
                  <c:v>3.3476490527391399E-2</c:v>
                </c:pt>
                <c:pt idx="53">
                  <c:v>3.3543348312377902E-2</c:v>
                </c:pt>
                <c:pt idx="54">
                  <c:v>3.3628031611442601E-2</c:v>
                </c:pt>
                <c:pt idx="55">
                  <c:v>3.3785790205001803E-2</c:v>
                </c:pt>
                <c:pt idx="56">
                  <c:v>3.4075401723384899E-2</c:v>
                </c:pt>
                <c:pt idx="57">
                  <c:v>3.4236714243888897E-2</c:v>
                </c:pt>
                <c:pt idx="58">
                  <c:v>3.4276772290468202E-2</c:v>
                </c:pt>
                <c:pt idx="59">
                  <c:v>3.4308370202779798E-2</c:v>
                </c:pt>
                <c:pt idx="60">
                  <c:v>3.4552790224552203E-2</c:v>
                </c:pt>
                <c:pt idx="61">
                  <c:v>3.4706410020589801E-2</c:v>
                </c:pt>
                <c:pt idx="62">
                  <c:v>3.4630801528692197E-2</c:v>
                </c:pt>
                <c:pt idx="63">
                  <c:v>3.4403476864099503E-2</c:v>
                </c:pt>
                <c:pt idx="64">
                  <c:v>3.4656558185815797E-2</c:v>
                </c:pt>
                <c:pt idx="65">
                  <c:v>3.4892119467258502E-2</c:v>
                </c:pt>
                <c:pt idx="66">
                  <c:v>3.4971185028553002E-2</c:v>
                </c:pt>
                <c:pt idx="67">
                  <c:v>3.50076220929623E-2</c:v>
                </c:pt>
                <c:pt idx="68">
                  <c:v>3.5126484930515303E-2</c:v>
                </c:pt>
                <c:pt idx="69">
                  <c:v>3.52296195924282E-2</c:v>
                </c:pt>
                <c:pt idx="70">
                  <c:v>3.5317085683345802E-2</c:v>
                </c:pt>
                <c:pt idx="71">
                  <c:v>3.5561390221118899E-2</c:v>
                </c:pt>
                <c:pt idx="72">
                  <c:v>3.5717010498046903E-2</c:v>
                </c:pt>
                <c:pt idx="73">
                  <c:v>3.5803083330392803E-2</c:v>
                </c:pt>
                <c:pt idx="74">
                  <c:v>3.5905484110117E-2</c:v>
                </c:pt>
                <c:pt idx="75">
                  <c:v>3.6077108234167099E-2</c:v>
                </c:pt>
                <c:pt idx="76">
                  <c:v>3.6376364529132801E-2</c:v>
                </c:pt>
                <c:pt idx="77">
                  <c:v>3.6688081920146901E-2</c:v>
                </c:pt>
                <c:pt idx="78">
                  <c:v>3.6845538765191997E-2</c:v>
                </c:pt>
                <c:pt idx="79">
                  <c:v>3.71034368872643E-2</c:v>
                </c:pt>
                <c:pt idx="80">
                  <c:v>3.7337351590395002E-2</c:v>
                </c:pt>
                <c:pt idx="81">
                  <c:v>3.7508189678192097E-2</c:v>
                </c:pt>
                <c:pt idx="82">
                  <c:v>3.7728995084762601E-2</c:v>
                </c:pt>
                <c:pt idx="83">
                  <c:v>3.7890229374170303E-2</c:v>
                </c:pt>
                <c:pt idx="84">
                  <c:v>3.8051147013902699E-2</c:v>
                </c:pt>
                <c:pt idx="85">
                  <c:v>3.8243964314460803E-2</c:v>
                </c:pt>
                <c:pt idx="86">
                  <c:v>3.8301367312669803E-2</c:v>
                </c:pt>
                <c:pt idx="87">
                  <c:v>3.8565434515476199E-2</c:v>
                </c:pt>
                <c:pt idx="88">
                  <c:v>3.8925442844629302E-2</c:v>
                </c:pt>
                <c:pt idx="89">
                  <c:v>3.9116419851779903E-2</c:v>
                </c:pt>
                <c:pt idx="90">
                  <c:v>3.9396207779645899E-2</c:v>
                </c:pt>
                <c:pt idx="91">
                  <c:v>3.9697691798210102E-2</c:v>
                </c:pt>
                <c:pt idx="92">
                  <c:v>3.9958298206329297E-2</c:v>
                </c:pt>
                <c:pt idx="93">
                  <c:v>4.0154285728931399E-2</c:v>
                </c:pt>
                <c:pt idx="94">
                  <c:v>4.03924882411957E-2</c:v>
                </c:pt>
                <c:pt idx="95">
                  <c:v>4.0650278329849202E-2</c:v>
                </c:pt>
                <c:pt idx="96">
                  <c:v>4.0905844420194598E-2</c:v>
                </c:pt>
                <c:pt idx="97">
                  <c:v>4.1239708662033102E-2</c:v>
                </c:pt>
                <c:pt idx="98">
                  <c:v>4.1462555527687101E-2</c:v>
                </c:pt>
                <c:pt idx="99">
                  <c:v>4.1658699512481703E-2</c:v>
                </c:pt>
                <c:pt idx="100">
                  <c:v>4.19954359531403E-2</c:v>
                </c:pt>
                <c:pt idx="101">
                  <c:v>4.2222715914249399E-2</c:v>
                </c:pt>
                <c:pt idx="102">
                  <c:v>4.2471084743738202E-2</c:v>
                </c:pt>
                <c:pt idx="103">
                  <c:v>4.2792040854692501E-2</c:v>
                </c:pt>
                <c:pt idx="104">
                  <c:v>4.3102849274873699E-2</c:v>
                </c:pt>
                <c:pt idx="105">
                  <c:v>4.3322961777448703E-2</c:v>
                </c:pt>
                <c:pt idx="106">
                  <c:v>4.3534301221370697E-2</c:v>
                </c:pt>
                <c:pt idx="107">
                  <c:v>4.3807022273540497E-2</c:v>
                </c:pt>
                <c:pt idx="108">
                  <c:v>4.4060487300157498E-2</c:v>
                </c:pt>
                <c:pt idx="109">
                  <c:v>4.4235654175281497E-2</c:v>
                </c:pt>
                <c:pt idx="110">
                  <c:v>4.4411130249500302E-2</c:v>
                </c:pt>
                <c:pt idx="111">
                  <c:v>4.4709283858537702E-2</c:v>
                </c:pt>
                <c:pt idx="112">
                  <c:v>4.5010462403297397E-2</c:v>
                </c:pt>
                <c:pt idx="113">
                  <c:v>4.5247174799442298E-2</c:v>
                </c:pt>
                <c:pt idx="114">
                  <c:v>4.5455250889062902E-2</c:v>
                </c:pt>
                <c:pt idx="115">
                  <c:v>4.5792568475007997E-2</c:v>
                </c:pt>
                <c:pt idx="116">
                  <c:v>4.6063993126153897E-2</c:v>
                </c:pt>
                <c:pt idx="117">
                  <c:v>4.6331092715263401E-2</c:v>
                </c:pt>
                <c:pt idx="118">
                  <c:v>4.6649292111396803E-2</c:v>
                </c:pt>
                <c:pt idx="119">
                  <c:v>4.6842608600854901E-2</c:v>
                </c:pt>
                <c:pt idx="120">
                  <c:v>4.7058369964361198E-2</c:v>
                </c:pt>
                <c:pt idx="121">
                  <c:v>4.7337919473648099E-2</c:v>
                </c:pt>
                <c:pt idx="122">
                  <c:v>4.76529896259308E-2</c:v>
                </c:pt>
                <c:pt idx="123">
                  <c:v>4.7953967005014399E-2</c:v>
                </c:pt>
                <c:pt idx="124">
                  <c:v>4.8220366239547702E-2</c:v>
                </c:pt>
                <c:pt idx="125">
                  <c:v>4.8477627336978898E-2</c:v>
                </c:pt>
                <c:pt idx="126">
                  <c:v>4.8805054277181598E-2</c:v>
                </c:pt>
                <c:pt idx="127">
                  <c:v>4.9156304448843002E-2</c:v>
                </c:pt>
                <c:pt idx="128">
                  <c:v>4.9551680684089702E-2</c:v>
                </c:pt>
                <c:pt idx="129">
                  <c:v>4.9966651946306201E-2</c:v>
                </c:pt>
                <c:pt idx="130">
                  <c:v>5.0154726952314398E-2</c:v>
                </c:pt>
                <c:pt idx="131">
                  <c:v>5.0500467419624301E-2</c:v>
                </c:pt>
                <c:pt idx="132">
                  <c:v>5.1000695675611503E-2</c:v>
                </c:pt>
                <c:pt idx="133">
                  <c:v>5.1429618149995797E-2</c:v>
                </c:pt>
                <c:pt idx="134">
                  <c:v>5.1923718303442001E-2</c:v>
                </c:pt>
                <c:pt idx="135">
                  <c:v>5.24347200989723E-2</c:v>
                </c:pt>
                <c:pt idx="136">
                  <c:v>5.2931714802980402E-2</c:v>
                </c:pt>
                <c:pt idx="137">
                  <c:v>5.3453050553798703E-2</c:v>
                </c:pt>
                <c:pt idx="138">
                  <c:v>5.3866121917963E-2</c:v>
                </c:pt>
                <c:pt idx="139">
                  <c:v>5.42644895613194E-2</c:v>
                </c:pt>
                <c:pt idx="140">
                  <c:v>5.4753139615058899E-2</c:v>
                </c:pt>
                <c:pt idx="141">
                  <c:v>5.5199094116687802E-2</c:v>
                </c:pt>
                <c:pt idx="142">
                  <c:v>5.57300262153149E-2</c:v>
                </c:pt>
                <c:pt idx="143">
                  <c:v>5.6379120796918897E-2</c:v>
                </c:pt>
                <c:pt idx="144">
                  <c:v>5.7084608823061003E-2</c:v>
                </c:pt>
                <c:pt idx="145">
                  <c:v>5.7585220783948898E-2</c:v>
                </c:pt>
                <c:pt idx="146">
                  <c:v>5.8149427175521899E-2</c:v>
                </c:pt>
                <c:pt idx="147">
                  <c:v>5.8895803987979903E-2</c:v>
                </c:pt>
                <c:pt idx="148">
                  <c:v>5.95401041209698E-2</c:v>
                </c:pt>
                <c:pt idx="149">
                  <c:v>6.0240786522626898E-2</c:v>
                </c:pt>
                <c:pt idx="150">
                  <c:v>6.10198639333248E-2</c:v>
                </c:pt>
                <c:pt idx="151">
                  <c:v>6.1839058995246901E-2</c:v>
                </c:pt>
                <c:pt idx="152">
                  <c:v>6.2592908740043599E-2</c:v>
                </c:pt>
                <c:pt idx="153">
                  <c:v>6.3350193202495603E-2</c:v>
                </c:pt>
                <c:pt idx="154">
                  <c:v>6.4100116491317694E-2</c:v>
                </c:pt>
                <c:pt idx="155">
                  <c:v>6.4782381057739299E-2</c:v>
                </c:pt>
                <c:pt idx="156">
                  <c:v>6.5685778856277494E-2</c:v>
                </c:pt>
                <c:pt idx="157">
                  <c:v>6.6563367843627902E-2</c:v>
                </c:pt>
                <c:pt idx="158">
                  <c:v>6.7291058599948897E-2</c:v>
                </c:pt>
                <c:pt idx="159">
                  <c:v>6.8202562630176503E-2</c:v>
                </c:pt>
                <c:pt idx="160">
                  <c:v>6.9164462387561798E-2</c:v>
                </c:pt>
                <c:pt idx="161">
                  <c:v>7.0117898285388905E-2</c:v>
                </c:pt>
                <c:pt idx="162">
                  <c:v>7.1037173271179199E-2</c:v>
                </c:pt>
                <c:pt idx="163">
                  <c:v>7.19106569886208E-2</c:v>
                </c:pt>
                <c:pt idx="164">
                  <c:v>7.2932414710521698E-2</c:v>
                </c:pt>
                <c:pt idx="165">
                  <c:v>7.4060976505279499E-2</c:v>
                </c:pt>
                <c:pt idx="166">
                  <c:v>7.4990496039390606E-2</c:v>
                </c:pt>
                <c:pt idx="167">
                  <c:v>7.6100297272205394E-2</c:v>
                </c:pt>
                <c:pt idx="168">
                  <c:v>7.7206887304782895E-2</c:v>
                </c:pt>
                <c:pt idx="169">
                  <c:v>7.8134678304195404E-2</c:v>
                </c:pt>
                <c:pt idx="170">
                  <c:v>7.9107441008091001E-2</c:v>
                </c:pt>
                <c:pt idx="171">
                  <c:v>8.0081202089786502E-2</c:v>
                </c:pt>
                <c:pt idx="172">
                  <c:v>8.1099390983581501E-2</c:v>
                </c:pt>
                <c:pt idx="173">
                  <c:v>8.2212254405021695E-2</c:v>
                </c:pt>
                <c:pt idx="174">
                  <c:v>8.3352826535701793E-2</c:v>
                </c:pt>
                <c:pt idx="175">
                  <c:v>8.4474034607410403E-2</c:v>
                </c:pt>
                <c:pt idx="176">
                  <c:v>8.5606507956981701E-2</c:v>
                </c:pt>
                <c:pt idx="177">
                  <c:v>8.6852714419364901E-2</c:v>
                </c:pt>
                <c:pt idx="178">
                  <c:v>8.7966464459896102E-2</c:v>
                </c:pt>
                <c:pt idx="179">
                  <c:v>8.9023344218730899E-2</c:v>
                </c:pt>
                <c:pt idx="180">
                  <c:v>9.0160109102725997E-2</c:v>
                </c:pt>
                <c:pt idx="181">
                  <c:v>9.1364614665508298E-2</c:v>
                </c:pt>
                <c:pt idx="182">
                  <c:v>9.2649206519126906E-2</c:v>
                </c:pt>
                <c:pt idx="183">
                  <c:v>9.39797088503838E-2</c:v>
                </c:pt>
                <c:pt idx="184">
                  <c:v>9.5280118286609705E-2</c:v>
                </c:pt>
                <c:pt idx="185">
                  <c:v>9.64993461966515E-2</c:v>
                </c:pt>
                <c:pt idx="186">
                  <c:v>9.7778968513011905E-2</c:v>
                </c:pt>
                <c:pt idx="187">
                  <c:v>9.9157884716987596E-2</c:v>
                </c:pt>
                <c:pt idx="188">
                  <c:v>0.10043209791183499</c:v>
                </c:pt>
                <c:pt idx="189">
                  <c:v>0.10175821930170099</c:v>
                </c:pt>
                <c:pt idx="190">
                  <c:v>0.103120975196362</c:v>
                </c:pt>
                <c:pt idx="191">
                  <c:v>0.10444775223732</c:v>
                </c:pt>
                <c:pt idx="192">
                  <c:v>0.105715028941631</c:v>
                </c:pt>
                <c:pt idx="193">
                  <c:v>0.106996737420559</c:v>
                </c:pt>
                <c:pt idx="194">
                  <c:v>0.108334176242352</c:v>
                </c:pt>
                <c:pt idx="195">
                  <c:v>0.10972955077886599</c:v>
                </c:pt>
                <c:pt idx="196">
                  <c:v>0.111082330346107</c:v>
                </c:pt>
                <c:pt idx="197">
                  <c:v>0.11251153051853199</c:v>
                </c:pt>
                <c:pt idx="198">
                  <c:v>0.11405722796917001</c:v>
                </c:pt>
                <c:pt idx="199">
                  <c:v>0.115487515926361</c:v>
                </c:pt>
                <c:pt idx="200">
                  <c:v>0.117029301822186</c:v>
                </c:pt>
                <c:pt idx="201">
                  <c:v>0.11866432428360001</c:v>
                </c:pt>
                <c:pt idx="202">
                  <c:v>0.120279468595982</c:v>
                </c:pt>
                <c:pt idx="203">
                  <c:v>0.12190611660480501</c:v>
                </c:pt>
                <c:pt idx="204">
                  <c:v>0.123519100248814</c:v>
                </c:pt>
                <c:pt idx="205">
                  <c:v>0.125086113810539</c:v>
                </c:pt>
                <c:pt idx="206">
                  <c:v>0.126582056283951</c:v>
                </c:pt>
                <c:pt idx="207">
                  <c:v>0.128097549080849</c:v>
                </c:pt>
                <c:pt idx="208">
                  <c:v>0.12959876656532299</c:v>
                </c:pt>
                <c:pt idx="209">
                  <c:v>0.13102146983146701</c:v>
                </c:pt>
                <c:pt idx="210">
                  <c:v>0.13233208656310999</c:v>
                </c:pt>
                <c:pt idx="211">
                  <c:v>0.133658781647682</c:v>
                </c:pt>
                <c:pt idx="212">
                  <c:v>0.13502126932144201</c:v>
                </c:pt>
                <c:pt idx="213">
                  <c:v>0.136378303170204</c:v>
                </c:pt>
                <c:pt idx="214">
                  <c:v>0.13782325387000999</c:v>
                </c:pt>
                <c:pt idx="215">
                  <c:v>0.139312714338303</c:v>
                </c:pt>
                <c:pt idx="216">
                  <c:v>0.14080578088760401</c:v>
                </c:pt>
                <c:pt idx="217">
                  <c:v>0.142292439937592</c:v>
                </c:pt>
                <c:pt idx="218">
                  <c:v>0.143853560090065</c:v>
                </c:pt>
                <c:pt idx="219">
                  <c:v>0.14553578197956099</c:v>
                </c:pt>
                <c:pt idx="220">
                  <c:v>0.14731083810329401</c:v>
                </c:pt>
                <c:pt idx="221">
                  <c:v>0.148919492959976</c:v>
                </c:pt>
                <c:pt idx="222">
                  <c:v>0.15048816800117501</c:v>
                </c:pt>
                <c:pt idx="223">
                  <c:v>0.15203750133514399</c:v>
                </c:pt>
                <c:pt idx="224">
                  <c:v>0.153538897633553</c:v>
                </c:pt>
                <c:pt idx="225">
                  <c:v>0.15504902601242099</c:v>
                </c:pt>
                <c:pt idx="226">
                  <c:v>0.156507387757301</c:v>
                </c:pt>
                <c:pt idx="227">
                  <c:v>0.15787908434867901</c:v>
                </c:pt>
                <c:pt idx="228">
                  <c:v>0.15927371382713301</c:v>
                </c:pt>
                <c:pt idx="229">
                  <c:v>0.160722285509109</c:v>
                </c:pt>
                <c:pt idx="230">
                  <c:v>0.16220010817050901</c:v>
                </c:pt>
                <c:pt idx="231">
                  <c:v>0.16366943717002899</c:v>
                </c:pt>
                <c:pt idx="232">
                  <c:v>0.16511639952659601</c:v>
                </c:pt>
                <c:pt idx="233">
                  <c:v>0.16663338243961301</c:v>
                </c:pt>
                <c:pt idx="234">
                  <c:v>0.16822798550128901</c:v>
                </c:pt>
                <c:pt idx="235">
                  <c:v>0.169812321662903</c:v>
                </c:pt>
                <c:pt idx="236">
                  <c:v>0.171457529067993</c:v>
                </c:pt>
                <c:pt idx="237">
                  <c:v>0.17301268875598899</c:v>
                </c:pt>
                <c:pt idx="238">
                  <c:v>0.17442238330841101</c:v>
                </c:pt>
                <c:pt idx="239">
                  <c:v>0.175824180245399</c:v>
                </c:pt>
                <c:pt idx="240">
                  <c:v>0.177188530564308</c:v>
                </c:pt>
                <c:pt idx="241">
                  <c:v>0.17848178744316101</c:v>
                </c:pt>
                <c:pt idx="242">
                  <c:v>0.17982462048530601</c:v>
                </c:pt>
                <c:pt idx="243">
                  <c:v>0.181195318698883</c:v>
                </c:pt>
                <c:pt idx="244">
                  <c:v>0.182495012879372</c:v>
                </c:pt>
                <c:pt idx="245">
                  <c:v>0.18369188904762301</c:v>
                </c:pt>
                <c:pt idx="246">
                  <c:v>0.184864491224289</c:v>
                </c:pt>
                <c:pt idx="247">
                  <c:v>0.185963734984398</c:v>
                </c:pt>
                <c:pt idx="248">
                  <c:v>0.18702244758605999</c:v>
                </c:pt>
                <c:pt idx="249">
                  <c:v>0.188063085079193</c:v>
                </c:pt>
                <c:pt idx="250">
                  <c:v>0.18906356394290899</c:v>
                </c:pt>
                <c:pt idx="251">
                  <c:v>0.19005399942398099</c:v>
                </c:pt>
                <c:pt idx="252">
                  <c:v>0.19107384979724901</c:v>
                </c:pt>
                <c:pt idx="253">
                  <c:v>0.19214703142643</c:v>
                </c:pt>
                <c:pt idx="254">
                  <c:v>0.19331449270248399</c:v>
                </c:pt>
                <c:pt idx="255">
                  <c:v>0.19453042745590199</c:v>
                </c:pt>
                <c:pt idx="256">
                  <c:v>0.19577528536319699</c:v>
                </c:pt>
                <c:pt idx="257">
                  <c:v>0.19708676636219</c:v>
                </c:pt>
                <c:pt idx="258">
                  <c:v>0.19833014905452701</c:v>
                </c:pt>
                <c:pt idx="259">
                  <c:v>0.19955836236476901</c:v>
                </c:pt>
                <c:pt idx="260">
                  <c:v>0.2008465975523</c:v>
                </c:pt>
                <c:pt idx="261">
                  <c:v>0.202056095004082</c:v>
                </c:pt>
                <c:pt idx="262">
                  <c:v>0.203236624598503</c:v>
                </c:pt>
                <c:pt idx="263">
                  <c:v>0.20439438521861999</c:v>
                </c:pt>
                <c:pt idx="264">
                  <c:v>0.20546486973762501</c:v>
                </c:pt>
                <c:pt idx="265">
                  <c:v>0.20661664009094199</c:v>
                </c:pt>
                <c:pt idx="266">
                  <c:v>0.20770798623561901</c:v>
                </c:pt>
                <c:pt idx="267">
                  <c:v>0.208664625883102</c:v>
                </c:pt>
                <c:pt idx="268">
                  <c:v>0.20976899564266199</c:v>
                </c:pt>
                <c:pt idx="269">
                  <c:v>0.21080127358436601</c:v>
                </c:pt>
                <c:pt idx="270">
                  <c:v>0.21179568767547599</c:v>
                </c:pt>
                <c:pt idx="271">
                  <c:v>0.21284447610378299</c:v>
                </c:pt>
                <c:pt idx="272">
                  <c:v>0.21379901468753801</c:v>
                </c:pt>
                <c:pt idx="273">
                  <c:v>0.21476623415946999</c:v>
                </c:pt>
                <c:pt idx="274">
                  <c:v>0.215784177184105</c:v>
                </c:pt>
                <c:pt idx="275">
                  <c:v>0.21679288148879999</c:v>
                </c:pt>
                <c:pt idx="276">
                  <c:v>0.21772171556949599</c:v>
                </c:pt>
                <c:pt idx="277">
                  <c:v>0.218602880835533</c:v>
                </c:pt>
                <c:pt idx="278">
                  <c:v>0.219483911991119</c:v>
                </c:pt>
                <c:pt idx="279">
                  <c:v>0.22027011215686801</c:v>
                </c:pt>
                <c:pt idx="280">
                  <c:v>0.22110642492771099</c:v>
                </c:pt>
                <c:pt idx="281">
                  <c:v>0.22196449339389801</c:v>
                </c:pt>
                <c:pt idx="282">
                  <c:v>0.22271740436553999</c:v>
                </c:pt>
                <c:pt idx="283">
                  <c:v>0.22342844307422599</c:v>
                </c:pt>
                <c:pt idx="284">
                  <c:v>0.22409527003765101</c:v>
                </c:pt>
                <c:pt idx="285">
                  <c:v>0.22470618784427601</c:v>
                </c:pt>
                <c:pt idx="286">
                  <c:v>0.225237682461739</c:v>
                </c:pt>
                <c:pt idx="287">
                  <c:v>0.22571599483490001</c:v>
                </c:pt>
                <c:pt idx="288">
                  <c:v>0.22615030407905601</c:v>
                </c:pt>
                <c:pt idx="289">
                  <c:v>0.226529151201248</c:v>
                </c:pt>
                <c:pt idx="290">
                  <c:v>0.226741522550583</c:v>
                </c:pt>
                <c:pt idx="291">
                  <c:v>0.22682075202465099</c:v>
                </c:pt>
                <c:pt idx="292">
                  <c:v>0.22686456143855999</c:v>
                </c:pt>
                <c:pt idx="293">
                  <c:v>0.22698666155338301</c:v>
                </c:pt>
                <c:pt idx="294">
                  <c:v>0.22690010070800801</c:v>
                </c:pt>
                <c:pt idx="295">
                  <c:v>0.22675266861915599</c:v>
                </c:pt>
                <c:pt idx="296">
                  <c:v>0.226608246564865</c:v>
                </c:pt>
                <c:pt idx="297">
                  <c:v>0.226235076785088</c:v>
                </c:pt>
                <c:pt idx="298">
                  <c:v>0.22587975859642001</c:v>
                </c:pt>
                <c:pt idx="299">
                  <c:v>0.22557014226913499</c:v>
                </c:pt>
                <c:pt idx="300">
                  <c:v>0.22526872158050501</c:v>
                </c:pt>
                <c:pt idx="301">
                  <c:v>0.225011572241783</c:v>
                </c:pt>
                <c:pt idx="302">
                  <c:v>0.22473245859146099</c:v>
                </c:pt>
                <c:pt idx="303">
                  <c:v>0.224457383155823</c:v>
                </c:pt>
                <c:pt idx="304">
                  <c:v>0.224285453557968</c:v>
                </c:pt>
                <c:pt idx="305">
                  <c:v>0.22416491806507099</c:v>
                </c:pt>
                <c:pt idx="306">
                  <c:v>0.223675221204758</c:v>
                </c:pt>
                <c:pt idx="307">
                  <c:v>0.222720727324486</c:v>
                </c:pt>
                <c:pt idx="308">
                  <c:v>0.22206085920333901</c:v>
                </c:pt>
                <c:pt idx="309">
                  <c:v>0.22168074548244501</c:v>
                </c:pt>
                <c:pt idx="310">
                  <c:v>0.22126407921314201</c:v>
                </c:pt>
                <c:pt idx="311">
                  <c:v>0.220534712076187</c:v>
                </c:pt>
                <c:pt idx="312">
                  <c:v>0.21987755596637701</c:v>
                </c:pt>
                <c:pt idx="313">
                  <c:v>0.21912500262260401</c:v>
                </c:pt>
                <c:pt idx="314">
                  <c:v>0.218231841921806</c:v>
                </c:pt>
                <c:pt idx="315">
                  <c:v>0.21733006834983801</c:v>
                </c:pt>
                <c:pt idx="316">
                  <c:v>0.21660386025905601</c:v>
                </c:pt>
                <c:pt idx="317">
                  <c:v>0.21586170792579701</c:v>
                </c:pt>
                <c:pt idx="318">
                  <c:v>0.21500930190086401</c:v>
                </c:pt>
                <c:pt idx="319">
                  <c:v>0.21439470350742301</c:v>
                </c:pt>
                <c:pt idx="320">
                  <c:v>0.21382121741771701</c:v>
                </c:pt>
                <c:pt idx="321">
                  <c:v>0.21329411864280701</c:v>
                </c:pt>
                <c:pt idx="322">
                  <c:v>0.21290688216686199</c:v>
                </c:pt>
                <c:pt idx="323">
                  <c:v>0.21263627707958199</c:v>
                </c:pt>
                <c:pt idx="324">
                  <c:v>0.21243242919444999</c:v>
                </c:pt>
                <c:pt idx="325">
                  <c:v>0.212282940745354</c:v>
                </c:pt>
                <c:pt idx="326">
                  <c:v>0.21222700178623199</c:v>
                </c:pt>
                <c:pt idx="327">
                  <c:v>0.212194368243217</c:v>
                </c:pt>
                <c:pt idx="328">
                  <c:v>0.21227799355983701</c:v>
                </c:pt>
                <c:pt idx="329">
                  <c:v>0.21250757575035101</c:v>
                </c:pt>
                <c:pt idx="330">
                  <c:v>0.21258786320686299</c:v>
                </c:pt>
                <c:pt idx="331">
                  <c:v>0.212989717721939</c:v>
                </c:pt>
                <c:pt idx="332">
                  <c:v>0.21377199888229401</c:v>
                </c:pt>
                <c:pt idx="333">
                  <c:v>0.21479973196983301</c:v>
                </c:pt>
                <c:pt idx="334">
                  <c:v>0.21620059013366699</c:v>
                </c:pt>
                <c:pt idx="335">
                  <c:v>0.21802432835102101</c:v>
                </c:pt>
                <c:pt idx="336">
                  <c:v>0.22025616466999101</c:v>
                </c:pt>
                <c:pt idx="337">
                  <c:v>0.22266156971454601</c:v>
                </c:pt>
                <c:pt idx="338">
                  <c:v>0.224905654788017</c:v>
                </c:pt>
                <c:pt idx="339">
                  <c:v>0.227057591080666</c:v>
                </c:pt>
                <c:pt idx="340">
                  <c:v>0.22940284013748199</c:v>
                </c:pt>
                <c:pt idx="341">
                  <c:v>0.23150810599327101</c:v>
                </c:pt>
                <c:pt idx="342">
                  <c:v>0.233391419053078</c:v>
                </c:pt>
                <c:pt idx="343">
                  <c:v>0.235053405165672</c:v>
                </c:pt>
                <c:pt idx="344">
                  <c:v>0.236436262726784</c:v>
                </c:pt>
                <c:pt idx="345">
                  <c:v>0.237485140562057</c:v>
                </c:pt>
                <c:pt idx="346">
                  <c:v>0.238368570804596</c:v>
                </c:pt>
                <c:pt idx="347">
                  <c:v>0.239123895764351</c:v>
                </c:pt>
                <c:pt idx="348">
                  <c:v>0.23958325386047399</c:v>
                </c:pt>
                <c:pt idx="349">
                  <c:v>0.23978765308857</c:v>
                </c:pt>
                <c:pt idx="350">
                  <c:v>0.23969437181949599</c:v>
                </c:pt>
                <c:pt idx="351">
                  <c:v>0.239294588565826</c:v>
                </c:pt>
                <c:pt idx="352">
                  <c:v>0.23872135579586001</c:v>
                </c:pt>
                <c:pt idx="353">
                  <c:v>0.23797990381717701</c:v>
                </c:pt>
                <c:pt idx="354">
                  <c:v>0.23713704943656899</c:v>
                </c:pt>
                <c:pt idx="355">
                  <c:v>0.23621802031993899</c:v>
                </c:pt>
                <c:pt idx="356">
                  <c:v>0.23491276800632499</c:v>
                </c:pt>
                <c:pt idx="357">
                  <c:v>0.23341397941112499</c:v>
                </c:pt>
                <c:pt idx="358">
                  <c:v>0.23180416226386999</c:v>
                </c:pt>
                <c:pt idx="359">
                  <c:v>0.22994758188724501</c:v>
                </c:pt>
                <c:pt idx="360">
                  <c:v>0.22787868976593001</c:v>
                </c:pt>
                <c:pt idx="361">
                  <c:v>0.225546509027481</c:v>
                </c:pt>
                <c:pt idx="362">
                  <c:v>0.22292223572730999</c:v>
                </c:pt>
                <c:pt idx="363">
                  <c:v>0.22011871635913799</c:v>
                </c:pt>
                <c:pt idx="364">
                  <c:v>0.21722173690795901</c:v>
                </c:pt>
                <c:pt idx="365">
                  <c:v>0.21432039141654999</c:v>
                </c:pt>
                <c:pt idx="366">
                  <c:v>0.21135906875133501</c:v>
                </c:pt>
                <c:pt idx="367">
                  <c:v>0.208136707544327</c:v>
                </c:pt>
                <c:pt idx="368">
                  <c:v>0.20444856584072099</c:v>
                </c:pt>
                <c:pt idx="369">
                  <c:v>0.200423523783684</c:v>
                </c:pt>
                <c:pt idx="370">
                  <c:v>0.19639527797699</c:v>
                </c:pt>
                <c:pt idx="371">
                  <c:v>0.192871674895287</c:v>
                </c:pt>
                <c:pt idx="372">
                  <c:v>0.19002158939838401</c:v>
                </c:pt>
                <c:pt idx="373">
                  <c:v>0.18729716539382901</c:v>
                </c:pt>
                <c:pt idx="374">
                  <c:v>0.18377776443958299</c:v>
                </c:pt>
                <c:pt idx="375">
                  <c:v>0.17990635335445401</c:v>
                </c:pt>
                <c:pt idx="376">
                  <c:v>0.17608585953712499</c:v>
                </c:pt>
                <c:pt idx="377">
                  <c:v>0.17224009335040999</c:v>
                </c:pt>
                <c:pt idx="378">
                  <c:v>0.168152555823326</c:v>
                </c:pt>
                <c:pt idx="379">
                  <c:v>0.16374784708023099</c:v>
                </c:pt>
                <c:pt idx="380">
                  <c:v>0.159061178565025</c:v>
                </c:pt>
                <c:pt idx="381">
                  <c:v>0.15427987277507799</c:v>
                </c:pt>
                <c:pt idx="382">
                  <c:v>0.14980983734130901</c:v>
                </c:pt>
                <c:pt idx="383">
                  <c:v>0.14588545262813599</c:v>
                </c:pt>
                <c:pt idx="384">
                  <c:v>0.14249521493911699</c:v>
                </c:pt>
                <c:pt idx="385">
                  <c:v>0.13960090279579199</c:v>
                </c:pt>
                <c:pt idx="386">
                  <c:v>0.137082934379578</c:v>
                </c:pt>
                <c:pt idx="387">
                  <c:v>0.134998694062233</c:v>
                </c:pt>
                <c:pt idx="388">
                  <c:v>0.133400022983551</c:v>
                </c:pt>
                <c:pt idx="389">
                  <c:v>0.13216935098171201</c:v>
                </c:pt>
                <c:pt idx="390">
                  <c:v>0.13120570778846699</c:v>
                </c:pt>
                <c:pt idx="391">
                  <c:v>0.13045209646225001</c:v>
                </c:pt>
                <c:pt idx="392">
                  <c:v>0.129887759685516</c:v>
                </c:pt>
                <c:pt idx="393">
                  <c:v>0.12944994866848</c:v>
                </c:pt>
                <c:pt idx="394">
                  <c:v>0.12913149595260601</c:v>
                </c:pt>
                <c:pt idx="395">
                  <c:v>0.12889185547828699</c:v>
                </c:pt>
                <c:pt idx="396">
                  <c:v>0.128609389066696</c:v>
                </c:pt>
                <c:pt idx="397">
                  <c:v>0.12837865948677099</c:v>
                </c:pt>
                <c:pt idx="398">
                  <c:v>0.128133550286293</c:v>
                </c:pt>
                <c:pt idx="399">
                  <c:v>0.12783516943454701</c:v>
                </c:pt>
                <c:pt idx="400">
                  <c:v>0.127790912985802</c:v>
                </c:pt>
                <c:pt idx="401">
                  <c:v>0.127628728747368</c:v>
                </c:pt>
                <c:pt idx="402">
                  <c:v>0.12734052538871801</c:v>
                </c:pt>
                <c:pt idx="403">
                  <c:v>0.127168864011765</c:v>
                </c:pt>
                <c:pt idx="404">
                  <c:v>0.127004519104958</c:v>
                </c:pt>
                <c:pt idx="405">
                  <c:v>0.126823544502258</c:v>
                </c:pt>
                <c:pt idx="406">
                  <c:v>0.126649275422096</c:v>
                </c:pt>
                <c:pt idx="407">
                  <c:v>0.126554265618324</c:v>
                </c:pt>
                <c:pt idx="408">
                  <c:v>0.126732006669044</c:v>
                </c:pt>
                <c:pt idx="409">
                  <c:v>0.12736600637435899</c:v>
                </c:pt>
                <c:pt idx="410">
                  <c:v>0.128495067358017</c:v>
                </c:pt>
                <c:pt idx="411">
                  <c:v>0.12827898561954501</c:v>
                </c:pt>
                <c:pt idx="412">
                  <c:v>0.12739264965057401</c:v>
                </c:pt>
                <c:pt idx="413">
                  <c:v>0.12679040431976299</c:v>
                </c:pt>
                <c:pt idx="414">
                  <c:v>0.126672133803368</c:v>
                </c:pt>
                <c:pt idx="415">
                  <c:v>0.12623485922813399</c:v>
                </c:pt>
                <c:pt idx="416">
                  <c:v>0.12596929073333701</c:v>
                </c:pt>
                <c:pt idx="417">
                  <c:v>0.12598159909248399</c:v>
                </c:pt>
                <c:pt idx="418">
                  <c:v>0.126106202602386</c:v>
                </c:pt>
                <c:pt idx="419">
                  <c:v>0.12618000805377999</c:v>
                </c:pt>
                <c:pt idx="420">
                  <c:v>0.12627936899662001</c:v>
                </c:pt>
                <c:pt idx="421">
                  <c:v>0.126464039087296</c:v>
                </c:pt>
                <c:pt idx="422">
                  <c:v>0.126688972115517</c:v>
                </c:pt>
                <c:pt idx="423">
                  <c:v>0.12693452835082999</c:v>
                </c:pt>
                <c:pt idx="424">
                  <c:v>0.12717619538307201</c:v>
                </c:pt>
                <c:pt idx="425">
                  <c:v>0.127398997545242</c:v>
                </c:pt>
                <c:pt idx="426">
                  <c:v>0.127619698643684</c:v>
                </c:pt>
                <c:pt idx="427">
                  <c:v>0.127893552184105</c:v>
                </c:pt>
                <c:pt idx="428">
                  <c:v>0.128216728568077</c:v>
                </c:pt>
                <c:pt idx="429">
                  <c:v>0.12854741513729101</c:v>
                </c:pt>
                <c:pt idx="430">
                  <c:v>0.128899395465851</c:v>
                </c:pt>
                <c:pt idx="431">
                  <c:v>0.12925609946250899</c:v>
                </c:pt>
                <c:pt idx="432">
                  <c:v>0.12960782647132901</c:v>
                </c:pt>
                <c:pt idx="433">
                  <c:v>0.12995804846286799</c:v>
                </c:pt>
                <c:pt idx="434">
                  <c:v>0.13046368956565901</c:v>
                </c:pt>
                <c:pt idx="435">
                  <c:v>0.13096155226230599</c:v>
                </c:pt>
                <c:pt idx="436">
                  <c:v>0.13134162127971599</c:v>
                </c:pt>
                <c:pt idx="437">
                  <c:v>0.13182383775711101</c:v>
                </c:pt>
                <c:pt idx="438">
                  <c:v>0.132273644208908</c:v>
                </c:pt>
                <c:pt idx="439">
                  <c:v>0.13278637826442699</c:v>
                </c:pt>
                <c:pt idx="440">
                  <c:v>0.13346350193023701</c:v>
                </c:pt>
                <c:pt idx="441">
                  <c:v>0.13401748239993999</c:v>
                </c:pt>
                <c:pt idx="442">
                  <c:v>0.13446436822414401</c:v>
                </c:pt>
                <c:pt idx="443">
                  <c:v>0.134927809238434</c:v>
                </c:pt>
                <c:pt idx="444">
                  <c:v>0.135561808943748</c:v>
                </c:pt>
                <c:pt idx="445">
                  <c:v>0.13611173629760701</c:v>
                </c:pt>
                <c:pt idx="446">
                  <c:v>0.13648532330989799</c:v>
                </c:pt>
                <c:pt idx="447">
                  <c:v>0.13679625093936901</c:v>
                </c:pt>
                <c:pt idx="448">
                  <c:v>0.13738819956779499</c:v>
                </c:pt>
                <c:pt idx="449">
                  <c:v>0.13786907494068101</c:v>
                </c:pt>
                <c:pt idx="450">
                  <c:v>0.13821706175804099</c:v>
                </c:pt>
                <c:pt idx="451">
                  <c:v>0.138502553105354</c:v>
                </c:pt>
                <c:pt idx="452">
                  <c:v>0.13880310952663399</c:v>
                </c:pt>
                <c:pt idx="453">
                  <c:v>0.13903650641441301</c:v>
                </c:pt>
                <c:pt idx="454">
                  <c:v>0.139168351888657</c:v>
                </c:pt>
                <c:pt idx="455">
                  <c:v>0.13920083642005901</c:v>
                </c:pt>
                <c:pt idx="456">
                  <c:v>0.13919234275817899</c:v>
                </c:pt>
                <c:pt idx="457">
                  <c:v>0.13919697701931</c:v>
                </c:pt>
                <c:pt idx="458">
                  <c:v>0.13909199833869901</c:v>
                </c:pt>
                <c:pt idx="459">
                  <c:v>0.13869301974773399</c:v>
                </c:pt>
                <c:pt idx="460">
                  <c:v>0.13848575949668901</c:v>
                </c:pt>
                <c:pt idx="461">
                  <c:v>0.138058677315712</c:v>
                </c:pt>
                <c:pt idx="462">
                  <c:v>0.13734820485115101</c:v>
                </c:pt>
                <c:pt idx="463">
                  <c:v>0.136907979846001</c:v>
                </c:pt>
                <c:pt idx="464">
                  <c:v>0.136215999722481</c:v>
                </c:pt>
                <c:pt idx="465">
                  <c:v>0.13546706736087799</c:v>
                </c:pt>
                <c:pt idx="466">
                  <c:v>0.13478894531726801</c:v>
                </c:pt>
                <c:pt idx="467">
                  <c:v>0.13366538286209101</c:v>
                </c:pt>
                <c:pt idx="468">
                  <c:v>0.13252364099025701</c:v>
                </c:pt>
                <c:pt idx="469">
                  <c:v>0.13135834038257599</c:v>
                </c:pt>
                <c:pt idx="470">
                  <c:v>0.13003998994827301</c:v>
                </c:pt>
                <c:pt idx="471">
                  <c:v>0.128703713417053</c:v>
                </c:pt>
                <c:pt idx="472">
                  <c:v>0.12717348337173501</c:v>
                </c:pt>
                <c:pt idx="473">
                  <c:v>0.125239327549934</c:v>
                </c:pt>
                <c:pt idx="474">
                  <c:v>0.122804835438728</c:v>
                </c:pt>
                <c:pt idx="475">
                  <c:v>0.12034869939088801</c:v>
                </c:pt>
                <c:pt idx="476">
                  <c:v>0.117857858538628</c:v>
                </c:pt>
                <c:pt idx="477">
                  <c:v>0.115264512598515</c:v>
                </c:pt>
                <c:pt idx="478">
                  <c:v>0.112548872828484</c:v>
                </c:pt>
                <c:pt idx="479">
                  <c:v>0.10946152359247199</c:v>
                </c:pt>
                <c:pt idx="480">
                  <c:v>0.106538832187653</c:v>
                </c:pt>
                <c:pt idx="481">
                  <c:v>0.104080803692341</c:v>
                </c:pt>
                <c:pt idx="482">
                  <c:v>0.101779632270336</c:v>
                </c:pt>
                <c:pt idx="483">
                  <c:v>9.99166294932365E-2</c:v>
                </c:pt>
                <c:pt idx="484">
                  <c:v>9.83294323086739E-2</c:v>
                </c:pt>
                <c:pt idx="485">
                  <c:v>9.6885569393634796E-2</c:v>
                </c:pt>
                <c:pt idx="486">
                  <c:v>9.5775768160819993E-2</c:v>
                </c:pt>
                <c:pt idx="487">
                  <c:v>9.4904318451881395E-2</c:v>
                </c:pt>
                <c:pt idx="488">
                  <c:v>9.4072848558425903E-2</c:v>
                </c:pt>
                <c:pt idx="489">
                  <c:v>9.3189932405948597E-2</c:v>
                </c:pt>
                <c:pt idx="490">
                  <c:v>9.2736020684242207E-2</c:v>
                </c:pt>
                <c:pt idx="491">
                  <c:v>9.2089660465717302E-2</c:v>
                </c:pt>
                <c:pt idx="492">
                  <c:v>9.1357231140136705E-2</c:v>
                </c:pt>
                <c:pt idx="493">
                  <c:v>9.0978801250457805E-2</c:v>
                </c:pt>
                <c:pt idx="494">
                  <c:v>9.0530589222908006E-2</c:v>
                </c:pt>
                <c:pt idx="495">
                  <c:v>8.9969478547573103E-2</c:v>
                </c:pt>
                <c:pt idx="496">
                  <c:v>8.93698260188103E-2</c:v>
                </c:pt>
                <c:pt idx="497">
                  <c:v>8.8869735598564106E-2</c:v>
                </c:pt>
                <c:pt idx="498">
                  <c:v>8.8379405438899994E-2</c:v>
                </c:pt>
                <c:pt idx="499">
                  <c:v>8.7887242436408997E-2</c:v>
                </c:pt>
                <c:pt idx="500">
                  <c:v>8.7358623743057306E-2</c:v>
                </c:pt>
                <c:pt idx="501">
                  <c:v>8.6726777255535098E-2</c:v>
                </c:pt>
                <c:pt idx="502">
                  <c:v>8.6456894874572796E-2</c:v>
                </c:pt>
                <c:pt idx="503">
                  <c:v>8.60920250415802E-2</c:v>
                </c:pt>
                <c:pt idx="504">
                  <c:v>8.5383974015712696E-2</c:v>
                </c:pt>
                <c:pt idx="505">
                  <c:v>8.4997959434986101E-2</c:v>
                </c:pt>
                <c:pt idx="506">
                  <c:v>8.4522061049938202E-2</c:v>
                </c:pt>
                <c:pt idx="507">
                  <c:v>8.4048792719841003E-2</c:v>
                </c:pt>
                <c:pt idx="508">
                  <c:v>8.3694629371166201E-2</c:v>
                </c:pt>
                <c:pt idx="509">
                  <c:v>8.3213478326797499E-2</c:v>
                </c:pt>
                <c:pt idx="510">
                  <c:v>8.2785636186599704E-2</c:v>
                </c:pt>
                <c:pt idx="511">
                  <c:v>8.24095383286476E-2</c:v>
                </c:pt>
                <c:pt idx="512">
                  <c:v>8.2006230950355502E-2</c:v>
                </c:pt>
                <c:pt idx="513">
                  <c:v>8.1504978239536299E-2</c:v>
                </c:pt>
                <c:pt idx="514">
                  <c:v>8.1195041537284907E-2</c:v>
                </c:pt>
                <c:pt idx="515">
                  <c:v>8.0897286534309401E-2</c:v>
                </c:pt>
                <c:pt idx="516">
                  <c:v>8.0230586230754894E-2</c:v>
                </c:pt>
                <c:pt idx="517">
                  <c:v>7.9759761691093403E-2</c:v>
                </c:pt>
                <c:pt idx="518">
                  <c:v>7.9399310052394895E-2</c:v>
                </c:pt>
                <c:pt idx="519">
                  <c:v>7.8936651349067702E-2</c:v>
                </c:pt>
                <c:pt idx="520">
                  <c:v>7.8174278140068096E-2</c:v>
                </c:pt>
                <c:pt idx="521">
                  <c:v>7.7640786767005907E-2</c:v>
                </c:pt>
                <c:pt idx="522">
                  <c:v>7.7222488820552798E-2</c:v>
                </c:pt>
                <c:pt idx="523">
                  <c:v>7.6741345226764707E-2</c:v>
                </c:pt>
                <c:pt idx="524">
                  <c:v>7.6077453792095198E-2</c:v>
                </c:pt>
                <c:pt idx="525">
                  <c:v>7.5541891157627106E-2</c:v>
                </c:pt>
                <c:pt idx="526">
                  <c:v>7.4935629963874803E-2</c:v>
                </c:pt>
                <c:pt idx="527">
                  <c:v>7.4201814830303206E-2</c:v>
                </c:pt>
                <c:pt idx="528">
                  <c:v>7.3692008852958693E-2</c:v>
                </c:pt>
                <c:pt idx="529">
                  <c:v>7.3119051754474598E-2</c:v>
                </c:pt>
                <c:pt idx="530">
                  <c:v>7.2455100715160398E-2</c:v>
                </c:pt>
                <c:pt idx="531">
                  <c:v>7.1793466806411702E-2</c:v>
                </c:pt>
                <c:pt idx="532">
                  <c:v>7.1361355483531994E-2</c:v>
                </c:pt>
                <c:pt idx="533">
                  <c:v>7.06972926855087E-2</c:v>
                </c:pt>
                <c:pt idx="534">
                  <c:v>6.9982945919036907E-2</c:v>
                </c:pt>
                <c:pt idx="535">
                  <c:v>6.9479882717132596E-2</c:v>
                </c:pt>
                <c:pt idx="536">
                  <c:v>6.9014422595500904E-2</c:v>
                </c:pt>
                <c:pt idx="537">
                  <c:v>6.8487666547298404E-2</c:v>
                </c:pt>
                <c:pt idx="538">
                  <c:v>6.7966014146804796E-2</c:v>
                </c:pt>
                <c:pt idx="539">
                  <c:v>6.7502081394195598E-2</c:v>
                </c:pt>
                <c:pt idx="540">
                  <c:v>6.6737532615661593E-2</c:v>
                </c:pt>
                <c:pt idx="541">
                  <c:v>6.6216133534908295E-2</c:v>
                </c:pt>
                <c:pt idx="542">
                  <c:v>6.5866410732269301E-2</c:v>
                </c:pt>
                <c:pt idx="543">
                  <c:v>6.5346896648406996E-2</c:v>
                </c:pt>
                <c:pt idx="544">
                  <c:v>6.5039031207561507E-2</c:v>
                </c:pt>
                <c:pt idx="545">
                  <c:v>6.4652226865291595E-2</c:v>
                </c:pt>
                <c:pt idx="546">
                  <c:v>6.4260721206664997E-2</c:v>
                </c:pt>
                <c:pt idx="547">
                  <c:v>6.4157448709011106E-2</c:v>
                </c:pt>
                <c:pt idx="548">
                  <c:v>6.3808225095272106E-2</c:v>
                </c:pt>
                <c:pt idx="549">
                  <c:v>6.3070327043533297E-2</c:v>
                </c:pt>
                <c:pt idx="550">
                  <c:v>6.22324831783772E-2</c:v>
                </c:pt>
                <c:pt idx="551">
                  <c:v>6.1784736812114702E-2</c:v>
                </c:pt>
                <c:pt idx="552">
                  <c:v>6.1249691992998102E-2</c:v>
                </c:pt>
                <c:pt idx="553">
                  <c:v>6.0384139418601997E-2</c:v>
                </c:pt>
                <c:pt idx="554">
                  <c:v>5.9541475027799599E-2</c:v>
                </c:pt>
                <c:pt idx="555">
                  <c:v>5.9476435184478801E-2</c:v>
                </c:pt>
                <c:pt idx="556">
                  <c:v>5.9224199503660202E-2</c:v>
                </c:pt>
                <c:pt idx="557">
                  <c:v>5.8693975210189799E-2</c:v>
                </c:pt>
                <c:pt idx="558">
                  <c:v>5.8087296783924103E-2</c:v>
                </c:pt>
                <c:pt idx="559">
                  <c:v>5.7770751416683197E-2</c:v>
                </c:pt>
                <c:pt idx="560">
                  <c:v>5.7051796466112102E-2</c:v>
                </c:pt>
                <c:pt idx="561">
                  <c:v>5.6313559412956203E-2</c:v>
                </c:pt>
                <c:pt idx="562">
                  <c:v>5.5778469890356099E-2</c:v>
                </c:pt>
                <c:pt idx="563">
                  <c:v>5.5123288184404401E-2</c:v>
                </c:pt>
                <c:pt idx="564">
                  <c:v>5.43368570506573E-2</c:v>
                </c:pt>
                <c:pt idx="565">
                  <c:v>5.3541038185357999E-2</c:v>
                </c:pt>
                <c:pt idx="566">
                  <c:v>5.2770290523767499E-2</c:v>
                </c:pt>
                <c:pt idx="567">
                  <c:v>5.1890052855014801E-2</c:v>
                </c:pt>
                <c:pt idx="568">
                  <c:v>5.1082964986562701E-2</c:v>
                </c:pt>
                <c:pt idx="569">
                  <c:v>5.0073590129613897E-2</c:v>
                </c:pt>
                <c:pt idx="570">
                  <c:v>4.8871178179979297E-2</c:v>
                </c:pt>
                <c:pt idx="571">
                  <c:v>4.8078853636980098E-2</c:v>
                </c:pt>
                <c:pt idx="572">
                  <c:v>4.7029245644807802E-2</c:v>
                </c:pt>
                <c:pt idx="573">
                  <c:v>4.5976307243108701E-2</c:v>
                </c:pt>
                <c:pt idx="574">
                  <c:v>4.5167732983827598E-2</c:v>
                </c:pt>
                <c:pt idx="575">
                  <c:v>4.4385716319084202E-2</c:v>
                </c:pt>
                <c:pt idx="576">
                  <c:v>4.3712478131055797E-2</c:v>
                </c:pt>
                <c:pt idx="577">
                  <c:v>4.28844131529331E-2</c:v>
                </c:pt>
                <c:pt idx="578">
                  <c:v>4.1979726403951603E-2</c:v>
                </c:pt>
                <c:pt idx="579">
                  <c:v>4.2432483285665498E-2</c:v>
                </c:pt>
                <c:pt idx="580">
                  <c:v>4.0756605565547901E-2</c:v>
                </c:pt>
                <c:pt idx="581">
                  <c:v>3.9754156023263897E-2</c:v>
                </c:pt>
                <c:pt idx="582">
                  <c:v>4.2278140783309902E-2</c:v>
                </c:pt>
                <c:pt idx="583">
                  <c:v>4.0326084941625602E-2</c:v>
                </c:pt>
                <c:pt idx="584">
                  <c:v>3.8791261613369002E-2</c:v>
                </c:pt>
                <c:pt idx="585">
                  <c:v>3.8335449993610403E-2</c:v>
                </c:pt>
                <c:pt idx="586">
                  <c:v>3.75036150217056E-2</c:v>
                </c:pt>
                <c:pt idx="587">
                  <c:v>3.4556299448013299E-2</c:v>
                </c:pt>
                <c:pt idx="588">
                  <c:v>3.33592966198921E-2</c:v>
                </c:pt>
                <c:pt idx="589">
                  <c:v>3.2458875328302397E-2</c:v>
                </c:pt>
                <c:pt idx="590">
                  <c:v>3.0612038448453002E-2</c:v>
                </c:pt>
                <c:pt idx="591">
                  <c:v>3.03130820393562E-2</c:v>
                </c:pt>
                <c:pt idx="592">
                  <c:v>3.0294902622699699E-2</c:v>
                </c:pt>
                <c:pt idx="593">
                  <c:v>2.9461907222867002E-2</c:v>
                </c:pt>
                <c:pt idx="594">
                  <c:v>2.7981819584965699E-2</c:v>
                </c:pt>
                <c:pt idx="595">
                  <c:v>2.92481742799282E-2</c:v>
                </c:pt>
                <c:pt idx="596">
                  <c:v>2.7311064302921299E-2</c:v>
                </c:pt>
                <c:pt idx="597">
                  <c:v>2.5484319776296602E-2</c:v>
                </c:pt>
                <c:pt idx="598">
                  <c:v>2.69394554197788E-2</c:v>
                </c:pt>
                <c:pt idx="599">
                  <c:v>2.71212700754404E-2</c:v>
                </c:pt>
                <c:pt idx="600">
                  <c:v>2.6789885014295599E-2</c:v>
                </c:pt>
                <c:pt idx="601">
                  <c:v>2.50469297170639E-2</c:v>
                </c:pt>
                <c:pt idx="602">
                  <c:v>2.2553913295268999E-2</c:v>
                </c:pt>
                <c:pt idx="603">
                  <c:v>2.3897157981991799E-2</c:v>
                </c:pt>
                <c:pt idx="604">
                  <c:v>2.4488873779773698E-2</c:v>
                </c:pt>
                <c:pt idx="605">
                  <c:v>2.3914232850074799E-2</c:v>
                </c:pt>
                <c:pt idx="606">
                  <c:v>2.2989537566900298E-2</c:v>
                </c:pt>
                <c:pt idx="607">
                  <c:v>2.25746892392635E-2</c:v>
                </c:pt>
                <c:pt idx="608">
                  <c:v>2.04661041498184E-2</c:v>
                </c:pt>
                <c:pt idx="609">
                  <c:v>1.9877498969435699E-2</c:v>
                </c:pt>
                <c:pt idx="610">
                  <c:v>2.16737687587738E-2</c:v>
                </c:pt>
                <c:pt idx="611">
                  <c:v>2.05676965415478E-2</c:v>
                </c:pt>
                <c:pt idx="612">
                  <c:v>2.04737987369299E-2</c:v>
                </c:pt>
                <c:pt idx="613">
                  <c:v>2.1100439131259901E-2</c:v>
                </c:pt>
                <c:pt idx="614">
                  <c:v>2.1216394379735E-2</c:v>
                </c:pt>
                <c:pt idx="615">
                  <c:v>1.9775124266743702E-2</c:v>
                </c:pt>
                <c:pt idx="616">
                  <c:v>1.9609181210398698E-2</c:v>
                </c:pt>
                <c:pt idx="617">
                  <c:v>1.9555689767003101E-2</c:v>
                </c:pt>
                <c:pt idx="618">
                  <c:v>1.9230274483561498E-2</c:v>
                </c:pt>
                <c:pt idx="619">
                  <c:v>2.02674381434917E-2</c:v>
                </c:pt>
                <c:pt idx="620">
                  <c:v>1.9134357571601899E-2</c:v>
                </c:pt>
                <c:pt idx="621">
                  <c:v>1.7990455031395E-2</c:v>
                </c:pt>
                <c:pt idx="622">
                  <c:v>1.84624418616295E-2</c:v>
                </c:pt>
                <c:pt idx="623">
                  <c:v>1.9798485562205301E-2</c:v>
                </c:pt>
                <c:pt idx="624">
                  <c:v>1.88688691705465E-2</c:v>
                </c:pt>
                <c:pt idx="625">
                  <c:v>1.8446313217282299E-2</c:v>
                </c:pt>
                <c:pt idx="626">
                  <c:v>1.96457542479038E-2</c:v>
                </c:pt>
                <c:pt idx="627">
                  <c:v>2.0423546433448798E-2</c:v>
                </c:pt>
                <c:pt idx="628">
                  <c:v>2.0680421963334101E-2</c:v>
                </c:pt>
                <c:pt idx="629">
                  <c:v>1.98126528412104E-2</c:v>
                </c:pt>
                <c:pt idx="630">
                  <c:v>1.8634092062711698E-2</c:v>
                </c:pt>
                <c:pt idx="631">
                  <c:v>1.8841197714209602E-2</c:v>
                </c:pt>
                <c:pt idx="632">
                  <c:v>1.8627684563398399E-2</c:v>
                </c:pt>
                <c:pt idx="633">
                  <c:v>1.8826216459274299E-2</c:v>
                </c:pt>
                <c:pt idx="634">
                  <c:v>1.9710799679160101E-2</c:v>
                </c:pt>
                <c:pt idx="635">
                  <c:v>2.0660705864429502E-2</c:v>
                </c:pt>
                <c:pt idx="636">
                  <c:v>1.9912723451852798E-2</c:v>
                </c:pt>
                <c:pt idx="637">
                  <c:v>1.8524060025811199E-2</c:v>
                </c:pt>
                <c:pt idx="638">
                  <c:v>1.82570032775402E-2</c:v>
                </c:pt>
                <c:pt idx="639">
                  <c:v>1.9922038540244099E-2</c:v>
                </c:pt>
                <c:pt idx="640">
                  <c:v>1.8916497007012398E-2</c:v>
                </c:pt>
                <c:pt idx="641">
                  <c:v>1.8534595146775201E-2</c:v>
                </c:pt>
                <c:pt idx="642">
                  <c:v>1.9836556166410401E-2</c:v>
                </c:pt>
                <c:pt idx="643">
                  <c:v>2.1534033119678501E-2</c:v>
                </c:pt>
                <c:pt idx="644">
                  <c:v>1.8936838954687101E-2</c:v>
                </c:pt>
                <c:pt idx="645">
                  <c:v>1.95428170263767E-2</c:v>
                </c:pt>
                <c:pt idx="646">
                  <c:v>2.0524267107248299E-2</c:v>
                </c:pt>
                <c:pt idx="647">
                  <c:v>1.8328618258237801E-2</c:v>
                </c:pt>
                <c:pt idx="648">
                  <c:v>2.0012121647596401E-2</c:v>
                </c:pt>
                <c:pt idx="649">
                  <c:v>1.94496158510447E-2</c:v>
                </c:pt>
                <c:pt idx="650">
                  <c:v>1.8724095076322601E-2</c:v>
                </c:pt>
                <c:pt idx="651">
                  <c:v>1.7635714262723898E-2</c:v>
                </c:pt>
                <c:pt idx="652">
                  <c:v>1.7704801633954E-2</c:v>
                </c:pt>
                <c:pt idx="653">
                  <c:v>1.78551375865936E-2</c:v>
                </c:pt>
                <c:pt idx="654">
                  <c:v>1.77972689270973E-2</c:v>
                </c:pt>
                <c:pt idx="655">
                  <c:v>1.7653198912739799E-2</c:v>
                </c:pt>
                <c:pt idx="656">
                  <c:v>1.7915435135364501E-2</c:v>
                </c:pt>
                <c:pt idx="657">
                  <c:v>1.79709121584892E-2</c:v>
                </c:pt>
                <c:pt idx="658">
                  <c:v>1.7871314659714699E-2</c:v>
                </c:pt>
                <c:pt idx="659">
                  <c:v>1.8050778657198001E-2</c:v>
                </c:pt>
                <c:pt idx="660">
                  <c:v>1.7840279266238199E-2</c:v>
                </c:pt>
                <c:pt idx="661">
                  <c:v>1.77540220320225E-2</c:v>
                </c:pt>
                <c:pt idx="662">
                  <c:v>1.79894473403692E-2</c:v>
                </c:pt>
                <c:pt idx="663">
                  <c:v>1.80751755833626E-2</c:v>
                </c:pt>
                <c:pt idx="664">
                  <c:v>1.8219018355011898E-2</c:v>
                </c:pt>
                <c:pt idx="665">
                  <c:v>1.8454918637871701E-2</c:v>
                </c:pt>
                <c:pt idx="666">
                  <c:v>1.8603891134262099E-2</c:v>
                </c:pt>
                <c:pt idx="667">
                  <c:v>1.8728056922555001E-2</c:v>
                </c:pt>
                <c:pt idx="668">
                  <c:v>1.8855577334761599E-2</c:v>
                </c:pt>
                <c:pt idx="669">
                  <c:v>1.8920885398984E-2</c:v>
                </c:pt>
                <c:pt idx="670">
                  <c:v>1.90124716609716E-2</c:v>
                </c:pt>
                <c:pt idx="671">
                  <c:v>1.8957780674099901E-2</c:v>
                </c:pt>
                <c:pt idx="672">
                  <c:v>1.88901256769896E-2</c:v>
                </c:pt>
                <c:pt idx="673">
                  <c:v>1.90203338861465E-2</c:v>
                </c:pt>
                <c:pt idx="674">
                  <c:v>1.9144529476761801E-2</c:v>
                </c:pt>
                <c:pt idx="675">
                  <c:v>1.9229695200920102E-2</c:v>
                </c:pt>
                <c:pt idx="676">
                  <c:v>1.9458780065178899E-2</c:v>
                </c:pt>
                <c:pt idx="677">
                  <c:v>1.97505485266447E-2</c:v>
                </c:pt>
                <c:pt idx="678">
                  <c:v>1.9995911046862599E-2</c:v>
                </c:pt>
                <c:pt idx="679">
                  <c:v>2.01485008001328E-2</c:v>
                </c:pt>
                <c:pt idx="680">
                  <c:v>2.0310657098889399E-2</c:v>
                </c:pt>
                <c:pt idx="681">
                  <c:v>2.04709190875292E-2</c:v>
                </c:pt>
                <c:pt idx="682">
                  <c:v>2.0493164658546399E-2</c:v>
                </c:pt>
                <c:pt idx="683">
                  <c:v>2.0433166995644601E-2</c:v>
                </c:pt>
                <c:pt idx="684">
                  <c:v>2.0580634474754299E-2</c:v>
                </c:pt>
                <c:pt idx="685">
                  <c:v>2.0782809704542202E-2</c:v>
                </c:pt>
                <c:pt idx="686">
                  <c:v>2.0960489287972499E-2</c:v>
                </c:pt>
                <c:pt idx="687">
                  <c:v>2.13258415460587E-2</c:v>
                </c:pt>
                <c:pt idx="688">
                  <c:v>2.1685767918825202E-2</c:v>
                </c:pt>
                <c:pt idx="689">
                  <c:v>2.2010514512658098E-2</c:v>
                </c:pt>
                <c:pt idx="690">
                  <c:v>2.2318812087178199E-2</c:v>
                </c:pt>
                <c:pt idx="691">
                  <c:v>2.2459903731942201E-2</c:v>
                </c:pt>
                <c:pt idx="692">
                  <c:v>2.2607395425438898E-2</c:v>
                </c:pt>
                <c:pt idx="693">
                  <c:v>2.2797940298914899E-2</c:v>
                </c:pt>
                <c:pt idx="694">
                  <c:v>2.2968960925936699E-2</c:v>
                </c:pt>
                <c:pt idx="695">
                  <c:v>2.3203670978546101E-2</c:v>
                </c:pt>
                <c:pt idx="696">
                  <c:v>2.3506164550781299E-2</c:v>
                </c:pt>
                <c:pt idx="697">
                  <c:v>2.3818716406822201E-2</c:v>
                </c:pt>
                <c:pt idx="698">
                  <c:v>2.4253433570265801E-2</c:v>
                </c:pt>
                <c:pt idx="699">
                  <c:v>2.4578167125582698E-2</c:v>
                </c:pt>
                <c:pt idx="700">
                  <c:v>2.48238500207663E-2</c:v>
                </c:pt>
                <c:pt idx="701">
                  <c:v>2.5114456191659001E-2</c:v>
                </c:pt>
                <c:pt idx="702">
                  <c:v>2.52683330327272E-2</c:v>
                </c:pt>
                <c:pt idx="703">
                  <c:v>2.5492040440440199E-2</c:v>
                </c:pt>
                <c:pt idx="704">
                  <c:v>2.5637337937951098E-2</c:v>
                </c:pt>
                <c:pt idx="705">
                  <c:v>2.5754800066351901E-2</c:v>
                </c:pt>
                <c:pt idx="706">
                  <c:v>2.59074941277504E-2</c:v>
                </c:pt>
                <c:pt idx="707">
                  <c:v>2.59012654423714E-2</c:v>
                </c:pt>
                <c:pt idx="708">
                  <c:v>2.6017241179943099E-2</c:v>
                </c:pt>
                <c:pt idx="709">
                  <c:v>2.6259303092956501E-2</c:v>
                </c:pt>
                <c:pt idx="710">
                  <c:v>2.6563243940472599E-2</c:v>
                </c:pt>
                <c:pt idx="711">
                  <c:v>2.6645936071872701E-2</c:v>
                </c:pt>
                <c:pt idx="712">
                  <c:v>2.6962302625179301E-2</c:v>
                </c:pt>
                <c:pt idx="713">
                  <c:v>2.7147486805915801E-2</c:v>
                </c:pt>
                <c:pt idx="714">
                  <c:v>2.7083467692136799E-2</c:v>
                </c:pt>
                <c:pt idx="715">
                  <c:v>2.71117277443409E-2</c:v>
                </c:pt>
                <c:pt idx="716">
                  <c:v>2.7165912091732001E-2</c:v>
                </c:pt>
                <c:pt idx="717">
                  <c:v>2.7163283899426498E-2</c:v>
                </c:pt>
                <c:pt idx="718">
                  <c:v>2.7195280417800002E-2</c:v>
                </c:pt>
                <c:pt idx="719">
                  <c:v>2.7319947257637998E-2</c:v>
                </c:pt>
                <c:pt idx="720">
                  <c:v>2.7363175526261298E-2</c:v>
                </c:pt>
                <c:pt idx="721">
                  <c:v>2.7414459735155099E-2</c:v>
                </c:pt>
                <c:pt idx="722">
                  <c:v>2.75620874017477E-2</c:v>
                </c:pt>
                <c:pt idx="723">
                  <c:v>2.7620878070592901E-2</c:v>
                </c:pt>
                <c:pt idx="724">
                  <c:v>2.7633676305413201E-2</c:v>
                </c:pt>
                <c:pt idx="725">
                  <c:v>2.7534006163477901E-2</c:v>
                </c:pt>
                <c:pt idx="726">
                  <c:v>2.7533454820513701E-2</c:v>
                </c:pt>
                <c:pt idx="727">
                  <c:v>2.7301196008920701E-2</c:v>
                </c:pt>
                <c:pt idx="728">
                  <c:v>2.69804634153843E-2</c:v>
                </c:pt>
                <c:pt idx="729">
                  <c:v>2.6944974437355999E-2</c:v>
                </c:pt>
                <c:pt idx="730">
                  <c:v>2.6859404519200301E-2</c:v>
                </c:pt>
                <c:pt idx="731">
                  <c:v>2.6681900024414101E-2</c:v>
                </c:pt>
                <c:pt idx="732">
                  <c:v>2.6751281693577801E-2</c:v>
                </c:pt>
                <c:pt idx="733">
                  <c:v>2.6728507131338099E-2</c:v>
                </c:pt>
                <c:pt idx="734">
                  <c:v>2.6440277695655798E-2</c:v>
                </c:pt>
                <c:pt idx="735">
                  <c:v>2.6226928457617801E-2</c:v>
                </c:pt>
                <c:pt idx="736">
                  <c:v>2.60529797524214E-2</c:v>
                </c:pt>
                <c:pt idx="737">
                  <c:v>2.5790300220251101E-2</c:v>
                </c:pt>
                <c:pt idx="738">
                  <c:v>2.5610810145735699E-2</c:v>
                </c:pt>
                <c:pt idx="739">
                  <c:v>2.5541409850120499E-2</c:v>
                </c:pt>
                <c:pt idx="740">
                  <c:v>2.5464423000812499E-2</c:v>
                </c:pt>
                <c:pt idx="741">
                  <c:v>2.5382956489920599E-2</c:v>
                </c:pt>
                <c:pt idx="742">
                  <c:v>2.5152124464511899E-2</c:v>
                </c:pt>
                <c:pt idx="743">
                  <c:v>2.49200034886599E-2</c:v>
                </c:pt>
                <c:pt idx="744">
                  <c:v>2.4799127131700498E-2</c:v>
                </c:pt>
                <c:pt idx="745">
                  <c:v>2.45157759636641E-2</c:v>
                </c:pt>
                <c:pt idx="746">
                  <c:v>2.4336077272891998E-2</c:v>
                </c:pt>
                <c:pt idx="747">
                  <c:v>2.4271430447697601E-2</c:v>
                </c:pt>
                <c:pt idx="748">
                  <c:v>2.4007271975278899E-2</c:v>
                </c:pt>
                <c:pt idx="749">
                  <c:v>2.3740986362099599E-2</c:v>
                </c:pt>
                <c:pt idx="750">
                  <c:v>2.3602565750479702E-2</c:v>
                </c:pt>
                <c:pt idx="751">
                  <c:v>2.3344619199633598E-2</c:v>
                </c:pt>
                <c:pt idx="752">
                  <c:v>2.2852882742881799E-2</c:v>
                </c:pt>
                <c:pt idx="753">
                  <c:v>2.2618547081947299E-2</c:v>
                </c:pt>
                <c:pt idx="754">
                  <c:v>2.25630421191454E-2</c:v>
                </c:pt>
                <c:pt idx="755">
                  <c:v>2.2275535389781002E-2</c:v>
                </c:pt>
                <c:pt idx="756">
                  <c:v>2.2112986072897901E-2</c:v>
                </c:pt>
                <c:pt idx="757">
                  <c:v>2.2160105407238E-2</c:v>
                </c:pt>
                <c:pt idx="758">
                  <c:v>2.1954961121082299E-2</c:v>
                </c:pt>
                <c:pt idx="759">
                  <c:v>2.1770376712083799E-2</c:v>
                </c:pt>
                <c:pt idx="760">
                  <c:v>2.16728933155537E-2</c:v>
                </c:pt>
                <c:pt idx="761">
                  <c:v>2.15532574802637E-2</c:v>
                </c:pt>
                <c:pt idx="762">
                  <c:v>2.14577782899141E-2</c:v>
                </c:pt>
                <c:pt idx="763">
                  <c:v>2.13595069944859E-2</c:v>
                </c:pt>
                <c:pt idx="764">
                  <c:v>2.1041454747319201E-2</c:v>
                </c:pt>
                <c:pt idx="765">
                  <c:v>2.067288197577E-2</c:v>
                </c:pt>
                <c:pt idx="766">
                  <c:v>2.0399840548634501E-2</c:v>
                </c:pt>
                <c:pt idx="767">
                  <c:v>2.0087605342268899E-2</c:v>
                </c:pt>
                <c:pt idx="768">
                  <c:v>1.9889205694198601E-2</c:v>
                </c:pt>
                <c:pt idx="769">
                  <c:v>2.0099990069866201E-2</c:v>
                </c:pt>
                <c:pt idx="770">
                  <c:v>1.9940949976444199E-2</c:v>
                </c:pt>
                <c:pt idx="771">
                  <c:v>1.92590337246656E-2</c:v>
                </c:pt>
                <c:pt idx="772">
                  <c:v>1.8710236996412302E-2</c:v>
                </c:pt>
                <c:pt idx="773">
                  <c:v>1.8176313489675501E-2</c:v>
                </c:pt>
                <c:pt idx="774">
                  <c:v>1.8407057970762301E-2</c:v>
                </c:pt>
                <c:pt idx="775">
                  <c:v>1.89303066581488E-2</c:v>
                </c:pt>
                <c:pt idx="776">
                  <c:v>1.83729063719511E-2</c:v>
                </c:pt>
                <c:pt idx="777">
                  <c:v>1.7214465886354401E-2</c:v>
                </c:pt>
                <c:pt idx="778">
                  <c:v>1.6177386045455901E-2</c:v>
                </c:pt>
                <c:pt idx="779">
                  <c:v>1.52906514704227E-2</c:v>
                </c:pt>
                <c:pt idx="780">
                  <c:v>1.52992159128189E-2</c:v>
                </c:pt>
                <c:pt idx="781">
                  <c:v>1.5269186347723E-2</c:v>
                </c:pt>
                <c:pt idx="782">
                  <c:v>1.5621477738022801E-2</c:v>
                </c:pt>
                <c:pt idx="783">
                  <c:v>1.5513388440012901E-2</c:v>
                </c:pt>
                <c:pt idx="784">
                  <c:v>1.55373951420188E-2</c:v>
                </c:pt>
                <c:pt idx="785">
                  <c:v>1.5220459550619099E-2</c:v>
                </c:pt>
                <c:pt idx="786">
                  <c:v>1.4563376083970099E-2</c:v>
                </c:pt>
                <c:pt idx="787">
                  <c:v>1.43262585625052E-2</c:v>
                </c:pt>
                <c:pt idx="788">
                  <c:v>1.3838059268891799E-2</c:v>
                </c:pt>
                <c:pt idx="789">
                  <c:v>1.27656888216734E-2</c:v>
                </c:pt>
                <c:pt idx="790">
                  <c:v>1.25183407217264E-2</c:v>
                </c:pt>
                <c:pt idx="791">
                  <c:v>1.2605025433003901E-2</c:v>
                </c:pt>
                <c:pt idx="792">
                  <c:v>1.23762637376785E-2</c:v>
                </c:pt>
                <c:pt idx="793">
                  <c:v>1.2773988768458399E-2</c:v>
                </c:pt>
                <c:pt idx="794">
                  <c:v>1.30991861224175E-2</c:v>
                </c:pt>
                <c:pt idx="795">
                  <c:v>1.29251889884472E-2</c:v>
                </c:pt>
                <c:pt idx="796">
                  <c:v>1.2667530216276601E-2</c:v>
                </c:pt>
                <c:pt idx="797">
                  <c:v>1.2347237206995499E-2</c:v>
                </c:pt>
                <c:pt idx="798">
                  <c:v>1.20350522920489E-2</c:v>
                </c:pt>
                <c:pt idx="799">
                  <c:v>1.1269841343164401E-2</c:v>
                </c:pt>
                <c:pt idx="800">
                  <c:v>1.1017408221960101E-2</c:v>
                </c:pt>
                <c:pt idx="801">
                  <c:v>1.1259065009653599E-2</c:v>
                </c:pt>
                <c:pt idx="802">
                  <c:v>1.11958226189017E-2</c:v>
                </c:pt>
                <c:pt idx="803">
                  <c:v>1.09963584691286E-2</c:v>
                </c:pt>
                <c:pt idx="804">
                  <c:v>1.1150662787258601E-2</c:v>
                </c:pt>
                <c:pt idx="805">
                  <c:v>1.11662968993187E-2</c:v>
                </c:pt>
                <c:pt idx="806">
                  <c:v>1.10135907307267E-2</c:v>
                </c:pt>
                <c:pt idx="807">
                  <c:v>1.12892212346196E-2</c:v>
                </c:pt>
                <c:pt idx="808">
                  <c:v>1.13768866285682E-2</c:v>
                </c:pt>
                <c:pt idx="809">
                  <c:v>1.13258520141244E-2</c:v>
                </c:pt>
                <c:pt idx="810">
                  <c:v>1.1258644983172399E-2</c:v>
                </c:pt>
                <c:pt idx="811">
                  <c:v>1.0957560501992701E-2</c:v>
                </c:pt>
                <c:pt idx="812">
                  <c:v>1.06045547872782E-2</c:v>
                </c:pt>
                <c:pt idx="813">
                  <c:v>1.0430843569338299E-2</c:v>
                </c:pt>
                <c:pt idx="814">
                  <c:v>1.02660246193409E-2</c:v>
                </c:pt>
                <c:pt idx="815">
                  <c:v>1.02421445772052E-2</c:v>
                </c:pt>
                <c:pt idx="816">
                  <c:v>1.0399996303021901E-2</c:v>
                </c:pt>
                <c:pt idx="817">
                  <c:v>1.0426579974591701E-2</c:v>
                </c:pt>
                <c:pt idx="818">
                  <c:v>1.04657877236605E-2</c:v>
                </c:pt>
                <c:pt idx="819">
                  <c:v>1.04502700269222E-2</c:v>
                </c:pt>
                <c:pt idx="820">
                  <c:v>1.03561449795961E-2</c:v>
                </c:pt>
                <c:pt idx="821">
                  <c:v>1.0306432843208301E-2</c:v>
                </c:pt>
                <c:pt idx="822">
                  <c:v>1.0301816277205901E-2</c:v>
                </c:pt>
                <c:pt idx="823">
                  <c:v>1.03172240778804E-2</c:v>
                </c:pt>
                <c:pt idx="824">
                  <c:v>1.0351865552365801E-2</c:v>
                </c:pt>
                <c:pt idx="825">
                  <c:v>1.0399162769317599E-2</c:v>
                </c:pt>
                <c:pt idx="826">
                  <c:v>1.03788590058684E-2</c:v>
                </c:pt>
                <c:pt idx="827">
                  <c:v>1.0373977944254899E-2</c:v>
                </c:pt>
                <c:pt idx="828">
                  <c:v>1.0451797395944601E-2</c:v>
                </c:pt>
                <c:pt idx="829">
                  <c:v>1.0505906306207201E-2</c:v>
                </c:pt>
                <c:pt idx="830">
                  <c:v>1.0515766218304599E-2</c:v>
                </c:pt>
                <c:pt idx="831">
                  <c:v>1.05712506920099E-2</c:v>
                </c:pt>
                <c:pt idx="832">
                  <c:v>1.05560328811407E-2</c:v>
                </c:pt>
                <c:pt idx="833">
                  <c:v>1.03769041597843E-2</c:v>
                </c:pt>
                <c:pt idx="834">
                  <c:v>1.03420428931713E-2</c:v>
                </c:pt>
                <c:pt idx="835">
                  <c:v>1.04040764272213E-2</c:v>
                </c:pt>
                <c:pt idx="836">
                  <c:v>1.0377055965364E-2</c:v>
                </c:pt>
                <c:pt idx="837">
                  <c:v>1.03259533643723E-2</c:v>
                </c:pt>
                <c:pt idx="838">
                  <c:v>1.0353904217481599E-2</c:v>
                </c:pt>
                <c:pt idx="839">
                  <c:v>1.04009937494993E-2</c:v>
                </c:pt>
                <c:pt idx="840">
                  <c:v>1.0390268638730001E-2</c:v>
                </c:pt>
                <c:pt idx="841">
                  <c:v>1.04727381840348E-2</c:v>
                </c:pt>
                <c:pt idx="842">
                  <c:v>1.05370879173279E-2</c:v>
                </c:pt>
                <c:pt idx="843">
                  <c:v>1.05730695649981E-2</c:v>
                </c:pt>
                <c:pt idx="844">
                  <c:v>1.0637678205966899E-2</c:v>
                </c:pt>
                <c:pt idx="845">
                  <c:v>1.0745396837592101E-2</c:v>
                </c:pt>
                <c:pt idx="846">
                  <c:v>1.0720034129917601E-2</c:v>
                </c:pt>
                <c:pt idx="847">
                  <c:v>1.0687761008739499E-2</c:v>
                </c:pt>
                <c:pt idx="848">
                  <c:v>1.0565926320850801E-2</c:v>
                </c:pt>
                <c:pt idx="849">
                  <c:v>1.0580492205917801E-2</c:v>
                </c:pt>
                <c:pt idx="850">
                  <c:v>1.06310760602355E-2</c:v>
                </c:pt>
                <c:pt idx="851">
                  <c:v>1.0667885653674601E-2</c:v>
                </c:pt>
                <c:pt idx="852">
                  <c:v>1.0703911073505899E-2</c:v>
                </c:pt>
                <c:pt idx="853">
                  <c:v>1.07933236286044E-2</c:v>
                </c:pt>
                <c:pt idx="854">
                  <c:v>1.0975495912134601E-2</c:v>
                </c:pt>
                <c:pt idx="855">
                  <c:v>1.1025223881006199E-2</c:v>
                </c:pt>
                <c:pt idx="856">
                  <c:v>1.1135248467326201E-2</c:v>
                </c:pt>
                <c:pt idx="857">
                  <c:v>1.1165518313646299E-2</c:v>
                </c:pt>
                <c:pt idx="858">
                  <c:v>1.1019308120012301E-2</c:v>
                </c:pt>
                <c:pt idx="859">
                  <c:v>1.08229164034128E-2</c:v>
                </c:pt>
                <c:pt idx="860">
                  <c:v>1.0927508585155E-2</c:v>
                </c:pt>
                <c:pt idx="861">
                  <c:v>1.10155735164881E-2</c:v>
                </c:pt>
                <c:pt idx="862">
                  <c:v>1.11226998269558E-2</c:v>
                </c:pt>
                <c:pt idx="863">
                  <c:v>1.1284467764198799E-2</c:v>
                </c:pt>
                <c:pt idx="864">
                  <c:v>1.12922936677933E-2</c:v>
                </c:pt>
                <c:pt idx="865">
                  <c:v>1.11018205061555E-2</c:v>
                </c:pt>
                <c:pt idx="866">
                  <c:v>1.1125242337584501E-2</c:v>
                </c:pt>
                <c:pt idx="867">
                  <c:v>1.1178221553564099E-2</c:v>
                </c:pt>
                <c:pt idx="868">
                  <c:v>1.1266569606959801E-2</c:v>
                </c:pt>
                <c:pt idx="869">
                  <c:v>1.15227503702044E-2</c:v>
                </c:pt>
                <c:pt idx="870">
                  <c:v>1.16195268929005E-2</c:v>
                </c:pt>
                <c:pt idx="871">
                  <c:v>1.1609223671257499E-2</c:v>
                </c:pt>
                <c:pt idx="872">
                  <c:v>1.16638941690326E-2</c:v>
                </c:pt>
                <c:pt idx="873">
                  <c:v>1.17031242698431E-2</c:v>
                </c:pt>
                <c:pt idx="874">
                  <c:v>1.1740910820663E-2</c:v>
                </c:pt>
                <c:pt idx="875">
                  <c:v>1.1818390339613001E-2</c:v>
                </c:pt>
                <c:pt idx="876">
                  <c:v>1.18721593171358E-2</c:v>
                </c:pt>
                <c:pt idx="877">
                  <c:v>1.18383010849357E-2</c:v>
                </c:pt>
                <c:pt idx="878">
                  <c:v>1.1927956715226199E-2</c:v>
                </c:pt>
                <c:pt idx="879">
                  <c:v>1.2066549621522401E-2</c:v>
                </c:pt>
                <c:pt idx="880">
                  <c:v>1.21362926438451E-2</c:v>
                </c:pt>
                <c:pt idx="881">
                  <c:v>1.22497882694006E-2</c:v>
                </c:pt>
                <c:pt idx="882">
                  <c:v>1.23117007315159E-2</c:v>
                </c:pt>
                <c:pt idx="883">
                  <c:v>1.23506477102637E-2</c:v>
                </c:pt>
                <c:pt idx="884">
                  <c:v>1.2328495271503899E-2</c:v>
                </c:pt>
                <c:pt idx="885">
                  <c:v>1.2373701669275801E-2</c:v>
                </c:pt>
                <c:pt idx="886">
                  <c:v>1.24241542071104E-2</c:v>
                </c:pt>
                <c:pt idx="887">
                  <c:v>1.24704521149397E-2</c:v>
                </c:pt>
                <c:pt idx="888">
                  <c:v>1.25511335209012E-2</c:v>
                </c:pt>
                <c:pt idx="889">
                  <c:v>1.26157701015472E-2</c:v>
                </c:pt>
                <c:pt idx="890">
                  <c:v>1.2615160085260899E-2</c:v>
                </c:pt>
                <c:pt idx="891">
                  <c:v>1.2711705639958401E-2</c:v>
                </c:pt>
                <c:pt idx="892">
                  <c:v>1.2910514138638999E-2</c:v>
                </c:pt>
                <c:pt idx="893">
                  <c:v>1.3000248000025701E-2</c:v>
                </c:pt>
                <c:pt idx="894">
                  <c:v>1.30739780142903E-2</c:v>
                </c:pt>
                <c:pt idx="895">
                  <c:v>1.3195710256695701E-2</c:v>
                </c:pt>
                <c:pt idx="896">
                  <c:v>1.3273752294480801E-2</c:v>
                </c:pt>
                <c:pt idx="897">
                  <c:v>1.3376289978623401E-2</c:v>
                </c:pt>
                <c:pt idx="898">
                  <c:v>1.3574562035501E-2</c:v>
                </c:pt>
                <c:pt idx="899">
                  <c:v>1.3547235168516599E-2</c:v>
                </c:pt>
                <c:pt idx="900">
                  <c:v>1.3594141229987099E-2</c:v>
                </c:pt>
                <c:pt idx="901">
                  <c:v>1.3736804947257E-2</c:v>
                </c:pt>
                <c:pt idx="902">
                  <c:v>1.3825853355228899E-2</c:v>
                </c:pt>
                <c:pt idx="903">
                  <c:v>1.40089774504304E-2</c:v>
                </c:pt>
                <c:pt idx="904">
                  <c:v>1.40560511499643E-2</c:v>
                </c:pt>
                <c:pt idx="905">
                  <c:v>1.3954937458038301E-2</c:v>
                </c:pt>
                <c:pt idx="906">
                  <c:v>1.39860091730952E-2</c:v>
                </c:pt>
                <c:pt idx="907">
                  <c:v>1.40266343951225E-2</c:v>
                </c:pt>
                <c:pt idx="908">
                  <c:v>1.4077627100050401E-2</c:v>
                </c:pt>
                <c:pt idx="909">
                  <c:v>1.4228300191462E-2</c:v>
                </c:pt>
                <c:pt idx="910">
                  <c:v>1.42811136320233E-2</c:v>
                </c:pt>
                <c:pt idx="911">
                  <c:v>1.4241161756217501E-2</c:v>
                </c:pt>
                <c:pt idx="912">
                  <c:v>1.4288791455328499E-2</c:v>
                </c:pt>
                <c:pt idx="913">
                  <c:v>1.4358821325004101E-2</c:v>
                </c:pt>
                <c:pt idx="914">
                  <c:v>1.44138187170029E-2</c:v>
                </c:pt>
                <c:pt idx="915">
                  <c:v>1.45317167043686E-2</c:v>
                </c:pt>
                <c:pt idx="916">
                  <c:v>1.45850600674748E-2</c:v>
                </c:pt>
                <c:pt idx="917">
                  <c:v>1.4610645361244699E-2</c:v>
                </c:pt>
                <c:pt idx="918">
                  <c:v>1.4561423100531099E-2</c:v>
                </c:pt>
                <c:pt idx="919">
                  <c:v>1.45370103418827E-2</c:v>
                </c:pt>
                <c:pt idx="920">
                  <c:v>1.46078653633595E-2</c:v>
                </c:pt>
                <c:pt idx="921">
                  <c:v>1.46438423544168E-2</c:v>
                </c:pt>
                <c:pt idx="922">
                  <c:v>1.47594986483455E-2</c:v>
                </c:pt>
                <c:pt idx="923">
                  <c:v>1.4820139855146399E-2</c:v>
                </c:pt>
                <c:pt idx="924">
                  <c:v>1.4865074306726501E-2</c:v>
                </c:pt>
                <c:pt idx="925">
                  <c:v>1.49123929440975E-2</c:v>
                </c:pt>
                <c:pt idx="926">
                  <c:v>1.49629013612866E-2</c:v>
                </c:pt>
                <c:pt idx="927">
                  <c:v>1.49855026975274E-2</c:v>
                </c:pt>
                <c:pt idx="928">
                  <c:v>1.49738304316998E-2</c:v>
                </c:pt>
                <c:pt idx="929">
                  <c:v>1.5025090426206599E-2</c:v>
                </c:pt>
                <c:pt idx="930">
                  <c:v>1.50517970323563E-2</c:v>
                </c:pt>
                <c:pt idx="931">
                  <c:v>1.5147120691835899E-2</c:v>
                </c:pt>
                <c:pt idx="932">
                  <c:v>1.5367842279374599E-2</c:v>
                </c:pt>
                <c:pt idx="933">
                  <c:v>1.54965212568641E-2</c:v>
                </c:pt>
                <c:pt idx="934">
                  <c:v>1.55910300090909E-2</c:v>
                </c:pt>
                <c:pt idx="935">
                  <c:v>1.5717785805463801E-2</c:v>
                </c:pt>
                <c:pt idx="936">
                  <c:v>1.5808733180165301E-2</c:v>
                </c:pt>
                <c:pt idx="937">
                  <c:v>1.5932850539684299E-2</c:v>
                </c:pt>
                <c:pt idx="938">
                  <c:v>1.6106203198432902E-2</c:v>
                </c:pt>
                <c:pt idx="939">
                  <c:v>1.6263391822576499E-2</c:v>
                </c:pt>
                <c:pt idx="940">
                  <c:v>1.6436908394098299E-2</c:v>
                </c:pt>
                <c:pt idx="941">
                  <c:v>1.6631506383418999E-2</c:v>
                </c:pt>
                <c:pt idx="942">
                  <c:v>1.6649609431624399E-2</c:v>
                </c:pt>
                <c:pt idx="943">
                  <c:v>1.6737286001443901E-2</c:v>
                </c:pt>
                <c:pt idx="944">
                  <c:v>1.6806129366159401E-2</c:v>
                </c:pt>
                <c:pt idx="945">
                  <c:v>1.6790736466646201E-2</c:v>
                </c:pt>
                <c:pt idx="946">
                  <c:v>1.6832245513796799E-2</c:v>
                </c:pt>
                <c:pt idx="947">
                  <c:v>1.69526617974043E-2</c:v>
                </c:pt>
                <c:pt idx="948">
                  <c:v>1.7023572698235501E-2</c:v>
                </c:pt>
                <c:pt idx="949">
                  <c:v>1.7068702727556201E-2</c:v>
                </c:pt>
                <c:pt idx="950">
                  <c:v>1.7104346305131898E-2</c:v>
                </c:pt>
                <c:pt idx="951">
                  <c:v>1.7122322693467099E-2</c:v>
                </c:pt>
                <c:pt idx="952">
                  <c:v>1.7154095694422701E-2</c:v>
                </c:pt>
                <c:pt idx="953">
                  <c:v>1.72053780406713E-2</c:v>
                </c:pt>
                <c:pt idx="954">
                  <c:v>1.7192857339978201E-2</c:v>
                </c:pt>
                <c:pt idx="955">
                  <c:v>1.7176186665892601E-2</c:v>
                </c:pt>
                <c:pt idx="956">
                  <c:v>1.71318743377924E-2</c:v>
                </c:pt>
                <c:pt idx="957">
                  <c:v>1.6930868849158301E-2</c:v>
                </c:pt>
                <c:pt idx="958">
                  <c:v>1.6862515360117E-2</c:v>
                </c:pt>
                <c:pt idx="959">
                  <c:v>1.6888605430722198E-2</c:v>
                </c:pt>
                <c:pt idx="960">
                  <c:v>1.6883943229913701E-2</c:v>
                </c:pt>
                <c:pt idx="961">
                  <c:v>1.70336570590734E-2</c:v>
                </c:pt>
                <c:pt idx="962">
                  <c:v>1.70107446610928E-2</c:v>
                </c:pt>
                <c:pt idx="963">
                  <c:v>1.6803253442048999E-2</c:v>
                </c:pt>
                <c:pt idx="964">
                  <c:v>1.6648259013891199E-2</c:v>
                </c:pt>
                <c:pt idx="965">
                  <c:v>1.6573630273342101E-2</c:v>
                </c:pt>
                <c:pt idx="966">
                  <c:v>1.6403410583734498E-2</c:v>
                </c:pt>
                <c:pt idx="967">
                  <c:v>1.6361407935619399E-2</c:v>
                </c:pt>
                <c:pt idx="968">
                  <c:v>1.6550263389944999E-2</c:v>
                </c:pt>
                <c:pt idx="969">
                  <c:v>1.64503529667854E-2</c:v>
                </c:pt>
                <c:pt idx="970">
                  <c:v>1.6196006909012801E-2</c:v>
                </c:pt>
                <c:pt idx="971">
                  <c:v>1.60735491663218E-2</c:v>
                </c:pt>
                <c:pt idx="972">
                  <c:v>1.5825863927602799E-2</c:v>
                </c:pt>
                <c:pt idx="973">
                  <c:v>1.5758667141199102E-2</c:v>
                </c:pt>
                <c:pt idx="974">
                  <c:v>1.5877489000558902E-2</c:v>
                </c:pt>
                <c:pt idx="975">
                  <c:v>1.5910865738987898E-2</c:v>
                </c:pt>
                <c:pt idx="976">
                  <c:v>1.59270484000444E-2</c:v>
                </c:pt>
                <c:pt idx="977">
                  <c:v>1.6062328591942801E-2</c:v>
                </c:pt>
                <c:pt idx="978">
                  <c:v>1.6295779496431399E-2</c:v>
                </c:pt>
                <c:pt idx="979">
                  <c:v>1.6520377248525599E-2</c:v>
                </c:pt>
                <c:pt idx="980">
                  <c:v>1.6871901229023899E-2</c:v>
                </c:pt>
                <c:pt idx="981">
                  <c:v>1.7179302871227299E-2</c:v>
                </c:pt>
                <c:pt idx="982">
                  <c:v>1.7551064491272E-2</c:v>
                </c:pt>
                <c:pt idx="983">
                  <c:v>1.7737347632646599E-2</c:v>
                </c:pt>
                <c:pt idx="984">
                  <c:v>1.7678646370768498E-2</c:v>
                </c:pt>
                <c:pt idx="985">
                  <c:v>1.78189370781183E-2</c:v>
                </c:pt>
                <c:pt idx="986">
                  <c:v>1.79139133542776E-2</c:v>
                </c:pt>
                <c:pt idx="987">
                  <c:v>1.7998661845922501E-2</c:v>
                </c:pt>
                <c:pt idx="988">
                  <c:v>1.8462333828210799E-2</c:v>
                </c:pt>
                <c:pt idx="989">
                  <c:v>1.8835967406630499E-2</c:v>
                </c:pt>
                <c:pt idx="990">
                  <c:v>1.89800634980202E-2</c:v>
                </c:pt>
                <c:pt idx="991">
                  <c:v>1.8902650102973002E-2</c:v>
                </c:pt>
                <c:pt idx="992">
                  <c:v>1.8972853198647499E-2</c:v>
                </c:pt>
                <c:pt idx="993">
                  <c:v>1.9018528982996899E-2</c:v>
                </c:pt>
                <c:pt idx="994">
                  <c:v>1.88148804008961E-2</c:v>
                </c:pt>
                <c:pt idx="995">
                  <c:v>1.8201047554612201E-2</c:v>
                </c:pt>
                <c:pt idx="996">
                  <c:v>1.83065850287676E-2</c:v>
                </c:pt>
                <c:pt idx="997">
                  <c:v>1.8466830253601099E-2</c:v>
                </c:pt>
                <c:pt idx="998">
                  <c:v>1.8927264958620099E-2</c:v>
                </c:pt>
                <c:pt idx="999">
                  <c:v>2.21210811287165E-2</c:v>
                </c:pt>
                <c:pt idx="1000">
                  <c:v>2.3297879844903901E-2</c:v>
                </c:pt>
                <c:pt idx="1150">
                  <c:v>1.12144555896521E-2</c:v>
                </c:pt>
                <c:pt idx="1151">
                  <c:v>1.12560633569956E-2</c:v>
                </c:pt>
                <c:pt idx="1152">
                  <c:v>1.12822912633419E-2</c:v>
                </c:pt>
                <c:pt idx="1153">
                  <c:v>1.1383263394236599E-2</c:v>
                </c:pt>
                <c:pt idx="1154">
                  <c:v>1.14078810438514E-2</c:v>
                </c:pt>
                <c:pt idx="1155">
                  <c:v>1.14343268796802E-2</c:v>
                </c:pt>
                <c:pt idx="1156">
                  <c:v>1.14120114594698E-2</c:v>
                </c:pt>
                <c:pt idx="1157">
                  <c:v>1.12800784409046E-2</c:v>
                </c:pt>
                <c:pt idx="1158">
                  <c:v>1.1215036734938601E-2</c:v>
                </c:pt>
                <c:pt idx="1159">
                  <c:v>1.1135895736515499E-2</c:v>
                </c:pt>
                <c:pt idx="1160">
                  <c:v>1.11223859712481E-2</c:v>
                </c:pt>
                <c:pt idx="1161">
                  <c:v>1.11006805673242E-2</c:v>
                </c:pt>
                <c:pt idx="1162">
                  <c:v>1.1104744859039801E-2</c:v>
                </c:pt>
                <c:pt idx="1163">
                  <c:v>1.11000798642635E-2</c:v>
                </c:pt>
                <c:pt idx="1164">
                  <c:v>1.1081103235483201E-2</c:v>
                </c:pt>
                <c:pt idx="1165">
                  <c:v>1.10903885215521E-2</c:v>
                </c:pt>
                <c:pt idx="1166">
                  <c:v>1.11644808202982E-2</c:v>
                </c:pt>
                <c:pt idx="1167">
                  <c:v>1.10774906352162E-2</c:v>
                </c:pt>
                <c:pt idx="1168">
                  <c:v>1.09395319595933E-2</c:v>
                </c:pt>
                <c:pt idx="1169">
                  <c:v>1.08027951791883E-2</c:v>
                </c:pt>
                <c:pt idx="1170">
                  <c:v>1.05184409767389E-2</c:v>
                </c:pt>
                <c:pt idx="1171">
                  <c:v>1.0455943644046801E-2</c:v>
                </c:pt>
                <c:pt idx="1172">
                  <c:v>1.0503055527806299E-2</c:v>
                </c:pt>
                <c:pt idx="1173">
                  <c:v>1.05021893978119E-2</c:v>
                </c:pt>
                <c:pt idx="1174">
                  <c:v>1.0568495839834199E-2</c:v>
                </c:pt>
                <c:pt idx="1175">
                  <c:v>1.06076756492257E-2</c:v>
                </c:pt>
                <c:pt idx="1176">
                  <c:v>1.0654012672603101E-2</c:v>
                </c:pt>
                <c:pt idx="1177">
                  <c:v>1.06273666024208E-2</c:v>
                </c:pt>
                <c:pt idx="1178">
                  <c:v>1.05866733938456E-2</c:v>
                </c:pt>
                <c:pt idx="1179">
                  <c:v>1.05310529470444E-2</c:v>
                </c:pt>
                <c:pt idx="1180">
                  <c:v>1.0406780987978001E-2</c:v>
                </c:pt>
                <c:pt idx="1181">
                  <c:v>1.02963233366609E-2</c:v>
                </c:pt>
                <c:pt idx="1182">
                  <c:v>1.02111650630832E-2</c:v>
                </c:pt>
                <c:pt idx="1183">
                  <c:v>1.01024778559804E-2</c:v>
                </c:pt>
                <c:pt idx="1184">
                  <c:v>9.8935775458812696E-3</c:v>
                </c:pt>
                <c:pt idx="1185">
                  <c:v>9.8345493897795695E-3</c:v>
                </c:pt>
                <c:pt idx="1186">
                  <c:v>9.8931388929486292E-3</c:v>
                </c:pt>
                <c:pt idx="1187">
                  <c:v>9.8528489470481907E-3</c:v>
                </c:pt>
                <c:pt idx="1188">
                  <c:v>9.8520908504724503E-3</c:v>
                </c:pt>
                <c:pt idx="1189">
                  <c:v>9.7939753904938698E-3</c:v>
                </c:pt>
                <c:pt idx="1190">
                  <c:v>9.5901424065232294E-3</c:v>
                </c:pt>
                <c:pt idx="1191">
                  <c:v>9.5475101843476295E-3</c:v>
                </c:pt>
                <c:pt idx="1192">
                  <c:v>9.6133919432759302E-3</c:v>
                </c:pt>
                <c:pt idx="1193">
                  <c:v>9.6081281080842001E-3</c:v>
                </c:pt>
                <c:pt idx="1194">
                  <c:v>9.6513144671916996E-3</c:v>
                </c:pt>
                <c:pt idx="1195">
                  <c:v>9.6413111314177496E-3</c:v>
                </c:pt>
                <c:pt idx="1196">
                  <c:v>9.5643810927867907E-3</c:v>
                </c:pt>
                <c:pt idx="1197">
                  <c:v>9.5053957775235193E-3</c:v>
                </c:pt>
                <c:pt idx="1198">
                  <c:v>9.4438483938574808E-3</c:v>
                </c:pt>
                <c:pt idx="1199">
                  <c:v>9.39597096294165E-3</c:v>
                </c:pt>
                <c:pt idx="1200">
                  <c:v>9.32730175554752E-3</c:v>
                </c:pt>
                <c:pt idx="1201">
                  <c:v>9.2782191932201403E-3</c:v>
                </c:pt>
                <c:pt idx="1202">
                  <c:v>9.3012684956193005E-3</c:v>
                </c:pt>
                <c:pt idx="1203">
                  <c:v>9.2277107760310208E-3</c:v>
                </c:pt>
                <c:pt idx="1204">
                  <c:v>9.0714152902364696E-3</c:v>
                </c:pt>
                <c:pt idx="1205">
                  <c:v>8.9939683675766009E-3</c:v>
                </c:pt>
                <c:pt idx="1206">
                  <c:v>8.8748326525092108E-3</c:v>
                </c:pt>
                <c:pt idx="1207">
                  <c:v>8.8171372190117801E-3</c:v>
                </c:pt>
                <c:pt idx="1208">
                  <c:v>8.8350558653473906E-3</c:v>
                </c:pt>
                <c:pt idx="1209">
                  <c:v>8.8570322841405903E-3</c:v>
                </c:pt>
                <c:pt idx="1210">
                  <c:v>9.0095782652497292E-3</c:v>
                </c:pt>
                <c:pt idx="1211">
                  <c:v>8.9727081358432804E-3</c:v>
                </c:pt>
                <c:pt idx="1212">
                  <c:v>8.8486261665821093E-3</c:v>
                </c:pt>
                <c:pt idx="1213">
                  <c:v>8.7272133678197895E-3</c:v>
                </c:pt>
                <c:pt idx="1214">
                  <c:v>8.3424216136336292E-3</c:v>
                </c:pt>
                <c:pt idx="1215">
                  <c:v>8.1982566043734603E-3</c:v>
                </c:pt>
                <c:pt idx="1216">
                  <c:v>8.2189226523041708E-3</c:v>
                </c:pt>
                <c:pt idx="1217">
                  <c:v>8.2423118874430708E-3</c:v>
                </c:pt>
                <c:pt idx="1218">
                  <c:v>8.4899710491299595E-3</c:v>
                </c:pt>
                <c:pt idx="1219">
                  <c:v>8.5382554680109007E-3</c:v>
                </c:pt>
                <c:pt idx="1220">
                  <c:v>8.4605691954493505E-3</c:v>
                </c:pt>
                <c:pt idx="1221">
                  <c:v>8.4201171994209307E-3</c:v>
                </c:pt>
                <c:pt idx="1222">
                  <c:v>8.2585997879505192E-3</c:v>
                </c:pt>
                <c:pt idx="1223">
                  <c:v>8.1749251112341898E-3</c:v>
                </c:pt>
                <c:pt idx="1224">
                  <c:v>8.1578437238931708E-3</c:v>
                </c:pt>
                <c:pt idx="1225">
                  <c:v>8.1646572798490507E-3</c:v>
                </c:pt>
                <c:pt idx="1226">
                  <c:v>8.2780132070183806E-3</c:v>
                </c:pt>
                <c:pt idx="1227">
                  <c:v>8.2556139677763003E-3</c:v>
                </c:pt>
                <c:pt idx="1228">
                  <c:v>8.0951452255249006E-3</c:v>
                </c:pt>
                <c:pt idx="1229">
                  <c:v>8.0671748146414791E-3</c:v>
                </c:pt>
                <c:pt idx="1230">
                  <c:v>8.0472799018025398E-3</c:v>
                </c:pt>
                <c:pt idx="1231">
                  <c:v>8.0059729516506195E-3</c:v>
                </c:pt>
                <c:pt idx="1232">
                  <c:v>8.1386743113398604E-3</c:v>
                </c:pt>
                <c:pt idx="1233">
                  <c:v>8.1599578261375393E-3</c:v>
                </c:pt>
                <c:pt idx="1234">
                  <c:v>7.9283602535724605E-3</c:v>
                </c:pt>
                <c:pt idx="1235">
                  <c:v>7.8884596005082096E-3</c:v>
                </c:pt>
                <c:pt idx="1236">
                  <c:v>7.9769669100642204E-3</c:v>
                </c:pt>
                <c:pt idx="1237">
                  <c:v>8.0158188939094491E-3</c:v>
                </c:pt>
                <c:pt idx="1238">
                  <c:v>8.0699520185589808E-3</c:v>
                </c:pt>
                <c:pt idx="1239">
                  <c:v>8.1459898501634598E-3</c:v>
                </c:pt>
                <c:pt idx="1240">
                  <c:v>8.2240616902709007E-3</c:v>
                </c:pt>
                <c:pt idx="1241">
                  <c:v>8.1851454451680201E-3</c:v>
                </c:pt>
                <c:pt idx="1242">
                  <c:v>8.0043319612741505E-3</c:v>
                </c:pt>
                <c:pt idx="1243">
                  <c:v>8.0428039655089396E-3</c:v>
                </c:pt>
                <c:pt idx="1244">
                  <c:v>7.9346513375639898E-3</c:v>
                </c:pt>
                <c:pt idx="1245">
                  <c:v>7.7094058506190803E-3</c:v>
                </c:pt>
                <c:pt idx="1246">
                  <c:v>7.9171955585479702E-3</c:v>
                </c:pt>
                <c:pt idx="1247">
                  <c:v>7.9799219965934805E-3</c:v>
                </c:pt>
                <c:pt idx="1248">
                  <c:v>7.9656876623630506E-3</c:v>
                </c:pt>
                <c:pt idx="1249">
                  <c:v>8.1228297203779203E-3</c:v>
                </c:pt>
                <c:pt idx="1250">
                  <c:v>8.0280769616365398E-3</c:v>
                </c:pt>
                <c:pt idx="1251">
                  <c:v>8.0204932019114494E-3</c:v>
                </c:pt>
                <c:pt idx="1252">
                  <c:v>8.1142075359821302E-3</c:v>
                </c:pt>
                <c:pt idx="1253">
                  <c:v>8.1325182691216504E-3</c:v>
                </c:pt>
                <c:pt idx="1254">
                  <c:v>8.1837428733706492E-3</c:v>
                </c:pt>
                <c:pt idx="1255">
                  <c:v>8.1305764615535701E-3</c:v>
                </c:pt>
                <c:pt idx="1256">
                  <c:v>7.9751918092369999E-3</c:v>
                </c:pt>
                <c:pt idx="1257">
                  <c:v>7.9771177843213099E-3</c:v>
                </c:pt>
                <c:pt idx="1258">
                  <c:v>8.1329597160220094E-3</c:v>
                </c:pt>
                <c:pt idx="1259">
                  <c:v>8.1976456567645108E-3</c:v>
                </c:pt>
                <c:pt idx="1260">
                  <c:v>8.3386562764644605E-3</c:v>
                </c:pt>
                <c:pt idx="1261">
                  <c:v>8.4120510146021808E-3</c:v>
                </c:pt>
                <c:pt idx="1262">
                  <c:v>8.2846395671367593E-3</c:v>
                </c:pt>
                <c:pt idx="1263">
                  <c:v>8.2757817581296002E-3</c:v>
                </c:pt>
                <c:pt idx="1264">
                  <c:v>8.2843443378806097E-3</c:v>
                </c:pt>
                <c:pt idx="1265">
                  <c:v>8.2214362919330597E-3</c:v>
                </c:pt>
                <c:pt idx="1266">
                  <c:v>8.1875761970877595E-3</c:v>
                </c:pt>
                <c:pt idx="1267">
                  <c:v>8.1752222031354904E-3</c:v>
                </c:pt>
                <c:pt idx="1268">
                  <c:v>8.0378670245408994E-3</c:v>
                </c:pt>
                <c:pt idx="1269">
                  <c:v>7.9035880044102703E-3</c:v>
                </c:pt>
                <c:pt idx="1270">
                  <c:v>7.93023128062487E-3</c:v>
                </c:pt>
                <c:pt idx="1271">
                  <c:v>7.8554544597864203E-3</c:v>
                </c:pt>
                <c:pt idx="1272">
                  <c:v>7.9349074512720108E-3</c:v>
                </c:pt>
                <c:pt idx="1273">
                  <c:v>8.1405797973275202E-3</c:v>
                </c:pt>
                <c:pt idx="1274">
                  <c:v>8.3086071535944904E-3</c:v>
                </c:pt>
                <c:pt idx="1275">
                  <c:v>8.4941452369093895E-3</c:v>
                </c:pt>
                <c:pt idx="1276">
                  <c:v>8.3749657496809994E-3</c:v>
                </c:pt>
                <c:pt idx="1277">
                  <c:v>8.2132369279861502E-3</c:v>
                </c:pt>
                <c:pt idx="1278">
                  <c:v>8.0449916422367096E-3</c:v>
                </c:pt>
                <c:pt idx="1279">
                  <c:v>7.8445589169859904E-3</c:v>
                </c:pt>
                <c:pt idx="1280">
                  <c:v>7.9371510073542595E-3</c:v>
                </c:pt>
                <c:pt idx="1281">
                  <c:v>8.1436093896627391E-3</c:v>
                </c:pt>
                <c:pt idx="1282">
                  <c:v>8.2510719075799006E-3</c:v>
                </c:pt>
                <c:pt idx="1283">
                  <c:v>8.2263406366109796E-3</c:v>
                </c:pt>
                <c:pt idx="1284">
                  <c:v>8.1170359626412392E-3</c:v>
                </c:pt>
                <c:pt idx="1285">
                  <c:v>8.0038616433739697E-3</c:v>
                </c:pt>
                <c:pt idx="1286">
                  <c:v>7.9496884718537296E-3</c:v>
                </c:pt>
                <c:pt idx="1287">
                  <c:v>8.0279819667339308E-3</c:v>
                </c:pt>
                <c:pt idx="1288">
                  <c:v>8.1707984209060704E-3</c:v>
                </c:pt>
                <c:pt idx="1289">
                  <c:v>8.1679970026016201E-3</c:v>
                </c:pt>
                <c:pt idx="1290">
                  <c:v>8.1388754770159704E-3</c:v>
                </c:pt>
                <c:pt idx="1291">
                  <c:v>8.0630928277969395E-3</c:v>
                </c:pt>
                <c:pt idx="1292">
                  <c:v>7.8509794548153895E-3</c:v>
                </c:pt>
                <c:pt idx="1293">
                  <c:v>7.8118210658431097E-3</c:v>
                </c:pt>
                <c:pt idx="1294">
                  <c:v>7.8256428241729702E-3</c:v>
                </c:pt>
                <c:pt idx="1295">
                  <c:v>7.7571962028741802E-3</c:v>
                </c:pt>
                <c:pt idx="1296">
                  <c:v>7.7421218156814601E-3</c:v>
                </c:pt>
                <c:pt idx="1297">
                  <c:v>7.7997040934860698E-3</c:v>
                </c:pt>
                <c:pt idx="1298">
                  <c:v>7.8496281057596207E-3</c:v>
                </c:pt>
                <c:pt idx="1299">
                  <c:v>7.92142655700445E-3</c:v>
                </c:pt>
                <c:pt idx="1300">
                  <c:v>7.9999603331089002E-3</c:v>
                </c:pt>
                <c:pt idx="1301">
                  <c:v>7.9868715256452595E-3</c:v>
                </c:pt>
                <c:pt idx="1302">
                  <c:v>8.03975109010935E-3</c:v>
                </c:pt>
                <c:pt idx="1303">
                  <c:v>7.9788658767938597E-3</c:v>
                </c:pt>
                <c:pt idx="1304">
                  <c:v>7.7906437218189196E-3</c:v>
                </c:pt>
                <c:pt idx="1305">
                  <c:v>7.7904108911752701E-3</c:v>
                </c:pt>
                <c:pt idx="1306">
                  <c:v>7.7618346549570604E-3</c:v>
                </c:pt>
                <c:pt idx="1307">
                  <c:v>7.7195945195853702E-3</c:v>
                </c:pt>
                <c:pt idx="1308">
                  <c:v>7.8527098521590198E-3</c:v>
                </c:pt>
                <c:pt idx="1309">
                  <c:v>7.9061994329094904E-3</c:v>
                </c:pt>
                <c:pt idx="1310">
                  <c:v>7.8818118199706095E-3</c:v>
                </c:pt>
                <c:pt idx="1311">
                  <c:v>7.9156635329127294E-3</c:v>
                </c:pt>
                <c:pt idx="1312">
                  <c:v>7.8527536243200302E-3</c:v>
                </c:pt>
                <c:pt idx="1313">
                  <c:v>7.7473558485508E-3</c:v>
                </c:pt>
                <c:pt idx="1314">
                  <c:v>7.7650118619203602E-3</c:v>
                </c:pt>
                <c:pt idx="1315">
                  <c:v>7.73327704519033E-3</c:v>
                </c:pt>
                <c:pt idx="1316">
                  <c:v>7.6727601699531096E-3</c:v>
                </c:pt>
                <c:pt idx="1317">
                  <c:v>7.7129118144512203E-3</c:v>
                </c:pt>
                <c:pt idx="1318">
                  <c:v>7.6743741519749199E-3</c:v>
                </c:pt>
                <c:pt idx="1319">
                  <c:v>7.5498777441680397E-3</c:v>
                </c:pt>
                <c:pt idx="1320">
                  <c:v>7.5329774990677799E-3</c:v>
                </c:pt>
                <c:pt idx="1321">
                  <c:v>7.7005368657410101E-3</c:v>
                </c:pt>
                <c:pt idx="1322">
                  <c:v>7.8984247520566004E-3</c:v>
                </c:pt>
                <c:pt idx="1323">
                  <c:v>8.01890529692173E-3</c:v>
                </c:pt>
                <c:pt idx="1324">
                  <c:v>7.9950680956244503E-3</c:v>
                </c:pt>
                <c:pt idx="1325">
                  <c:v>7.7263666316866901E-3</c:v>
                </c:pt>
                <c:pt idx="1326">
                  <c:v>7.3287892155349298E-3</c:v>
                </c:pt>
                <c:pt idx="1327">
                  <c:v>7.1539492346346396E-3</c:v>
                </c:pt>
                <c:pt idx="1328">
                  <c:v>7.3405350558459802E-3</c:v>
                </c:pt>
                <c:pt idx="1329">
                  <c:v>7.54345301538706E-3</c:v>
                </c:pt>
                <c:pt idx="1330">
                  <c:v>7.7153169550001604E-3</c:v>
                </c:pt>
                <c:pt idx="1331">
                  <c:v>7.8900186344981194E-3</c:v>
                </c:pt>
                <c:pt idx="1332">
                  <c:v>7.80612789094448E-3</c:v>
                </c:pt>
                <c:pt idx="1333">
                  <c:v>7.8077237121760802E-3</c:v>
                </c:pt>
                <c:pt idx="1334">
                  <c:v>7.9451194033026695E-3</c:v>
                </c:pt>
                <c:pt idx="1335">
                  <c:v>7.8183738514780998E-3</c:v>
                </c:pt>
                <c:pt idx="1336">
                  <c:v>7.7491956762969503E-3</c:v>
                </c:pt>
                <c:pt idx="1337">
                  <c:v>7.76876835152507E-3</c:v>
                </c:pt>
                <c:pt idx="1338">
                  <c:v>7.7173337340354902E-3</c:v>
                </c:pt>
                <c:pt idx="1339">
                  <c:v>7.7229724265634996E-3</c:v>
                </c:pt>
                <c:pt idx="1340">
                  <c:v>7.7530830167233901E-3</c:v>
                </c:pt>
                <c:pt idx="1341">
                  <c:v>7.7319573611020999E-3</c:v>
                </c:pt>
                <c:pt idx="1342">
                  <c:v>7.7299214899539904E-3</c:v>
                </c:pt>
                <c:pt idx="1343">
                  <c:v>7.8922668471932394E-3</c:v>
                </c:pt>
                <c:pt idx="1344">
                  <c:v>7.9928357154130901E-3</c:v>
                </c:pt>
                <c:pt idx="1345">
                  <c:v>8.0661633983254398E-3</c:v>
                </c:pt>
                <c:pt idx="1346">
                  <c:v>8.0709755420684797E-3</c:v>
                </c:pt>
                <c:pt idx="1347">
                  <c:v>7.9288054257631302E-3</c:v>
                </c:pt>
                <c:pt idx="1348">
                  <c:v>7.9914880916476302E-3</c:v>
                </c:pt>
                <c:pt idx="1349">
                  <c:v>7.9987458884715999E-3</c:v>
                </c:pt>
                <c:pt idx="1350">
                  <c:v>8.0750379711389507E-3</c:v>
                </c:pt>
                <c:pt idx="1351">
                  <c:v>8.2707498222589493E-3</c:v>
                </c:pt>
                <c:pt idx="1352">
                  <c:v>8.0940183252096193E-3</c:v>
                </c:pt>
                <c:pt idx="1353">
                  <c:v>8.0382144078612293E-3</c:v>
                </c:pt>
                <c:pt idx="1354">
                  <c:v>7.8847305849194492E-3</c:v>
                </c:pt>
                <c:pt idx="1355">
                  <c:v>7.7838967554271204E-3</c:v>
                </c:pt>
                <c:pt idx="1356">
                  <c:v>7.7599659562110901E-3</c:v>
                </c:pt>
                <c:pt idx="1357">
                  <c:v>7.7717709355056303E-3</c:v>
                </c:pt>
                <c:pt idx="1358">
                  <c:v>7.81003106385469E-3</c:v>
                </c:pt>
                <c:pt idx="1359">
                  <c:v>7.9344641417264904E-3</c:v>
                </c:pt>
                <c:pt idx="1360">
                  <c:v>8.24727863073349E-3</c:v>
                </c:pt>
                <c:pt idx="1361">
                  <c:v>8.3516081795096397E-3</c:v>
                </c:pt>
                <c:pt idx="1362">
                  <c:v>8.4673007950186695E-3</c:v>
                </c:pt>
                <c:pt idx="1363">
                  <c:v>8.4046535193920101E-3</c:v>
                </c:pt>
                <c:pt idx="1364">
                  <c:v>7.9584000632166897E-3</c:v>
                </c:pt>
                <c:pt idx="1365">
                  <c:v>7.9053547233343107E-3</c:v>
                </c:pt>
                <c:pt idx="1366">
                  <c:v>8.0366395413875597E-3</c:v>
                </c:pt>
                <c:pt idx="1367">
                  <c:v>7.9592214897275006E-3</c:v>
                </c:pt>
                <c:pt idx="1368">
                  <c:v>8.0334125086665206E-3</c:v>
                </c:pt>
                <c:pt idx="1369">
                  <c:v>8.0064646899700199E-3</c:v>
                </c:pt>
                <c:pt idx="1370">
                  <c:v>7.6213637366890899E-3</c:v>
                </c:pt>
                <c:pt idx="1371">
                  <c:v>7.58677488192916E-3</c:v>
                </c:pt>
                <c:pt idx="1372">
                  <c:v>7.8488923609256692E-3</c:v>
                </c:pt>
                <c:pt idx="1373">
                  <c:v>7.8670196235179901E-3</c:v>
                </c:pt>
                <c:pt idx="1374">
                  <c:v>7.9039782285690308E-3</c:v>
                </c:pt>
                <c:pt idx="1375">
                  <c:v>7.8645059838890995E-3</c:v>
                </c:pt>
                <c:pt idx="1376">
                  <c:v>7.6490938663482701E-3</c:v>
                </c:pt>
                <c:pt idx="1377">
                  <c:v>7.5990837067365603E-3</c:v>
                </c:pt>
                <c:pt idx="1378">
                  <c:v>7.58216949179769E-3</c:v>
                </c:pt>
                <c:pt idx="1379">
                  <c:v>7.5704320333898102E-3</c:v>
                </c:pt>
                <c:pt idx="1380">
                  <c:v>7.5971512123942401E-3</c:v>
                </c:pt>
                <c:pt idx="1381">
                  <c:v>7.6538873836398099E-3</c:v>
                </c:pt>
                <c:pt idx="1382">
                  <c:v>7.8518940135836601E-3</c:v>
                </c:pt>
                <c:pt idx="1383">
                  <c:v>7.9367300495505298E-3</c:v>
                </c:pt>
                <c:pt idx="1384">
                  <c:v>7.9895313829183596E-3</c:v>
                </c:pt>
                <c:pt idx="1385">
                  <c:v>7.80081748962402E-3</c:v>
                </c:pt>
                <c:pt idx="1386">
                  <c:v>7.5854598544538004E-3</c:v>
                </c:pt>
                <c:pt idx="1387">
                  <c:v>7.4311099015176296E-3</c:v>
                </c:pt>
                <c:pt idx="1388">
                  <c:v>7.4092173017561401E-3</c:v>
                </c:pt>
                <c:pt idx="1389">
                  <c:v>7.77536816895008E-3</c:v>
                </c:pt>
                <c:pt idx="1390">
                  <c:v>7.9236738383770006E-3</c:v>
                </c:pt>
                <c:pt idx="1391">
                  <c:v>7.8420555219054205E-3</c:v>
                </c:pt>
                <c:pt idx="1392">
                  <c:v>8.0182477831840498E-3</c:v>
                </c:pt>
                <c:pt idx="1393">
                  <c:v>7.8466441482305492E-3</c:v>
                </c:pt>
                <c:pt idx="1394">
                  <c:v>7.6005216687917701E-3</c:v>
                </c:pt>
                <c:pt idx="1395">
                  <c:v>7.2709405794739697E-3</c:v>
                </c:pt>
                <c:pt idx="1396">
                  <c:v>6.8641514517366903E-3</c:v>
                </c:pt>
                <c:pt idx="1397">
                  <c:v>6.8344688042998297E-3</c:v>
                </c:pt>
                <c:pt idx="1398">
                  <c:v>6.9867568090558104E-3</c:v>
                </c:pt>
                <c:pt idx="1399">
                  <c:v>7.2727347724139699E-3</c:v>
                </c:pt>
                <c:pt idx="1400">
                  <c:v>7.49835046008229E-3</c:v>
                </c:pt>
                <c:pt idx="1401">
                  <c:v>7.5590224005281899E-3</c:v>
                </c:pt>
                <c:pt idx="1402">
                  <c:v>7.3855868540704302E-3</c:v>
                </c:pt>
                <c:pt idx="1403">
                  <c:v>7.1591790765523902E-3</c:v>
                </c:pt>
                <c:pt idx="1404">
                  <c:v>7.02760042622685E-3</c:v>
                </c:pt>
                <c:pt idx="1405">
                  <c:v>6.9197332486510303E-3</c:v>
                </c:pt>
                <c:pt idx="1406">
                  <c:v>6.9793495349586001E-3</c:v>
                </c:pt>
                <c:pt idx="1407">
                  <c:v>7.17114843428135E-3</c:v>
                </c:pt>
                <c:pt idx="1408">
                  <c:v>7.4405474588274999E-3</c:v>
                </c:pt>
                <c:pt idx="1409">
                  <c:v>7.4419584125280398E-3</c:v>
                </c:pt>
                <c:pt idx="1410">
                  <c:v>7.2384472005069299E-3</c:v>
                </c:pt>
                <c:pt idx="1411">
                  <c:v>7.3360861279070403E-3</c:v>
                </c:pt>
                <c:pt idx="1412">
                  <c:v>7.3367794975638398E-3</c:v>
                </c:pt>
                <c:pt idx="1413">
                  <c:v>7.3448289185762397E-3</c:v>
                </c:pt>
                <c:pt idx="1414">
                  <c:v>7.5634154491126503E-3</c:v>
                </c:pt>
                <c:pt idx="1415">
                  <c:v>7.5555779039859798E-3</c:v>
                </c:pt>
                <c:pt idx="1416">
                  <c:v>7.5666503980755797E-3</c:v>
                </c:pt>
                <c:pt idx="1417">
                  <c:v>7.7893403358757496E-3</c:v>
                </c:pt>
                <c:pt idx="1418">
                  <c:v>8.1164361909031903E-3</c:v>
                </c:pt>
                <c:pt idx="1419">
                  <c:v>8.2114040851593E-3</c:v>
                </c:pt>
                <c:pt idx="1420">
                  <c:v>7.9954415559768694E-3</c:v>
                </c:pt>
                <c:pt idx="1421">
                  <c:v>7.9670138657092996E-3</c:v>
                </c:pt>
                <c:pt idx="1422">
                  <c:v>8.0414656549692206E-3</c:v>
                </c:pt>
                <c:pt idx="1423">
                  <c:v>8.4584597498178499E-3</c:v>
                </c:pt>
                <c:pt idx="1424">
                  <c:v>8.5553238168358803E-3</c:v>
                </c:pt>
                <c:pt idx="1425">
                  <c:v>8.4305386990308796E-3</c:v>
                </c:pt>
                <c:pt idx="1426">
                  <c:v>8.2970373332500492E-3</c:v>
                </c:pt>
                <c:pt idx="1427">
                  <c:v>7.8981155529618298E-3</c:v>
                </c:pt>
                <c:pt idx="1428">
                  <c:v>7.7471667900681496E-3</c:v>
                </c:pt>
                <c:pt idx="1429">
                  <c:v>7.8422464430332201E-3</c:v>
                </c:pt>
                <c:pt idx="1430">
                  <c:v>8.2764243707060797E-3</c:v>
                </c:pt>
                <c:pt idx="1431">
                  <c:v>8.1283310428261792E-3</c:v>
                </c:pt>
                <c:pt idx="1432">
                  <c:v>8.2226973026990908E-3</c:v>
                </c:pt>
                <c:pt idx="1433">
                  <c:v>8.2171084359288198E-3</c:v>
                </c:pt>
                <c:pt idx="1434">
                  <c:v>7.68802128732204E-3</c:v>
                </c:pt>
                <c:pt idx="1435">
                  <c:v>7.7073909342288997E-3</c:v>
                </c:pt>
                <c:pt idx="1436">
                  <c:v>7.9450411722064001E-3</c:v>
                </c:pt>
                <c:pt idx="1437">
                  <c:v>8.1733074039220793E-3</c:v>
                </c:pt>
                <c:pt idx="1438">
                  <c:v>8.2636205479502695E-3</c:v>
                </c:pt>
                <c:pt idx="1439">
                  <c:v>7.8299613669514708E-3</c:v>
                </c:pt>
                <c:pt idx="1440">
                  <c:v>7.1200970560312297E-3</c:v>
                </c:pt>
                <c:pt idx="1441">
                  <c:v>6.1384276486933197E-3</c:v>
                </c:pt>
                <c:pt idx="1442">
                  <c:v>6.0604000464081799E-3</c:v>
                </c:pt>
                <c:pt idx="1443">
                  <c:v>6.6499812528491003E-3</c:v>
                </c:pt>
                <c:pt idx="1444">
                  <c:v>7.13061774149537E-3</c:v>
                </c:pt>
                <c:pt idx="1445">
                  <c:v>7.9262442886829394E-3</c:v>
                </c:pt>
                <c:pt idx="1446">
                  <c:v>7.8165661543607694E-3</c:v>
                </c:pt>
                <c:pt idx="1447">
                  <c:v>7.9268431290984206E-3</c:v>
                </c:pt>
                <c:pt idx="1448">
                  <c:v>8.5564851760864293E-3</c:v>
                </c:pt>
                <c:pt idx="1449">
                  <c:v>9.5065515488386206E-3</c:v>
                </c:pt>
                <c:pt idx="1450">
                  <c:v>1.1347023770213099E-2</c:v>
                </c:pt>
              </c:numCache>
            </c:numRef>
          </c:yVal>
          <c:smooth val="0"/>
          <c:extLst>
            <c:ext xmlns:c16="http://schemas.microsoft.com/office/drawing/2014/chart" uri="{C3380CC4-5D6E-409C-BE32-E72D297353CC}">
              <c16:uniqueId val="{00000004-2B03-4EC9-8AC0-5DCAC72BC4E8}"/>
            </c:ext>
          </c:extLst>
        </c:ser>
        <c:dLbls>
          <c:showLegendKey val="0"/>
          <c:showVal val="0"/>
          <c:showCatName val="0"/>
          <c:showSerName val="0"/>
          <c:showPercent val="0"/>
          <c:showBubbleSize val="0"/>
        </c:dLbls>
        <c:axId val="97472400"/>
        <c:axId val="97470160"/>
      </c:scatterChart>
      <c:valAx>
        <c:axId val="97472400"/>
        <c:scaling>
          <c:orientation val="minMax"/>
          <c:max val="1800"/>
          <c:min val="35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r>
                  <a:rPr lang="en-US" sz="3200" dirty="0"/>
                  <a:t>Wavelength (nm)</a:t>
                </a:r>
              </a:p>
            </c:rich>
          </c:tx>
          <c:layout>
            <c:manualLayout>
              <c:xMode val="edge"/>
              <c:yMode val="edge"/>
              <c:x val="0.38146341863517058"/>
              <c:y val="0.92045551479374665"/>
            </c:manualLayout>
          </c:layout>
          <c:overlay val="0"/>
          <c:spPr>
            <a:noFill/>
            <a:ln>
              <a:noFill/>
            </a:ln>
            <a:effectLst/>
          </c:spPr>
          <c:txPr>
            <a:bodyPr rot="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en-US"/>
          </a:p>
        </c:txPr>
        <c:crossAx val="97470160"/>
        <c:crosses val="autoZero"/>
        <c:crossBetween val="midCat"/>
        <c:majorUnit val="250"/>
        <c:minorUnit val="50"/>
      </c:valAx>
      <c:valAx>
        <c:axId val="97470160"/>
        <c:scaling>
          <c:orientation val="minMax"/>
        </c:scaling>
        <c:delete val="0"/>
        <c:axPos val="l"/>
        <c:majorGridlines>
          <c:spPr>
            <a:ln w="22225" cap="flat" cmpd="sng" algn="ctr">
              <a:solidFill>
                <a:schemeClr val="tx1"/>
              </a:solidFill>
              <a:round/>
            </a:ln>
            <a:effectLst/>
          </c:spPr>
        </c:majorGridlines>
        <c:title>
          <c:tx>
            <c:rich>
              <a:bodyPr rot="-540000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r>
                  <a:rPr lang="en-US" sz="3200" dirty="0"/>
                  <a:t>Reflectance (%)</a:t>
                </a:r>
              </a:p>
            </c:rich>
          </c:tx>
          <c:layout>
            <c:manualLayout>
              <c:xMode val="edge"/>
              <c:yMode val="edge"/>
              <c:x val="6.3724079005401458E-4"/>
              <c:y val="0.30343255289636295"/>
            </c:manualLayout>
          </c:layout>
          <c:overlay val="0"/>
          <c:spPr>
            <a:noFill/>
            <a:ln>
              <a:noFill/>
            </a:ln>
            <a:effectLst/>
          </c:spPr>
          <c:txPr>
            <a:bodyPr rot="-540000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3200" b="0" i="0" u="none" strike="noStrike" kern="1200" baseline="0">
                <a:solidFill>
                  <a:sysClr val="windowText" lastClr="000000"/>
                </a:solidFill>
                <a:latin typeface="+mn-lt"/>
                <a:ea typeface="+mn-ea"/>
                <a:cs typeface="+mn-cs"/>
              </a:defRPr>
            </a:pPr>
            <a:endParaRPr lang="en-US"/>
          </a:p>
        </c:txPr>
        <c:crossAx val="97472400"/>
        <c:crosses val="autoZero"/>
        <c:crossBetween val="midCat"/>
      </c:valAx>
      <c:spPr>
        <a:noFill/>
        <a:ln>
          <a:noFill/>
        </a:ln>
        <a:effectLst/>
      </c:spPr>
    </c:plotArea>
    <c:legend>
      <c:legendPos val="r"/>
      <c:layout>
        <c:manualLayout>
          <c:xMode val="edge"/>
          <c:yMode val="edge"/>
          <c:x val="0.64554666994750654"/>
          <c:y val="0.41479796074627601"/>
          <c:w val="0.30722334317585304"/>
          <c:h val="9.9725882141423472E-2"/>
        </c:manualLayout>
      </c:layout>
      <c:overlay val="0"/>
      <c:spPr>
        <a:noFill/>
        <a:ln w="25400">
          <a:solidFill>
            <a:schemeClr val="tx1"/>
          </a:solid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20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0.08889</cdr:y>
    </cdr:to>
    <cdr:sp macro="" textlink="">
      <cdr:nvSpPr>
        <cdr:cNvPr id="2" name="TextBox 1"/>
        <cdr:cNvSpPr txBox="1"/>
      </cdr:nvSpPr>
      <cdr:spPr>
        <a:xfrm xmlns:a="http://schemas.openxmlformats.org/drawingml/2006/main">
          <a:off x="0" y="0"/>
          <a:ext cx="12191999" cy="6096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3600" dirty="0">
              <a:latin typeface="+mn-lt"/>
              <a:cs typeface="Arial" panose="020B0604020202020204" pitchFamily="34" charset="0"/>
            </a:rPr>
            <a:t>Typical Spectral Signature of Common Earth Surface Materials</a:t>
          </a:r>
        </a:p>
        <a:p xmlns:a="http://schemas.openxmlformats.org/drawingml/2006/main">
          <a:endParaRPr lang="en-US" sz="3600" dirty="0">
            <a:latin typeface="+mn-lt"/>
            <a:cs typeface="Arial" panose="020B0604020202020204" pitchFamily="34" charset="0"/>
          </a:endParaRPr>
        </a:p>
      </cdr:txBody>
    </cdr:sp>
  </cdr:relSizeAnchor>
  <cdr:relSizeAnchor xmlns:cdr="http://schemas.openxmlformats.org/drawingml/2006/chartDrawing">
    <cdr:from>
      <cdr:x>0.13826</cdr:x>
      <cdr:y>0.12906</cdr:y>
    </cdr:from>
    <cdr:to>
      <cdr:x>0.95469</cdr:x>
      <cdr:y>0.81344</cdr:y>
    </cdr:to>
    <cdr:grpSp>
      <cdr:nvGrpSpPr>
        <cdr:cNvPr id="3" name="Group 2">
          <a:extLst xmlns:a="http://schemas.openxmlformats.org/drawingml/2006/main">
            <a:ext uri="{FF2B5EF4-FFF2-40B4-BE49-F238E27FC236}">
              <a16:creationId xmlns:a16="http://schemas.microsoft.com/office/drawing/2014/main" id="{2DA78069-FF83-48CF-9D1B-FBF1BCAA71AA}"/>
            </a:ext>
          </a:extLst>
        </cdr:cNvPr>
        <cdr:cNvGrpSpPr/>
      </cdr:nvGrpSpPr>
      <cdr:grpSpPr>
        <a:xfrm xmlns:a="http://schemas.openxmlformats.org/drawingml/2006/main">
          <a:off x="1685666" y="885093"/>
          <a:ext cx="9953914" cy="4693479"/>
          <a:chOff x="-6259144" y="25009162"/>
          <a:chExt cx="9953846" cy="6741520"/>
        </a:xfrm>
      </cdr:grpSpPr>
      <cdr:grpSp>
        <cdr:nvGrpSpPr>
          <cdr:cNvPr id="4" name="Group 3">
            <a:extLst xmlns:a="http://schemas.openxmlformats.org/drawingml/2006/main">
              <a:ext uri="{FF2B5EF4-FFF2-40B4-BE49-F238E27FC236}">
                <a16:creationId xmlns:a16="http://schemas.microsoft.com/office/drawing/2014/main" id="{41420302-0A86-4E53-92FE-1B321189CBE0}"/>
              </a:ext>
            </a:extLst>
          </cdr:cNvPr>
          <cdr:cNvGrpSpPr/>
        </cdr:nvGrpSpPr>
        <cdr:grpSpPr>
          <a:xfrm xmlns:a="http://schemas.openxmlformats.org/drawingml/2006/main">
            <a:off x="-6259144" y="25009162"/>
            <a:ext cx="9953846" cy="6741520"/>
            <a:chOff x="6138253" y="19293630"/>
            <a:chExt cx="9953846" cy="6741520"/>
          </a:xfrm>
        </cdr:grpSpPr>
        <cdr:cxnSp macro="">
          <cdr:nvCxnSpPr>
            <cdr:cNvPr id="9" name="Straight Connector 8">
              <a:extLst xmlns:a="http://schemas.openxmlformats.org/drawingml/2006/main">
                <a:ext uri="{FF2B5EF4-FFF2-40B4-BE49-F238E27FC236}">
                  <a16:creationId xmlns:a16="http://schemas.microsoft.com/office/drawing/2014/main" id="{81D2FEC6-F9E4-4E42-A310-5317974288A3}"/>
                </a:ext>
              </a:extLst>
            </cdr:cNvPr>
            <cdr:cNvCxnSpPr>
              <a:cxnSpLocks xmlns:a="http://schemas.openxmlformats.org/drawingml/2006/main"/>
            </cdr:cNvCxnSpPr>
          </cdr:nvCxnSpPr>
          <cdr:spPr bwMode="auto">
            <a:xfrm xmlns:a="http://schemas.openxmlformats.org/drawingml/2006/main" flipH="1" flipV="1">
              <a:off x="9829806" y="21700894"/>
              <a:ext cx="0" cy="4334256"/>
            </a:xfrm>
            <a:prstGeom xmlns:a="http://schemas.openxmlformats.org/drawingml/2006/main" prst="line">
              <a:avLst/>
            </a:prstGeom>
            <a:solidFill xmlns:a="http://schemas.openxmlformats.org/drawingml/2006/main">
              <a:schemeClr val="accent1"/>
            </a:solidFill>
            <a:ln xmlns:a="http://schemas.openxmlformats.org/drawingml/2006/main" w="28575" cap="flat" cmpd="sng" algn="ctr">
              <a:solidFill>
                <a:schemeClr val="tx1"/>
              </a:solidFill>
              <a:prstDash val="solid"/>
              <a:round/>
              <a:headEnd type="none" w="med" len="med"/>
              <a:tailEnd type="none" w="med" len="med"/>
            </a:ln>
            <a:effectLst xmlns:a="http://schemas.openxmlformats.org/drawingml/2006/main"/>
          </cdr:spPr>
        </cdr:cxnSp>
        <cdr:cxnSp macro="">
          <cdr:nvCxnSpPr>
            <cdr:cNvPr id="10" name="Straight Connector 9">
              <a:extLst xmlns:a="http://schemas.openxmlformats.org/drawingml/2006/main">
                <a:ext uri="{FF2B5EF4-FFF2-40B4-BE49-F238E27FC236}">
                  <a16:creationId xmlns:a16="http://schemas.microsoft.com/office/drawing/2014/main" id="{C0C37FC1-FB2D-485B-A939-B9C164752CFF}"/>
                </a:ext>
              </a:extLst>
            </cdr:cNvPr>
            <cdr:cNvCxnSpPr>
              <a:cxnSpLocks xmlns:a="http://schemas.openxmlformats.org/drawingml/2006/main"/>
            </cdr:cNvCxnSpPr>
          </cdr:nvCxnSpPr>
          <cdr:spPr bwMode="auto">
            <a:xfrm xmlns:a="http://schemas.openxmlformats.org/drawingml/2006/main" flipH="1" flipV="1">
              <a:off x="8401048" y="21659850"/>
              <a:ext cx="0" cy="4297680"/>
            </a:xfrm>
            <a:prstGeom xmlns:a="http://schemas.openxmlformats.org/drawingml/2006/main" prst="line">
              <a:avLst/>
            </a:prstGeom>
            <a:solidFill xmlns:a="http://schemas.openxmlformats.org/drawingml/2006/main">
              <a:schemeClr val="accent1"/>
            </a:solidFill>
            <a:ln xmlns:a="http://schemas.openxmlformats.org/drawingml/2006/main" w="28575" cap="flat" cmpd="sng" algn="ctr">
              <a:solidFill>
                <a:schemeClr val="tx1"/>
              </a:solidFill>
              <a:prstDash val="solid"/>
              <a:round/>
              <a:headEnd type="none" w="med" len="med"/>
              <a:tailEnd type="none" w="med" len="med"/>
            </a:ln>
            <a:effectLst xmlns:a="http://schemas.openxmlformats.org/drawingml/2006/main"/>
          </cdr:spPr>
        </cdr:cxnSp>
        <cdr:cxnSp macro="">
          <cdr:nvCxnSpPr>
            <cdr:cNvPr id="11" name="Straight Connector 10">
              <a:extLst xmlns:a="http://schemas.openxmlformats.org/drawingml/2006/main">
                <a:ext uri="{FF2B5EF4-FFF2-40B4-BE49-F238E27FC236}">
                  <a16:creationId xmlns:a16="http://schemas.microsoft.com/office/drawing/2014/main" id="{98FA3D8D-888A-4332-9339-9870EBC22DD1}"/>
                </a:ext>
              </a:extLst>
            </cdr:cNvPr>
            <cdr:cNvCxnSpPr>
              <a:cxnSpLocks xmlns:a="http://schemas.openxmlformats.org/drawingml/2006/main"/>
            </cdr:cNvCxnSpPr>
          </cdr:nvCxnSpPr>
          <cdr:spPr bwMode="auto">
            <a:xfrm xmlns:a="http://schemas.openxmlformats.org/drawingml/2006/main" flipV="1">
              <a:off x="8401048" y="19353459"/>
              <a:ext cx="0" cy="1097281"/>
            </a:xfrm>
            <a:prstGeom xmlns:a="http://schemas.openxmlformats.org/drawingml/2006/main" prst="line">
              <a:avLst/>
            </a:prstGeom>
            <a:solidFill xmlns:a="http://schemas.openxmlformats.org/drawingml/2006/main">
              <a:schemeClr val="accent1"/>
            </a:solidFill>
            <a:ln xmlns:a="http://schemas.openxmlformats.org/drawingml/2006/main" w="28575" cap="flat" cmpd="sng" algn="ctr">
              <a:solidFill>
                <a:schemeClr val="tx1"/>
              </a:solidFill>
              <a:prstDash val="solid"/>
              <a:round/>
              <a:headEnd type="none" w="med" len="med"/>
              <a:tailEnd type="none" w="med" len="med"/>
            </a:ln>
            <a:effectLst xmlns:a="http://schemas.openxmlformats.org/drawingml/2006/main"/>
          </cdr:spPr>
        </cdr:cxnSp>
        <cdr:cxnSp macro="">
          <cdr:nvCxnSpPr>
            <cdr:cNvPr id="12" name="Straight Connector 11">
              <a:extLst xmlns:a="http://schemas.openxmlformats.org/drawingml/2006/main">
                <a:ext uri="{FF2B5EF4-FFF2-40B4-BE49-F238E27FC236}">
                  <a16:creationId xmlns:a16="http://schemas.microsoft.com/office/drawing/2014/main" id="{45A75B8C-9908-44D5-9886-EEE402E590E5}"/>
                </a:ext>
              </a:extLst>
            </cdr:cNvPr>
            <cdr:cNvCxnSpPr>
              <a:cxnSpLocks xmlns:a="http://schemas.openxmlformats.org/drawingml/2006/main"/>
            </cdr:cNvCxnSpPr>
          </cdr:nvCxnSpPr>
          <cdr:spPr bwMode="auto">
            <a:xfrm xmlns:a="http://schemas.openxmlformats.org/drawingml/2006/main" flipV="1">
              <a:off x="9839331" y="19353460"/>
              <a:ext cx="0" cy="1097281"/>
            </a:xfrm>
            <a:prstGeom xmlns:a="http://schemas.openxmlformats.org/drawingml/2006/main" prst="line">
              <a:avLst/>
            </a:prstGeom>
            <a:solidFill xmlns:a="http://schemas.openxmlformats.org/drawingml/2006/main">
              <a:schemeClr val="accent1"/>
            </a:solidFill>
            <a:ln xmlns:a="http://schemas.openxmlformats.org/drawingml/2006/main" w="28575" cap="flat" cmpd="sng" algn="ctr">
              <a:solidFill>
                <a:schemeClr val="tx1"/>
              </a:solidFill>
              <a:prstDash val="solid"/>
              <a:round/>
              <a:headEnd type="none" w="med" len="med"/>
              <a:tailEnd type="none" w="med" len="med"/>
            </a:ln>
            <a:effectLst xmlns:a="http://schemas.openxmlformats.org/drawingml/2006/main"/>
          </cdr:spPr>
        </cdr:cxnSp>
        <cdr:cxnSp macro="">
          <cdr:nvCxnSpPr>
            <cdr:cNvPr id="13" name="Straight Connector 12">
              <a:extLst xmlns:a="http://schemas.openxmlformats.org/drawingml/2006/main">
                <a:ext uri="{FF2B5EF4-FFF2-40B4-BE49-F238E27FC236}">
                  <a16:creationId xmlns:a16="http://schemas.microsoft.com/office/drawing/2014/main" id="{FB456E46-1AD2-43A8-8F22-FB53115319A0}"/>
                </a:ext>
              </a:extLst>
            </cdr:cNvPr>
            <cdr:cNvCxnSpPr>
              <a:cxnSpLocks xmlns:a="http://schemas.openxmlformats.org/drawingml/2006/main"/>
            </cdr:cNvCxnSpPr>
          </cdr:nvCxnSpPr>
          <cdr:spPr bwMode="auto">
            <a:xfrm xmlns:a="http://schemas.openxmlformats.org/drawingml/2006/main">
              <a:off x="6138253" y="19293630"/>
              <a:ext cx="9953846" cy="0"/>
            </a:xfrm>
            <a:prstGeom xmlns:a="http://schemas.openxmlformats.org/drawingml/2006/main" prst="line">
              <a:avLst/>
            </a:prstGeom>
            <a:solidFill xmlns:a="http://schemas.openxmlformats.org/drawingml/2006/main">
              <a:schemeClr val="accent1"/>
            </a:solidFill>
            <a:ln xmlns:a="http://schemas.openxmlformats.org/drawingml/2006/main" w="28575" cap="flat" cmpd="sng" algn="ctr">
              <a:solidFill>
                <a:schemeClr val="tx1"/>
              </a:solidFill>
              <a:prstDash val="solid"/>
              <a:round/>
              <a:headEnd type="none" w="med" len="med"/>
              <a:tailEnd type="none" w="med" len="med"/>
            </a:ln>
            <a:effectLst xmlns:a="http://schemas.openxmlformats.org/drawingml/2006/main"/>
          </cdr:spPr>
        </cdr:cxnSp>
      </cdr:grpSp>
      <cdr:grpSp>
        <cdr:nvGrpSpPr>
          <cdr:cNvPr id="5" name="Group 4">
            <a:extLst xmlns:a="http://schemas.openxmlformats.org/drawingml/2006/main">
              <a:ext uri="{FF2B5EF4-FFF2-40B4-BE49-F238E27FC236}">
                <a16:creationId xmlns:a16="http://schemas.microsoft.com/office/drawing/2014/main" id="{34CEF0F8-6266-48BC-BD4A-49B5AAEF62C7}"/>
              </a:ext>
            </a:extLst>
          </cdr:cNvPr>
          <cdr:cNvGrpSpPr/>
        </cdr:nvGrpSpPr>
        <cdr:grpSpPr>
          <a:xfrm xmlns:a="http://schemas.openxmlformats.org/drawingml/2006/main">
            <a:off x="-5981300" y="25115607"/>
            <a:ext cx="7088519" cy="938642"/>
            <a:chOff x="4509694" y="13326936"/>
            <a:chExt cx="7088519" cy="938642"/>
          </a:xfrm>
        </cdr:grpSpPr>
        <cdr:sp macro="" textlink="">
          <cdr:nvSpPr>
            <cdr:cNvPr id="6" name="TextBox 28"/>
            <cdr:cNvSpPr txBox="1"/>
          </cdr:nvSpPr>
          <cdr:spPr>
            <a:xfrm xmlns:a="http://schemas.openxmlformats.org/drawingml/2006/main">
              <a:off x="4509694" y="13326936"/>
              <a:ext cx="1447800" cy="83995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600" kern="1200">
                  <a:solidFill>
                    <a:schemeClr val="tx1"/>
                  </a:solidFill>
                  <a:latin typeface="Times New Roman" pitchFamily="18" charset="0"/>
                  <a:ea typeface="+mn-ea"/>
                  <a:cs typeface="+mn-cs"/>
                </a:defRPr>
              </a:lvl1pPr>
              <a:lvl2pPr marL="391866" algn="l" rtl="0" fontAlgn="base">
                <a:spcBef>
                  <a:spcPct val="0"/>
                </a:spcBef>
                <a:spcAft>
                  <a:spcPct val="0"/>
                </a:spcAft>
                <a:defRPr sz="2600" kern="1200">
                  <a:solidFill>
                    <a:schemeClr val="tx1"/>
                  </a:solidFill>
                  <a:latin typeface="Times New Roman" pitchFamily="18" charset="0"/>
                  <a:ea typeface="+mn-ea"/>
                  <a:cs typeface="+mn-cs"/>
                </a:defRPr>
              </a:lvl2pPr>
              <a:lvl3pPr marL="783732" algn="l" rtl="0" fontAlgn="base">
                <a:spcBef>
                  <a:spcPct val="0"/>
                </a:spcBef>
                <a:spcAft>
                  <a:spcPct val="0"/>
                </a:spcAft>
                <a:defRPr sz="2600" kern="1200">
                  <a:solidFill>
                    <a:schemeClr val="tx1"/>
                  </a:solidFill>
                  <a:latin typeface="Times New Roman" pitchFamily="18" charset="0"/>
                  <a:ea typeface="+mn-ea"/>
                  <a:cs typeface="+mn-cs"/>
                </a:defRPr>
              </a:lvl3pPr>
              <a:lvl4pPr marL="1175598" algn="l" rtl="0" fontAlgn="base">
                <a:spcBef>
                  <a:spcPct val="0"/>
                </a:spcBef>
                <a:spcAft>
                  <a:spcPct val="0"/>
                </a:spcAft>
                <a:defRPr sz="2600" kern="1200">
                  <a:solidFill>
                    <a:schemeClr val="tx1"/>
                  </a:solidFill>
                  <a:latin typeface="Times New Roman" pitchFamily="18" charset="0"/>
                  <a:ea typeface="+mn-ea"/>
                  <a:cs typeface="+mn-cs"/>
                </a:defRPr>
              </a:lvl4pPr>
              <a:lvl5pPr marL="1567464" algn="l" rtl="0" fontAlgn="base">
                <a:spcBef>
                  <a:spcPct val="0"/>
                </a:spcBef>
                <a:spcAft>
                  <a:spcPct val="0"/>
                </a:spcAft>
                <a:defRPr sz="2600" kern="1200">
                  <a:solidFill>
                    <a:schemeClr val="tx1"/>
                  </a:solidFill>
                  <a:latin typeface="Times New Roman" pitchFamily="18" charset="0"/>
                  <a:ea typeface="+mn-ea"/>
                  <a:cs typeface="+mn-cs"/>
                </a:defRPr>
              </a:lvl5pPr>
              <a:lvl6pPr marL="1959331" algn="l" defTabSz="783732" rtl="0" eaLnBrk="1" latinLnBrk="0" hangingPunct="1">
                <a:defRPr sz="2600" kern="1200">
                  <a:solidFill>
                    <a:schemeClr val="tx1"/>
                  </a:solidFill>
                  <a:latin typeface="Times New Roman" pitchFamily="18" charset="0"/>
                  <a:ea typeface="+mn-ea"/>
                  <a:cs typeface="+mn-cs"/>
                </a:defRPr>
              </a:lvl6pPr>
              <a:lvl7pPr marL="2351197" algn="l" defTabSz="783732" rtl="0" eaLnBrk="1" latinLnBrk="0" hangingPunct="1">
                <a:defRPr sz="2600" kern="1200">
                  <a:solidFill>
                    <a:schemeClr val="tx1"/>
                  </a:solidFill>
                  <a:latin typeface="Times New Roman" pitchFamily="18" charset="0"/>
                  <a:ea typeface="+mn-ea"/>
                  <a:cs typeface="+mn-cs"/>
                </a:defRPr>
              </a:lvl7pPr>
              <a:lvl8pPr marL="2743063" algn="l" defTabSz="783732" rtl="0" eaLnBrk="1" latinLnBrk="0" hangingPunct="1">
                <a:defRPr sz="2600" kern="1200">
                  <a:solidFill>
                    <a:schemeClr val="tx1"/>
                  </a:solidFill>
                  <a:latin typeface="Times New Roman" pitchFamily="18" charset="0"/>
                  <a:ea typeface="+mn-ea"/>
                  <a:cs typeface="+mn-cs"/>
                </a:defRPr>
              </a:lvl8pPr>
              <a:lvl9pPr marL="3134929" algn="l" defTabSz="783732" rtl="0" eaLnBrk="1" latinLnBrk="0" hangingPunct="1">
                <a:defRPr sz="2600" kern="1200">
                  <a:solidFill>
                    <a:schemeClr val="tx1"/>
                  </a:solidFill>
                  <a:latin typeface="Times New Roman" pitchFamily="18" charset="0"/>
                  <a:ea typeface="+mn-ea"/>
                  <a:cs typeface="+mn-cs"/>
                </a:defRPr>
              </a:lvl9pPr>
            </a:lstStyle>
            <a:p xmlns:a="http://schemas.openxmlformats.org/drawingml/2006/main">
              <a:pPr algn="ctr"/>
              <a:r>
                <a:rPr lang="en-US" sz="3200" dirty="0">
                  <a:latin typeface="+mn-lt"/>
                  <a:cs typeface="Arial" panose="020B0604020202020204" pitchFamily="34" charset="0"/>
                </a:rPr>
                <a:t>Visible</a:t>
              </a:r>
            </a:p>
          </cdr:txBody>
        </cdr:sp>
        <cdr:sp macro="" textlink="">
          <cdr:nvSpPr>
            <cdr:cNvPr id="7" name="TextBox 50"/>
            <cdr:cNvSpPr txBox="1"/>
          </cdr:nvSpPr>
          <cdr:spPr>
            <a:xfrm xmlns:a="http://schemas.openxmlformats.org/drawingml/2006/main">
              <a:off x="6729737" y="13425627"/>
              <a:ext cx="912795" cy="83994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600" kern="1200">
                  <a:solidFill>
                    <a:schemeClr val="tx1"/>
                  </a:solidFill>
                  <a:latin typeface="Times New Roman" pitchFamily="18" charset="0"/>
                  <a:ea typeface="+mn-ea"/>
                  <a:cs typeface="+mn-cs"/>
                </a:defRPr>
              </a:lvl1pPr>
              <a:lvl2pPr marL="391866" algn="l" rtl="0" fontAlgn="base">
                <a:spcBef>
                  <a:spcPct val="0"/>
                </a:spcBef>
                <a:spcAft>
                  <a:spcPct val="0"/>
                </a:spcAft>
                <a:defRPr sz="2600" kern="1200">
                  <a:solidFill>
                    <a:schemeClr val="tx1"/>
                  </a:solidFill>
                  <a:latin typeface="Times New Roman" pitchFamily="18" charset="0"/>
                  <a:ea typeface="+mn-ea"/>
                  <a:cs typeface="+mn-cs"/>
                </a:defRPr>
              </a:lvl2pPr>
              <a:lvl3pPr marL="783732" algn="l" rtl="0" fontAlgn="base">
                <a:spcBef>
                  <a:spcPct val="0"/>
                </a:spcBef>
                <a:spcAft>
                  <a:spcPct val="0"/>
                </a:spcAft>
                <a:defRPr sz="2600" kern="1200">
                  <a:solidFill>
                    <a:schemeClr val="tx1"/>
                  </a:solidFill>
                  <a:latin typeface="Times New Roman" pitchFamily="18" charset="0"/>
                  <a:ea typeface="+mn-ea"/>
                  <a:cs typeface="+mn-cs"/>
                </a:defRPr>
              </a:lvl3pPr>
              <a:lvl4pPr marL="1175598" algn="l" rtl="0" fontAlgn="base">
                <a:spcBef>
                  <a:spcPct val="0"/>
                </a:spcBef>
                <a:spcAft>
                  <a:spcPct val="0"/>
                </a:spcAft>
                <a:defRPr sz="2600" kern="1200">
                  <a:solidFill>
                    <a:schemeClr val="tx1"/>
                  </a:solidFill>
                  <a:latin typeface="Times New Roman" pitchFamily="18" charset="0"/>
                  <a:ea typeface="+mn-ea"/>
                  <a:cs typeface="+mn-cs"/>
                </a:defRPr>
              </a:lvl4pPr>
              <a:lvl5pPr marL="1567464" algn="l" rtl="0" fontAlgn="base">
                <a:spcBef>
                  <a:spcPct val="0"/>
                </a:spcBef>
                <a:spcAft>
                  <a:spcPct val="0"/>
                </a:spcAft>
                <a:defRPr sz="2600" kern="1200">
                  <a:solidFill>
                    <a:schemeClr val="tx1"/>
                  </a:solidFill>
                  <a:latin typeface="Times New Roman" pitchFamily="18" charset="0"/>
                  <a:ea typeface="+mn-ea"/>
                  <a:cs typeface="+mn-cs"/>
                </a:defRPr>
              </a:lvl5pPr>
              <a:lvl6pPr marL="1959331" algn="l" defTabSz="783732" rtl="0" eaLnBrk="1" latinLnBrk="0" hangingPunct="1">
                <a:defRPr sz="2600" kern="1200">
                  <a:solidFill>
                    <a:schemeClr val="tx1"/>
                  </a:solidFill>
                  <a:latin typeface="Times New Roman" pitchFamily="18" charset="0"/>
                  <a:ea typeface="+mn-ea"/>
                  <a:cs typeface="+mn-cs"/>
                </a:defRPr>
              </a:lvl6pPr>
              <a:lvl7pPr marL="2351197" algn="l" defTabSz="783732" rtl="0" eaLnBrk="1" latinLnBrk="0" hangingPunct="1">
                <a:defRPr sz="2600" kern="1200">
                  <a:solidFill>
                    <a:schemeClr val="tx1"/>
                  </a:solidFill>
                  <a:latin typeface="Times New Roman" pitchFamily="18" charset="0"/>
                  <a:ea typeface="+mn-ea"/>
                  <a:cs typeface="+mn-cs"/>
                </a:defRPr>
              </a:lvl7pPr>
              <a:lvl8pPr marL="2743063" algn="l" defTabSz="783732" rtl="0" eaLnBrk="1" latinLnBrk="0" hangingPunct="1">
                <a:defRPr sz="2600" kern="1200">
                  <a:solidFill>
                    <a:schemeClr val="tx1"/>
                  </a:solidFill>
                  <a:latin typeface="Times New Roman" pitchFamily="18" charset="0"/>
                  <a:ea typeface="+mn-ea"/>
                  <a:cs typeface="+mn-cs"/>
                </a:defRPr>
              </a:lvl8pPr>
              <a:lvl9pPr marL="3134929" algn="l" defTabSz="783732" rtl="0" eaLnBrk="1" latinLnBrk="0" hangingPunct="1">
                <a:defRPr sz="2600" kern="1200">
                  <a:solidFill>
                    <a:schemeClr val="tx1"/>
                  </a:solidFill>
                  <a:latin typeface="Times New Roman" pitchFamily="18" charset="0"/>
                  <a:ea typeface="+mn-ea"/>
                  <a:cs typeface="+mn-cs"/>
                </a:defRPr>
              </a:lvl9pPr>
            </a:lstStyle>
            <a:p xmlns:a="http://schemas.openxmlformats.org/drawingml/2006/main">
              <a:pPr algn="ctr"/>
              <a:r>
                <a:rPr lang="en-US" sz="3200" dirty="0">
                  <a:latin typeface="+mn-lt"/>
                  <a:cs typeface="Arial" panose="020B0604020202020204" pitchFamily="34" charset="0"/>
                </a:rPr>
                <a:t>NIR</a:t>
              </a:r>
            </a:p>
          </cdr:txBody>
        </cdr:sp>
        <cdr:sp macro="" textlink="">
          <cdr:nvSpPr>
            <cdr:cNvPr id="8" name="TextBox 51"/>
            <cdr:cNvSpPr txBox="1"/>
          </cdr:nvSpPr>
          <cdr:spPr>
            <a:xfrm xmlns:a="http://schemas.openxmlformats.org/drawingml/2006/main">
              <a:off x="10174634" y="13425627"/>
              <a:ext cx="1423579" cy="83995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600" kern="1200">
                  <a:solidFill>
                    <a:schemeClr val="tx1"/>
                  </a:solidFill>
                  <a:latin typeface="Times New Roman" pitchFamily="18" charset="0"/>
                  <a:ea typeface="+mn-ea"/>
                  <a:cs typeface="+mn-cs"/>
                </a:defRPr>
              </a:lvl1pPr>
              <a:lvl2pPr marL="391866" algn="l" rtl="0" fontAlgn="base">
                <a:spcBef>
                  <a:spcPct val="0"/>
                </a:spcBef>
                <a:spcAft>
                  <a:spcPct val="0"/>
                </a:spcAft>
                <a:defRPr sz="2600" kern="1200">
                  <a:solidFill>
                    <a:schemeClr val="tx1"/>
                  </a:solidFill>
                  <a:latin typeface="Times New Roman" pitchFamily="18" charset="0"/>
                  <a:ea typeface="+mn-ea"/>
                  <a:cs typeface="+mn-cs"/>
                </a:defRPr>
              </a:lvl2pPr>
              <a:lvl3pPr marL="783732" algn="l" rtl="0" fontAlgn="base">
                <a:spcBef>
                  <a:spcPct val="0"/>
                </a:spcBef>
                <a:spcAft>
                  <a:spcPct val="0"/>
                </a:spcAft>
                <a:defRPr sz="2600" kern="1200">
                  <a:solidFill>
                    <a:schemeClr val="tx1"/>
                  </a:solidFill>
                  <a:latin typeface="Times New Roman" pitchFamily="18" charset="0"/>
                  <a:ea typeface="+mn-ea"/>
                  <a:cs typeface="+mn-cs"/>
                </a:defRPr>
              </a:lvl3pPr>
              <a:lvl4pPr marL="1175598" algn="l" rtl="0" fontAlgn="base">
                <a:spcBef>
                  <a:spcPct val="0"/>
                </a:spcBef>
                <a:spcAft>
                  <a:spcPct val="0"/>
                </a:spcAft>
                <a:defRPr sz="2600" kern="1200">
                  <a:solidFill>
                    <a:schemeClr val="tx1"/>
                  </a:solidFill>
                  <a:latin typeface="Times New Roman" pitchFamily="18" charset="0"/>
                  <a:ea typeface="+mn-ea"/>
                  <a:cs typeface="+mn-cs"/>
                </a:defRPr>
              </a:lvl4pPr>
              <a:lvl5pPr marL="1567464" algn="l" rtl="0" fontAlgn="base">
                <a:spcBef>
                  <a:spcPct val="0"/>
                </a:spcBef>
                <a:spcAft>
                  <a:spcPct val="0"/>
                </a:spcAft>
                <a:defRPr sz="2600" kern="1200">
                  <a:solidFill>
                    <a:schemeClr val="tx1"/>
                  </a:solidFill>
                  <a:latin typeface="Times New Roman" pitchFamily="18" charset="0"/>
                  <a:ea typeface="+mn-ea"/>
                  <a:cs typeface="+mn-cs"/>
                </a:defRPr>
              </a:lvl5pPr>
              <a:lvl6pPr marL="1959331" algn="l" defTabSz="783732" rtl="0" eaLnBrk="1" latinLnBrk="0" hangingPunct="1">
                <a:defRPr sz="2600" kern="1200">
                  <a:solidFill>
                    <a:schemeClr val="tx1"/>
                  </a:solidFill>
                  <a:latin typeface="Times New Roman" pitchFamily="18" charset="0"/>
                  <a:ea typeface="+mn-ea"/>
                  <a:cs typeface="+mn-cs"/>
                </a:defRPr>
              </a:lvl6pPr>
              <a:lvl7pPr marL="2351197" algn="l" defTabSz="783732" rtl="0" eaLnBrk="1" latinLnBrk="0" hangingPunct="1">
                <a:defRPr sz="2600" kern="1200">
                  <a:solidFill>
                    <a:schemeClr val="tx1"/>
                  </a:solidFill>
                  <a:latin typeface="Times New Roman" pitchFamily="18" charset="0"/>
                  <a:ea typeface="+mn-ea"/>
                  <a:cs typeface="+mn-cs"/>
                </a:defRPr>
              </a:lvl7pPr>
              <a:lvl8pPr marL="2743063" algn="l" defTabSz="783732" rtl="0" eaLnBrk="1" latinLnBrk="0" hangingPunct="1">
                <a:defRPr sz="2600" kern="1200">
                  <a:solidFill>
                    <a:schemeClr val="tx1"/>
                  </a:solidFill>
                  <a:latin typeface="Times New Roman" pitchFamily="18" charset="0"/>
                  <a:ea typeface="+mn-ea"/>
                  <a:cs typeface="+mn-cs"/>
                </a:defRPr>
              </a:lvl8pPr>
              <a:lvl9pPr marL="3134929" algn="l" defTabSz="783732" rtl="0" eaLnBrk="1" latinLnBrk="0" hangingPunct="1">
                <a:defRPr sz="2600" kern="1200">
                  <a:solidFill>
                    <a:schemeClr val="tx1"/>
                  </a:solidFill>
                  <a:latin typeface="Times New Roman" pitchFamily="18" charset="0"/>
                  <a:ea typeface="+mn-ea"/>
                  <a:cs typeface="+mn-cs"/>
                </a:defRPr>
              </a:lvl9pPr>
            </a:lstStyle>
            <a:p xmlns:a="http://schemas.openxmlformats.org/drawingml/2006/main">
              <a:pPr algn="ctr"/>
              <a:r>
                <a:rPr lang="en-US" sz="3200" dirty="0">
                  <a:latin typeface="+mn-lt"/>
                  <a:cs typeface="Arial" panose="020B0604020202020204" pitchFamily="34" charset="0"/>
                </a:rPr>
                <a:t>SWIR</a:t>
              </a:r>
            </a:p>
          </cdr:txBody>
        </cdr:sp>
      </cdr:grp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05589-8DE6-4F8B-935E-74DE36F798AF}" type="datetimeFigureOut">
              <a:rPr lang="en-US" smtClean="0"/>
              <a:t>6/17/2019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AA55D-DBB0-4CD3-B59E-C94419087197}" type="slidenum">
              <a:rPr lang="en-US" smtClean="0"/>
              <a:t>‹#›</a:t>
            </a:fld>
            <a:endParaRPr lang="en-US" dirty="0"/>
          </a:p>
        </p:txBody>
      </p:sp>
    </p:spTree>
    <p:extLst>
      <p:ext uri="{BB962C8B-B14F-4D97-AF65-F5344CB8AC3E}">
        <p14:creationId xmlns:p14="http://schemas.microsoft.com/office/powerpoint/2010/main" val="265874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my name is Brandon Holzbauer-Schweitzer and today I will be presenting a portion of my doctoral research, titled, “The Role of Optical Depth on Spectral Reflectance Data from sUAS-Mounted Multispectral Sensors and Handheld Hyperspectral Radiometers with Relation to Development of Water Quality Models in Mine Drainage Systems.”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96CF2-31C1-204C-891C-F3F3D4A56A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862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site I want to discuss is also at the Mayer Ranch Passive Treatment System and it is Cell one or the oxidation pond. I chose this unit because of its optical properties and because it would allow me test my hypothesis of if you can visibly see the bottom substrate in a water body, the substrates physical, chemical, and optical properties will alter the reflectance measured at the sensor.</a:t>
            </a:r>
          </a:p>
        </p:txBody>
      </p:sp>
      <p:sp>
        <p:nvSpPr>
          <p:cNvPr id="4" name="Slide Number Placeholder 3"/>
          <p:cNvSpPr>
            <a:spLocks noGrp="1"/>
          </p:cNvSpPr>
          <p:nvPr>
            <p:ph type="sldNum" sz="quarter" idx="5"/>
          </p:nvPr>
        </p:nvSpPr>
        <p:spPr/>
        <p:txBody>
          <a:bodyPr/>
          <a:lstStyle/>
          <a:p>
            <a:fld id="{1C9AA55D-DBB0-4CD3-B59E-C94419087197}" type="slidenum">
              <a:rPr lang="en-US" smtClean="0"/>
              <a:t>12</a:t>
            </a:fld>
            <a:endParaRPr lang="en-US" dirty="0"/>
          </a:p>
        </p:txBody>
      </p:sp>
    </p:spTree>
    <p:extLst>
      <p:ext uri="{BB962C8B-B14F-4D97-AF65-F5344CB8AC3E}">
        <p14:creationId xmlns:p14="http://schemas.microsoft.com/office/powerpoint/2010/main" val="3251921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so how did I do all this?</a:t>
            </a:r>
          </a:p>
        </p:txBody>
      </p:sp>
      <p:sp>
        <p:nvSpPr>
          <p:cNvPr id="4" name="Slide Number Placeholder 3"/>
          <p:cNvSpPr>
            <a:spLocks noGrp="1"/>
          </p:cNvSpPr>
          <p:nvPr>
            <p:ph type="sldNum" sz="quarter" idx="5"/>
          </p:nvPr>
        </p:nvSpPr>
        <p:spPr/>
        <p:txBody>
          <a:bodyPr/>
          <a:lstStyle/>
          <a:p>
            <a:fld id="{1C9AA55D-DBB0-4CD3-B59E-C94419087197}" type="slidenum">
              <a:rPr lang="en-US" smtClean="0"/>
              <a:t>13</a:t>
            </a:fld>
            <a:endParaRPr lang="en-US" dirty="0"/>
          </a:p>
        </p:txBody>
      </p:sp>
    </p:spTree>
    <p:extLst>
      <p:ext uri="{BB962C8B-B14F-4D97-AF65-F5344CB8AC3E}">
        <p14:creationId xmlns:p14="http://schemas.microsoft.com/office/powerpoint/2010/main" val="863975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methodology addresses the prediction of chlorophyll concentrations. I have used the sUAS to collect multispectral imagery of surface water, collecting in-situ water quality data using field-deployable YSI 6920V2s and grab samples. I have analyzed those samples, and attempted to correlate the water quality with various band ratio transformations to determine what relationships exist and their strength. From there I attempted to develop pixel by pixel linear regression models to allow for prediction of surface water quality using only MS imagery. Reasoning for this type of analysis to address remote sensing problems such as mixed pixels (e.g., land and water), specular reflectance (e.g., glare from sunlight) and water fluidity. </a:t>
            </a:r>
          </a:p>
        </p:txBody>
      </p:sp>
      <p:sp>
        <p:nvSpPr>
          <p:cNvPr id="4" name="Slide Number Placeholder 3"/>
          <p:cNvSpPr>
            <a:spLocks noGrp="1"/>
          </p:cNvSpPr>
          <p:nvPr>
            <p:ph type="sldNum" sz="quarter" idx="10"/>
          </p:nvPr>
        </p:nvSpPr>
        <p:spPr/>
        <p:txBody>
          <a:bodyPr/>
          <a:lstStyle/>
          <a:p>
            <a:fld id="{10696CF2-31C1-204C-891C-F3F3D4A56AAC}" type="slidenum">
              <a:rPr lang="en-US" smtClean="0"/>
              <a:t>14</a:t>
            </a:fld>
            <a:endParaRPr lang="en-US" dirty="0"/>
          </a:p>
        </p:txBody>
      </p:sp>
    </p:spTree>
    <p:extLst>
      <p:ext uri="{BB962C8B-B14F-4D97-AF65-F5344CB8AC3E}">
        <p14:creationId xmlns:p14="http://schemas.microsoft.com/office/powerpoint/2010/main" val="2990030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have collected high-resolution multispectral imagery using CREWs ATI AgBot. The AgBot is a 5 kg, tri-prop dual battery sUAS. Capable of flying with a payload and full charge for over 26 minutes, 4 miles away, at maximum speeds of approximately 40 mph. Furthermore, the sUAS has the capability of flying autonomously, which is how data will be collected for most of this project. </a:t>
            </a:r>
            <a:r>
              <a:rPr lang="en-US" baseline="0" dirty="0"/>
              <a:t>The autonomy removes the human aspect of flight and allows for the same mission to be repeated at different time periods. </a:t>
            </a:r>
            <a:endParaRPr lang="en-US" dirty="0"/>
          </a:p>
          <a:p>
            <a:endParaRPr lang="en-US" sz="1200" kern="1200" dirty="0">
              <a:solidFill>
                <a:schemeClr val="tx1"/>
              </a:solidFill>
              <a:effectLst/>
              <a:latin typeface="+mn-lt"/>
              <a:ea typeface="+mn-ea"/>
              <a:cs typeface="+mn-cs"/>
            </a:endParaRPr>
          </a:p>
          <a:p>
            <a:r>
              <a:rPr lang="en-US" dirty="0"/>
              <a: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AgBot is equipped with a MiceSense RedEdge multispectral sensor which captures 5 discrete bands in the blue, green, red, rededge, and NIR regions of the EM spectrum. With an altitude of 60 m AGL the spatial resolution of the sensor is approximately 5.4 cm/ pixel</a:t>
            </a:r>
          </a:p>
          <a:p>
            <a:endParaRPr lang="en-US" baseline="0" dirty="0"/>
          </a:p>
        </p:txBody>
      </p:sp>
      <p:sp>
        <p:nvSpPr>
          <p:cNvPr id="4" name="Slide Number Placeholder 3"/>
          <p:cNvSpPr>
            <a:spLocks noGrp="1"/>
          </p:cNvSpPr>
          <p:nvPr>
            <p:ph type="sldNum" sz="quarter" idx="10"/>
          </p:nvPr>
        </p:nvSpPr>
        <p:spPr/>
        <p:txBody>
          <a:bodyPr/>
          <a:lstStyle/>
          <a:p>
            <a:fld id="{F01ACFF8-E5AE-41FC-8987-F048EE34799D}" type="slidenum">
              <a:rPr lang="en-US" smtClean="0"/>
              <a:t>15</a:t>
            </a:fld>
            <a:endParaRPr lang="en-US" dirty="0"/>
          </a:p>
        </p:txBody>
      </p:sp>
    </p:spTree>
    <p:extLst>
      <p:ext uri="{BB962C8B-B14F-4D97-AF65-F5344CB8AC3E}">
        <p14:creationId xmlns:p14="http://schemas.microsoft.com/office/powerpoint/2010/main" val="2045065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collect hyperspectral data with the ASD </a:t>
            </a:r>
            <a:r>
              <a:rPr lang="en-US" dirty="0" err="1"/>
              <a:t>FieldSpec</a:t>
            </a:r>
            <a:r>
              <a:rPr lang="en-US" dirty="0"/>
              <a:t> it had to first be calibrated. This instrument is calibrated with a calibration panel, which is supposed to represent a completely white object that reflects 100 percent of the light. Something quick I wanted to show you all deals with how humans perceive color. This first image of the calibration panel was taken indoors under incandescent lighting, making us perceive the color of the panel as a </a:t>
            </a:r>
            <a:r>
              <a:rPr lang="en-US" dirty="0" err="1"/>
              <a:t>lightish</a:t>
            </a:r>
            <a:r>
              <a:rPr lang="en-US" dirty="0"/>
              <a:t> yellow. I then took the same panel outside, and took another picture of it. Notice how much whiter the panel is. Reasoning for this is because the sun emits a full spectrum of EM energy while the lighting indoors only emits energy at certain wavelengths. </a:t>
            </a:r>
          </a:p>
          <a:p>
            <a:endParaRPr lang="en-US" dirty="0"/>
          </a:p>
          <a:p>
            <a:r>
              <a:rPr lang="en-US" dirty="0"/>
              <a:t>However, all of these measurements were collected outside, +/- one hour around solar noon (when the sun is highest in the sky, providing the lowest zenith angles). I collected measurements approximately 30 cm from the surface of the water, at nadir (or directly down). At every wavelength ten samples were collected, and the entire profile was collected five times for averaging in the laboratory.</a:t>
            </a:r>
          </a:p>
        </p:txBody>
      </p:sp>
      <p:sp>
        <p:nvSpPr>
          <p:cNvPr id="4" name="Slide Number Placeholder 3"/>
          <p:cNvSpPr>
            <a:spLocks noGrp="1"/>
          </p:cNvSpPr>
          <p:nvPr>
            <p:ph type="sldNum" sz="quarter" idx="5"/>
          </p:nvPr>
        </p:nvSpPr>
        <p:spPr/>
        <p:txBody>
          <a:bodyPr/>
          <a:lstStyle/>
          <a:p>
            <a:fld id="{1C9AA55D-DBB0-4CD3-B59E-C94419087197}" type="slidenum">
              <a:rPr lang="en-US" smtClean="0"/>
              <a:t>16</a:t>
            </a:fld>
            <a:endParaRPr lang="en-US" dirty="0"/>
          </a:p>
        </p:txBody>
      </p:sp>
    </p:spTree>
    <p:extLst>
      <p:ext uri="{BB962C8B-B14F-4D97-AF65-F5344CB8AC3E}">
        <p14:creationId xmlns:p14="http://schemas.microsoft.com/office/powerpoint/2010/main" val="994121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ASD FieldSpec 3 is a field-portable UV/Vis/NIR/SWIR spectroradiometer covering the full solar reflected spectrum. Which is capable of capturing reflected light energy measurements every nanometer from 350-2500 nm. The image on the right shows the entire setup. The back pack is actually the spectroradiometer (which is a device designed to measure the spectral power emitted from a source. There are two batteries beneath the spectroradiometer which power the device. A fiber optic cable runs from the spec to the gun which holds the fiber optic capable in position and allows the user to “point and shoot”. The final piece of the system is the computer where all the data is stored and processed. </a:t>
            </a:r>
          </a:p>
        </p:txBody>
      </p:sp>
      <p:sp>
        <p:nvSpPr>
          <p:cNvPr id="4" name="Slide Number Placeholder 3"/>
          <p:cNvSpPr>
            <a:spLocks noGrp="1"/>
          </p:cNvSpPr>
          <p:nvPr>
            <p:ph type="sldNum" sz="quarter" idx="10"/>
          </p:nvPr>
        </p:nvSpPr>
        <p:spPr/>
        <p:txBody>
          <a:bodyPr/>
          <a:lstStyle/>
          <a:p>
            <a:fld id="{F01ACFF8-E5AE-41FC-8987-F048EE34799D}" type="slidenum">
              <a:rPr lang="en-US" smtClean="0"/>
              <a:t>17</a:t>
            </a:fld>
            <a:endParaRPr lang="en-US" dirty="0"/>
          </a:p>
        </p:txBody>
      </p:sp>
    </p:spTree>
    <p:extLst>
      <p:ext uri="{BB962C8B-B14F-4D97-AF65-F5344CB8AC3E}">
        <p14:creationId xmlns:p14="http://schemas.microsoft.com/office/powerpoint/2010/main" val="2467241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order to measure the optical depth of these water bodies I used a secchi disk. My idea here is that the secchi disk depth = the visible optical depth. If visible light cannot penetrate to show the Secchi disk, the sensor being used will not be able to measure the properties below that depth. If optical depth exceeds actual depth the substrate will impact the measured signature. However, if the actual depth exceeds the optical depth, the reflectance will come from the bulk (somewhere in the middle) of the water body.</a:t>
            </a:r>
          </a:p>
        </p:txBody>
      </p:sp>
      <p:sp>
        <p:nvSpPr>
          <p:cNvPr id="4" name="Slide Number Placeholder 3"/>
          <p:cNvSpPr>
            <a:spLocks noGrp="1"/>
          </p:cNvSpPr>
          <p:nvPr>
            <p:ph type="sldNum" sz="quarter" idx="10"/>
          </p:nvPr>
        </p:nvSpPr>
        <p:spPr/>
        <p:txBody>
          <a:bodyPr/>
          <a:lstStyle/>
          <a:p>
            <a:fld id="{F01ACFF8-E5AE-41FC-8987-F048EE34799D}" type="slidenum">
              <a:rPr lang="en-US" smtClean="0"/>
              <a:t>18</a:t>
            </a:fld>
            <a:endParaRPr lang="en-US" dirty="0"/>
          </a:p>
        </p:txBody>
      </p:sp>
    </p:spTree>
    <p:extLst>
      <p:ext uri="{BB962C8B-B14F-4D97-AF65-F5344CB8AC3E}">
        <p14:creationId xmlns:p14="http://schemas.microsoft.com/office/powerpoint/2010/main" val="2307583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move to some of the challenges I faced trying to develop these models.</a:t>
            </a:r>
          </a:p>
        </p:txBody>
      </p:sp>
      <p:sp>
        <p:nvSpPr>
          <p:cNvPr id="4" name="Slide Number Placeholder 3"/>
          <p:cNvSpPr>
            <a:spLocks noGrp="1"/>
          </p:cNvSpPr>
          <p:nvPr>
            <p:ph type="sldNum" sz="quarter" idx="5"/>
          </p:nvPr>
        </p:nvSpPr>
        <p:spPr/>
        <p:txBody>
          <a:bodyPr/>
          <a:lstStyle/>
          <a:p>
            <a:fld id="{1C9AA55D-DBB0-4CD3-B59E-C94419087197}" type="slidenum">
              <a:rPr lang="en-US" smtClean="0"/>
              <a:t>19</a:t>
            </a:fld>
            <a:endParaRPr lang="en-US" dirty="0"/>
          </a:p>
        </p:txBody>
      </p:sp>
    </p:spTree>
    <p:extLst>
      <p:ext uri="{BB962C8B-B14F-4D97-AF65-F5344CB8AC3E}">
        <p14:creationId xmlns:p14="http://schemas.microsoft.com/office/powerpoint/2010/main" val="3692682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mn-lt"/>
              </a:rPr>
              <a:t>Okay. Now to get into some of the results of my attempts to predict chlorophyll concentrations in optically shallow waters. The table here is a very brief summary of my current results, which are grim to say the least. I attempted to develop a series of models, 1, 2, or 3 variable, with very limited success. I believe the ineffectiveness of these chlorophyll models was due to the interaction with the substrate in optically shallow ponds, thus altering the true reflectance from the bulk of the water body not allowing for development of desired models.</a:t>
            </a:r>
          </a:p>
          <a:p>
            <a:endParaRPr lang="en-US" dirty="0">
              <a:solidFill>
                <a:schemeClr val="tx1"/>
              </a:solidFill>
              <a:latin typeface="+mn-lt"/>
            </a:endParaRPr>
          </a:p>
        </p:txBody>
      </p:sp>
      <p:sp>
        <p:nvSpPr>
          <p:cNvPr id="4" name="Slide Number Placeholder 3"/>
          <p:cNvSpPr>
            <a:spLocks noGrp="1"/>
          </p:cNvSpPr>
          <p:nvPr>
            <p:ph type="sldNum" sz="quarter" idx="10"/>
          </p:nvPr>
        </p:nvSpPr>
        <p:spPr/>
        <p:txBody>
          <a:bodyPr/>
          <a:lstStyle/>
          <a:p>
            <a:fld id="{10696CF2-31C1-204C-891C-F3F3D4A56AAC}" type="slidenum">
              <a:rPr lang="en-US" smtClean="0"/>
              <a:t>20</a:t>
            </a:fld>
            <a:endParaRPr lang="en-US" dirty="0"/>
          </a:p>
        </p:txBody>
      </p:sp>
    </p:spTree>
    <p:extLst>
      <p:ext uri="{BB962C8B-B14F-4D97-AF65-F5344CB8AC3E}">
        <p14:creationId xmlns:p14="http://schemas.microsoft.com/office/powerpoint/2010/main" val="2709017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would like to present some of the data I collected during my attempt to develop the chlorophyll models.</a:t>
            </a:r>
          </a:p>
          <a:p>
            <a:endParaRPr lang="en-US" dirty="0"/>
          </a:p>
          <a:p>
            <a:r>
              <a:rPr lang="en-US" dirty="0"/>
              <a:t>Here we have the chlorophyll concentration in micrograms per liter versus the reflectance in the blue band. I believe the figure speaks for it self in that weak to no relationships exist between the two raw datasets. Even further there appears to be really not prominent distribution in the dataset.</a:t>
            </a:r>
          </a:p>
        </p:txBody>
      </p:sp>
      <p:sp>
        <p:nvSpPr>
          <p:cNvPr id="4" name="Slide Number Placeholder 3"/>
          <p:cNvSpPr>
            <a:spLocks noGrp="1"/>
          </p:cNvSpPr>
          <p:nvPr>
            <p:ph type="sldNum" sz="quarter" idx="10"/>
          </p:nvPr>
        </p:nvSpPr>
        <p:spPr/>
        <p:txBody>
          <a:bodyPr/>
          <a:lstStyle/>
          <a:p>
            <a:fld id="{10696CF2-31C1-204C-891C-F3F3D4A56AAC}" type="slidenum">
              <a:rPr lang="en-US" smtClean="0"/>
              <a:t>21</a:t>
            </a:fld>
            <a:endParaRPr lang="en-US" dirty="0"/>
          </a:p>
        </p:txBody>
      </p:sp>
    </p:spTree>
    <p:extLst>
      <p:ext uri="{BB962C8B-B14F-4D97-AF65-F5344CB8AC3E}">
        <p14:creationId xmlns:p14="http://schemas.microsoft.com/office/powerpoint/2010/main" val="1641364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to begin I just wanted to thank some individuals and organizations who have helped me a great deal and without this project would not be possible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96CF2-31C1-204C-891C-F3F3D4A56A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272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try and transform the data. Here I present a log transformed chlorophyll concentration versus the reflectance in the blue band again. Somewhat of a logarithmic relationship, but still that is reaching</a:t>
            </a:r>
          </a:p>
        </p:txBody>
      </p:sp>
      <p:sp>
        <p:nvSpPr>
          <p:cNvPr id="4" name="Slide Number Placeholder 3"/>
          <p:cNvSpPr>
            <a:spLocks noGrp="1"/>
          </p:cNvSpPr>
          <p:nvPr>
            <p:ph type="sldNum" sz="quarter" idx="10"/>
          </p:nvPr>
        </p:nvSpPr>
        <p:spPr/>
        <p:txBody>
          <a:bodyPr/>
          <a:lstStyle/>
          <a:p>
            <a:fld id="{10696CF2-31C1-204C-891C-F3F3D4A56AAC}" type="slidenum">
              <a:rPr lang="en-US" smtClean="0"/>
              <a:t>22</a:t>
            </a:fld>
            <a:endParaRPr lang="en-US" dirty="0"/>
          </a:p>
        </p:txBody>
      </p:sp>
    </p:spTree>
    <p:extLst>
      <p:ext uri="{BB962C8B-B14F-4D97-AF65-F5344CB8AC3E}">
        <p14:creationId xmlns:p14="http://schemas.microsoft.com/office/powerpoint/2010/main" val="649922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go one step further and transform the reflectance values. Wow, starting to look better but still only an R value of 0.54 using three variables. I attempted many different transformations, I tried to use turbidity, TSS, or alkalinity as descriptor variables, again to no prevail. So after, attempting all of the data processing/analysis I just mentioned, I decided to take a step back and look closer at what interactions are occurring and how.</a:t>
            </a:r>
          </a:p>
        </p:txBody>
      </p:sp>
      <p:sp>
        <p:nvSpPr>
          <p:cNvPr id="4" name="Slide Number Placeholder 3"/>
          <p:cNvSpPr>
            <a:spLocks noGrp="1"/>
          </p:cNvSpPr>
          <p:nvPr>
            <p:ph type="sldNum" sz="quarter" idx="10"/>
          </p:nvPr>
        </p:nvSpPr>
        <p:spPr/>
        <p:txBody>
          <a:bodyPr/>
          <a:lstStyle/>
          <a:p>
            <a:fld id="{10696CF2-31C1-204C-891C-F3F3D4A56AAC}" type="slidenum">
              <a:rPr lang="en-US" smtClean="0"/>
              <a:t>23</a:t>
            </a:fld>
            <a:endParaRPr lang="en-US" dirty="0"/>
          </a:p>
        </p:txBody>
      </p:sp>
    </p:spTree>
    <p:extLst>
      <p:ext uri="{BB962C8B-B14F-4D97-AF65-F5344CB8AC3E}">
        <p14:creationId xmlns:p14="http://schemas.microsoft.com/office/powerpoint/2010/main" val="1114472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takes from the end of the passive treatment systems (Cell six) to the start of the passive treatment system (cell one) transitioning from sUAS chlorophyll models to an ongoing optical depth study in this oxidation unit. This study along with a mesocosm study I am planning this summer should allow me to test the hypothesis of substrate sensing when it is visible to the human eye (thus also visible to the sensor in the visible portions of the EM spectrum).</a:t>
            </a:r>
          </a:p>
        </p:txBody>
      </p:sp>
      <p:sp>
        <p:nvSpPr>
          <p:cNvPr id="4" name="Slide Number Placeholder 3"/>
          <p:cNvSpPr>
            <a:spLocks noGrp="1"/>
          </p:cNvSpPr>
          <p:nvPr>
            <p:ph type="sldNum" sz="quarter" idx="5"/>
          </p:nvPr>
        </p:nvSpPr>
        <p:spPr/>
        <p:txBody>
          <a:bodyPr/>
          <a:lstStyle/>
          <a:p>
            <a:fld id="{1C9AA55D-DBB0-4CD3-B59E-C94419087197}" type="slidenum">
              <a:rPr lang="en-US" smtClean="0"/>
              <a:t>24</a:t>
            </a:fld>
            <a:endParaRPr lang="en-US" dirty="0"/>
          </a:p>
        </p:txBody>
      </p:sp>
    </p:spTree>
    <p:extLst>
      <p:ext uri="{BB962C8B-B14F-4D97-AF65-F5344CB8AC3E}">
        <p14:creationId xmlns:p14="http://schemas.microsoft.com/office/powerpoint/2010/main" val="2846745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some data from a recent investigation into optical depth. On the y-axis we have depth in (cm) and on the x-axis we have distance from shore in (m). The blue unfilled circles represent SDD at the NE catwalk while the filled blue circles represent the actual depth. While, the orange unfilled circles represent SDD at the SE catwalk while the filled orange circles represent the actual depth.  As we can see moving away from shore, depth increases, which makes sense as we designed the pond this way. However, what is important to note is that the SDD remains relatively constant moving across the pond.</a:t>
            </a:r>
          </a:p>
        </p:txBody>
      </p:sp>
      <p:sp>
        <p:nvSpPr>
          <p:cNvPr id="4" name="Slide Number Placeholder 3"/>
          <p:cNvSpPr>
            <a:spLocks noGrp="1"/>
          </p:cNvSpPr>
          <p:nvPr>
            <p:ph type="sldNum" sz="quarter" idx="5"/>
          </p:nvPr>
        </p:nvSpPr>
        <p:spPr/>
        <p:txBody>
          <a:bodyPr/>
          <a:lstStyle/>
          <a:p>
            <a:fld id="{1C9AA55D-DBB0-4CD3-B59E-C94419087197}" type="slidenum">
              <a:rPr lang="en-US" smtClean="0"/>
              <a:t>25</a:t>
            </a:fld>
            <a:endParaRPr lang="en-US" dirty="0"/>
          </a:p>
        </p:txBody>
      </p:sp>
    </p:spTree>
    <p:extLst>
      <p:ext uri="{BB962C8B-B14F-4D97-AF65-F5344CB8AC3E}">
        <p14:creationId xmlns:p14="http://schemas.microsoft.com/office/powerpoint/2010/main" val="2642063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this figure we have the ratio between SDD and AD on the y-axis and distance from shore again on the x-axis. NE catwalk is blue and SE catwalk is orange. What is important to note here is the ratio between SDD and AD. When the ratio between the two is equal to one, the substrate has a significant impact on the spectral signature retrieved. However, when it is below one, it appears that the substrate does not have an impact on the morphology of the signatures. This will become apparent in the next slide.</a:t>
            </a:r>
          </a:p>
        </p:txBody>
      </p:sp>
      <p:sp>
        <p:nvSpPr>
          <p:cNvPr id="4" name="Slide Number Placeholder 3"/>
          <p:cNvSpPr>
            <a:spLocks noGrp="1"/>
          </p:cNvSpPr>
          <p:nvPr>
            <p:ph type="sldNum" sz="quarter" idx="5"/>
          </p:nvPr>
        </p:nvSpPr>
        <p:spPr/>
        <p:txBody>
          <a:bodyPr/>
          <a:lstStyle/>
          <a:p>
            <a:fld id="{1C9AA55D-DBB0-4CD3-B59E-C94419087197}" type="slidenum">
              <a:rPr lang="en-US" smtClean="0"/>
              <a:t>26</a:t>
            </a:fld>
            <a:endParaRPr lang="en-US" dirty="0"/>
          </a:p>
        </p:txBody>
      </p:sp>
    </p:spTree>
    <p:extLst>
      <p:ext uri="{BB962C8B-B14F-4D97-AF65-F5344CB8AC3E}">
        <p14:creationId xmlns:p14="http://schemas.microsoft.com/office/powerpoint/2010/main" val="4164544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is similar to one of the first figures I showed it. It is a spectral reflectance plot with percent reflectance on the y-axis and wavelength in nm on the x-axis. The black line is the percent reflectance from the point closest to shore, that had a SDD/AD ratio equal to one. In other words, I lowered the secchi disk down and while it sat on the bottom of the pond I was still able to clearly see it. Which means that so could my sensor, which is apparent here. What is important to note here is even though the curves have different magnitudes their peaks and valleys occur at essentially the same wavelength. Several things could cause the changes in percent reflectance, cloud cover or lack of, specular reflectance caused by wind action, or imperfect positioning at NADIR. Regardless, the fact that the curves remain relatively consistent with ratios below one, leads me to believe that if I can visibly see the bottom it will impact the data measured. </a:t>
            </a:r>
          </a:p>
        </p:txBody>
      </p:sp>
      <p:sp>
        <p:nvSpPr>
          <p:cNvPr id="4" name="Slide Number Placeholder 3"/>
          <p:cNvSpPr>
            <a:spLocks noGrp="1"/>
          </p:cNvSpPr>
          <p:nvPr>
            <p:ph type="sldNum" sz="quarter" idx="5"/>
          </p:nvPr>
        </p:nvSpPr>
        <p:spPr/>
        <p:txBody>
          <a:bodyPr/>
          <a:lstStyle/>
          <a:p>
            <a:fld id="{1C9AA55D-DBB0-4CD3-B59E-C94419087197}" type="slidenum">
              <a:rPr lang="en-US" smtClean="0"/>
              <a:t>27</a:t>
            </a:fld>
            <a:endParaRPr lang="en-US" dirty="0"/>
          </a:p>
        </p:txBody>
      </p:sp>
    </p:spTree>
    <p:extLst>
      <p:ext uri="{BB962C8B-B14F-4D97-AF65-F5344CB8AC3E}">
        <p14:creationId xmlns:p14="http://schemas.microsoft.com/office/powerpoint/2010/main" val="2691037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this mean? In optically shallow water the light reflected from the benthic surface affects the remotely sensed water leaving radiance (electromagnetic energy) from that expected in optically deep water. Whether that benthic surface be of biological origin or physiochemical, the same principles should hold true</a:t>
            </a:r>
          </a:p>
          <a:p>
            <a:endParaRPr lang="en-US" dirty="0"/>
          </a:p>
          <a:p>
            <a:endParaRPr lang="en-US" dirty="0"/>
          </a:p>
          <a:p>
            <a:endParaRPr lang="en-US" dirty="0"/>
          </a:p>
          <a:p>
            <a:r>
              <a:rPr lang="en-US" sz="1200" dirty="0"/>
              <a:t>ɸ - phi</a:t>
            </a:r>
            <a:endParaRPr lang="en-US" dirty="0"/>
          </a:p>
        </p:txBody>
      </p:sp>
      <p:sp>
        <p:nvSpPr>
          <p:cNvPr id="4" name="Slide Number Placeholder 3"/>
          <p:cNvSpPr>
            <a:spLocks noGrp="1"/>
          </p:cNvSpPr>
          <p:nvPr>
            <p:ph type="sldNum" sz="quarter" idx="5"/>
          </p:nvPr>
        </p:nvSpPr>
        <p:spPr/>
        <p:txBody>
          <a:bodyPr/>
          <a:lstStyle/>
          <a:p>
            <a:fld id="{1C9AA55D-DBB0-4CD3-B59E-C94419087197}" type="slidenum">
              <a:rPr lang="en-US" smtClean="0"/>
              <a:t>28</a:t>
            </a:fld>
            <a:endParaRPr lang="en-US" dirty="0"/>
          </a:p>
        </p:txBody>
      </p:sp>
    </p:spTree>
    <p:extLst>
      <p:ext uri="{BB962C8B-B14F-4D97-AF65-F5344CB8AC3E}">
        <p14:creationId xmlns:p14="http://schemas.microsoft.com/office/powerpoint/2010/main" val="2852612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model optically shallow waters, the contribution to the sensed reflectance signal from the surface must be separated from that of the bottom. This requires three diffuse attenuation coefficients, which are the down dwelling irradiance (energy coming to earth from the sun), reflectance from the surface, and the bottom upwelling reflectance. The first two are not difficult to acquire, however, in order to determine the third, one either needs to have a diver operated spectroradiometer, or perform optical modeling using a radiative transfer numerical model. </a:t>
            </a:r>
          </a:p>
          <a:p>
            <a:endParaRPr lang="en-US" dirty="0"/>
          </a:p>
          <a:p>
            <a:r>
              <a:rPr lang="en-US" dirty="0"/>
              <a:t>Which will require me to b</a:t>
            </a:r>
            <a:r>
              <a:rPr lang="en-US" dirty="0">
                <a:solidFill>
                  <a:schemeClr val="tx1"/>
                </a:solidFill>
                <a:latin typeface="+mn-lt"/>
              </a:rPr>
              <a:t>ridge the gap between the heavy optical science, the biogeochemistry occurring in the ponds, and the development of the surface water quality model.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9AA55D-DBB0-4CD3-B59E-C94419087197}" type="slidenum">
              <a:rPr lang="en-US" smtClean="0"/>
              <a:t>29</a:t>
            </a:fld>
            <a:endParaRPr lang="en-US" dirty="0"/>
          </a:p>
        </p:txBody>
      </p:sp>
    </p:spTree>
    <p:extLst>
      <p:ext uri="{BB962C8B-B14F-4D97-AF65-F5344CB8AC3E}">
        <p14:creationId xmlns:p14="http://schemas.microsoft.com/office/powerpoint/2010/main" val="2349540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mn-lt"/>
              </a:rPr>
              <a:t>So, I have a lot left to do. Some of the currently planned and proposed future work is to first complete this mesocosm study to get a more detailed look at optical depth and the role is plays in development of these surface water quality models. </a:t>
            </a:r>
          </a:p>
          <a:p>
            <a:endParaRPr lang="en-US" dirty="0">
              <a:solidFill>
                <a:schemeClr val="tx1"/>
              </a:solidFill>
              <a:latin typeface="+mn-lt"/>
            </a:endParaRPr>
          </a:p>
          <a:p>
            <a:r>
              <a:rPr lang="en-US" dirty="0">
                <a:solidFill>
                  <a:schemeClr val="tx1"/>
                </a:solidFill>
                <a:latin typeface="+mn-lt"/>
              </a:rPr>
              <a:t>I plan to explore the option of modeling bottom upwelling radiance. Although this extra step to model another parameter is somewhat out of the scope of my larger dissertation, I believe it to be a necessary step in understanding why my chlorophyll models were not as successful as expected. </a:t>
            </a:r>
          </a:p>
          <a:p>
            <a:endParaRPr lang="en-US" dirty="0">
              <a:solidFill>
                <a:schemeClr val="tx1"/>
              </a:solidFill>
              <a:latin typeface="+mn-lt"/>
            </a:endParaRPr>
          </a:p>
          <a:p>
            <a:r>
              <a:rPr lang="en-US" dirty="0">
                <a:solidFill>
                  <a:schemeClr val="tx1"/>
                </a:solidFill>
                <a:latin typeface="+mn-lt"/>
              </a:rPr>
              <a:t>Take any lessons learned and apply those to the development of models capable of predicting metal (specifically iron) concentrations in oxidation units. </a:t>
            </a:r>
          </a:p>
          <a:p>
            <a:endParaRPr lang="en-US" dirty="0">
              <a:solidFill>
                <a:schemeClr val="tx1"/>
              </a:solidFill>
              <a:latin typeface="+mn-lt"/>
            </a:endParaRPr>
          </a:p>
          <a:p>
            <a:r>
              <a:rPr lang="en-US" dirty="0">
                <a:solidFill>
                  <a:schemeClr val="tx1"/>
                </a:solidFill>
                <a:latin typeface="+mn-lt"/>
              </a:rPr>
              <a:t>Finally, continue to collect the multi and hyperspectral data so I can graduate.</a:t>
            </a:r>
            <a:endParaRPr lang="en-US" dirty="0"/>
          </a:p>
        </p:txBody>
      </p:sp>
      <p:sp>
        <p:nvSpPr>
          <p:cNvPr id="4" name="Slide Number Placeholder 3"/>
          <p:cNvSpPr>
            <a:spLocks noGrp="1"/>
          </p:cNvSpPr>
          <p:nvPr>
            <p:ph type="sldNum" sz="quarter" idx="5"/>
          </p:nvPr>
        </p:nvSpPr>
        <p:spPr/>
        <p:txBody>
          <a:bodyPr/>
          <a:lstStyle/>
          <a:p>
            <a:fld id="{1C9AA55D-DBB0-4CD3-B59E-C94419087197}" type="slidenum">
              <a:rPr lang="en-US" smtClean="0"/>
              <a:t>30</a:t>
            </a:fld>
            <a:endParaRPr lang="en-US" dirty="0"/>
          </a:p>
        </p:txBody>
      </p:sp>
    </p:spTree>
    <p:extLst>
      <p:ext uri="{BB962C8B-B14F-4D97-AF65-F5344CB8AC3E}">
        <p14:creationId xmlns:p14="http://schemas.microsoft.com/office/powerpoint/2010/main" val="1213405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I thank you all for your time and look forward to addressing any comments, questions, or concerns you may have. </a:t>
            </a:r>
          </a:p>
        </p:txBody>
      </p:sp>
      <p:sp>
        <p:nvSpPr>
          <p:cNvPr id="4" name="Slide Number Placeholder 3"/>
          <p:cNvSpPr>
            <a:spLocks noGrp="1"/>
          </p:cNvSpPr>
          <p:nvPr>
            <p:ph type="sldNum" sz="quarter" idx="5"/>
          </p:nvPr>
        </p:nvSpPr>
        <p:spPr/>
        <p:txBody>
          <a:bodyPr/>
          <a:lstStyle/>
          <a:p>
            <a:fld id="{1C9AA55D-DBB0-4CD3-B59E-C94419087197}" type="slidenum">
              <a:rPr lang="en-US" smtClean="0"/>
              <a:t>31</a:t>
            </a:fld>
            <a:endParaRPr lang="en-US" dirty="0"/>
          </a:p>
        </p:txBody>
      </p:sp>
    </p:spTree>
    <p:extLst>
      <p:ext uri="{BB962C8B-B14F-4D97-AF65-F5344CB8AC3E}">
        <p14:creationId xmlns:p14="http://schemas.microsoft.com/office/powerpoint/2010/main" val="390569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9AA55D-DBB0-4CD3-B59E-C94419087197}" type="slidenum">
              <a:rPr lang="en-US" smtClean="0"/>
              <a:t>4</a:t>
            </a:fld>
            <a:endParaRPr lang="en-US" dirty="0"/>
          </a:p>
        </p:txBody>
      </p:sp>
    </p:spTree>
    <p:extLst>
      <p:ext uri="{BB962C8B-B14F-4D97-AF65-F5344CB8AC3E}">
        <p14:creationId xmlns:p14="http://schemas.microsoft.com/office/powerpoint/2010/main" val="2450954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represents the raw data that is retrieved from the instrument. Tells a great story right? No, like I said, at each site I measured the profile five times and then used the processing software (</a:t>
            </a:r>
            <a:r>
              <a:rPr lang="en-US" dirty="0" err="1"/>
              <a:t>ViewSpec</a:t>
            </a:r>
            <a:r>
              <a:rPr lang="en-US" dirty="0"/>
              <a:t> Pro) to average and produce a single spectral reflectance profile. Note the extremely large peaks and valleys around 1900 nm and past 2400, those data were removed because there is interference with atmospheric water vapor and allows for more clarity when viewing the data.</a:t>
            </a:r>
          </a:p>
        </p:txBody>
      </p:sp>
      <p:sp>
        <p:nvSpPr>
          <p:cNvPr id="4" name="Slide Number Placeholder 3"/>
          <p:cNvSpPr>
            <a:spLocks noGrp="1"/>
          </p:cNvSpPr>
          <p:nvPr>
            <p:ph type="sldNum" sz="quarter" idx="5"/>
          </p:nvPr>
        </p:nvSpPr>
        <p:spPr/>
        <p:txBody>
          <a:bodyPr/>
          <a:lstStyle/>
          <a:p>
            <a:fld id="{1C9AA55D-DBB0-4CD3-B59E-C94419087197}" type="slidenum">
              <a:rPr lang="en-US" smtClean="0"/>
              <a:t>32</a:t>
            </a:fld>
            <a:endParaRPr lang="en-US" dirty="0"/>
          </a:p>
        </p:txBody>
      </p:sp>
    </p:spTree>
    <p:extLst>
      <p:ext uri="{BB962C8B-B14F-4D97-AF65-F5344CB8AC3E}">
        <p14:creationId xmlns:p14="http://schemas.microsoft.com/office/powerpoint/2010/main" val="168452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Remote sensing is commonly described as the science-and art- of identifying, observing, and measuring an object without coming into direct contact with it. This process typically involves detecting and measuring radiation that is reflected, or emitted at different wavelengths from distant objects or materials. </a:t>
            </a:r>
          </a:p>
          <a:p>
            <a:endParaRPr lang="en-US" dirty="0"/>
          </a:p>
          <a:p>
            <a:r>
              <a:rPr lang="en-US" dirty="0"/>
              <a:t>So if you think about it humans and other species are using remote sensing techniques to visualize their surroundings. However we are limited by our ability to only sense electromagnetic energy within the visible range of the EM spectrum. The viewing perspective, meaning the location of our bodies, and our inability to store a last record of data</a:t>
            </a:r>
          </a:p>
          <a:p>
            <a:endParaRPr lang="en-US" dirty="0"/>
          </a:p>
          <a:p>
            <a:r>
              <a:rPr lang="en-US" dirty="0"/>
              <a:t>These five bands represent the multispectral sensor I will be discussing today, while the hyperspectral sensor measured every nm from 250 to 2500</a:t>
            </a:r>
          </a:p>
        </p:txBody>
      </p:sp>
      <p:sp>
        <p:nvSpPr>
          <p:cNvPr id="4" name="Slide Number Placeholder 3"/>
          <p:cNvSpPr>
            <a:spLocks noGrp="1"/>
          </p:cNvSpPr>
          <p:nvPr>
            <p:ph type="sldNum" sz="quarter" idx="10"/>
          </p:nvPr>
        </p:nvSpPr>
        <p:spPr/>
        <p:txBody>
          <a:bodyPr/>
          <a:lstStyle/>
          <a:p>
            <a:fld id="{F01ACFF8-E5AE-41FC-8987-F048EE34799D}" type="slidenum">
              <a:rPr lang="en-US" smtClean="0"/>
              <a:t>5</a:t>
            </a:fld>
            <a:endParaRPr lang="en-US" dirty="0"/>
          </a:p>
        </p:txBody>
      </p:sp>
    </p:spTree>
    <p:extLst>
      <p:ext uri="{BB962C8B-B14F-4D97-AF65-F5344CB8AC3E}">
        <p14:creationId xmlns:p14="http://schemas.microsoft.com/office/powerpoint/2010/main" val="1794473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This figure represents the typical spectral signatures of common earth surface materials. The y-axis is percent reflectance and the x-axis is wavelength in nanometers. Notice the color band on the bottom, this is to indicate the visible portion of the EM spectrum, which is the portion of the spectrum that humans can sense. The NIR region here can provide insight into the structure of the object, where higher reflectance indicates more structure, and finally the SWIR region where low reflectance values indicate high water content.</a:t>
                </a:r>
              </a:p>
              <a:p>
                <a:endParaRPr lang="en-US" dirty="0"/>
              </a:p>
              <a:p>
                <a:r>
                  <a:rPr lang="en-US" dirty="0"/>
                  <a:t>Holly has a waxy stiff leaf, and more internal structure than grass, therefore it has a higher peak reflectance in the NIR portion of EM spectrum</a:t>
                </a:r>
              </a:p>
            </p:txBody>
          </p:sp>
        </mc:Choice>
        <mc:Fallback xmlns="">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However, if I could take advantage of the one inherent optical property that is measured in the field (attenuation coefficient) which characterizes how easily a volume of material can be penetrated by wave energy. A large attenuation coefficient means that the beam is quickly attenuated as it passes through the medium, and a small attenuation coefficient means that medium is relatively transparent to the beam. At attenuation coefficient of 1 m^-1 means that after passing through 1 meter the energy will be decreased by a factor of e = 2.71828</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is often desirable to model or predict the IOPs in terms of the constituent contributions, therefore:</a:t>
                </a:r>
              </a:p>
              <a:p>
                <a:r>
                  <a:rPr lang="en-US" sz="1200" kern="1200" dirty="0">
                    <a:solidFill>
                      <a:schemeClr val="tx1"/>
                    </a:solidFill>
                    <a:effectLst/>
                    <a:latin typeface="+mn-lt"/>
                    <a:ea typeface="+mn-ea"/>
                    <a:cs typeface="+mn-cs"/>
                  </a:rPr>
                  <a:t> </a:t>
                </a:r>
              </a:p>
              <a:p>
                <a:r>
                  <a:rPr lang="en-US" sz="1200" i="0" kern="1200">
                    <a:solidFill>
                      <a:schemeClr val="tx1"/>
                    </a:solidFill>
                    <a:effectLst/>
                    <a:latin typeface="+mn-lt"/>
                    <a:ea typeface="+mn-ea"/>
                    <a:cs typeface="+mn-cs"/>
                  </a:rPr>
                  <a:t>𝑎(𝑥 ⃗;𝑡;𝜆)= ∑1_(𝑖=1)^(𝑁_𝑎)▒〖𝑎_𝑖 (𝑥 ⃗;𝑡;𝜆)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there are N</a:t>
                </a:r>
                <a:r>
                  <a:rPr lang="en-US" sz="1200" kern="1200" baseline="-250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 different substances contributing to the absorption. So, one can see how this would get extremely difficult in waters impacted by mine drainage. Attempting to quantify each individual constituent within the matrix is outside the scope of this project and even further is not the desired purpose of the developed water quality models. The goal of these models is to rapidly quantify surface water quality with limited field or laboratory work to provide the analyst with an estimate of the current state of the water body in question. </a:t>
                </a:r>
              </a:p>
              <a:p>
                <a:endParaRPr lang="en-US" dirty="0"/>
              </a:p>
            </p:txBody>
          </p:sp>
        </mc:Fallback>
      </mc:AlternateContent>
      <p:sp>
        <p:nvSpPr>
          <p:cNvPr id="4" name="Slide Number Placeholder 3"/>
          <p:cNvSpPr>
            <a:spLocks noGrp="1"/>
          </p:cNvSpPr>
          <p:nvPr>
            <p:ph type="sldNum" sz="quarter" idx="5"/>
          </p:nvPr>
        </p:nvSpPr>
        <p:spPr/>
        <p:txBody>
          <a:bodyPr/>
          <a:lstStyle/>
          <a:p>
            <a:fld id="{1C9AA55D-DBB0-4CD3-B59E-C94419087197}" type="slidenum">
              <a:rPr lang="en-US" smtClean="0"/>
              <a:t>6</a:t>
            </a:fld>
            <a:endParaRPr lang="en-US" dirty="0"/>
          </a:p>
        </p:txBody>
      </p:sp>
    </p:spTree>
    <p:extLst>
      <p:ext uri="{BB962C8B-B14F-4D97-AF65-F5344CB8AC3E}">
        <p14:creationId xmlns:p14="http://schemas.microsoft.com/office/powerpoint/2010/main" val="4055179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light interacts with optically deep waters what happens? Well the radiative transfer theory can help describe this. Which is a physical phenomenon of energy transfer in the form of electromagnetic radiation through a medium. Water also has inherent and apparent optical properties. Inherent optical properties are properties that only depend upon the medium, and therefore are independent of the ambient light field within the medium. While apparent optical properties are properties that depend on both the medium (IOPS) and the directional light structure of the light field.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Inherent optical property – beam attenuation coefficient – radiant power lost through a medium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Apparent optical property – the remote sensing reflectance I am going to talk about today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looking at the figure on the right which represents optically deep waters, we can see that as incident radiant energy comes from the sun, it can be scattered off the surface of the water body, it can be absorbed by the water body, reflected from the bulk of the water body, and transmitted through the volume until all EM energy has depleted.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C9AA55D-DBB0-4CD3-B59E-C94419087197}" type="slidenum">
              <a:rPr lang="en-US" smtClean="0"/>
              <a:t>7</a:t>
            </a:fld>
            <a:endParaRPr lang="en-US" dirty="0"/>
          </a:p>
        </p:txBody>
      </p:sp>
    </p:spTree>
    <p:extLst>
      <p:ext uri="{BB962C8B-B14F-4D97-AF65-F5344CB8AC3E}">
        <p14:creationId xmlns:p14="http://schemas.microsoft.com/office/powerpoint/2010/main" val="273188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changing the case to optically shallow waters, which happen to be the types of bodies of water that I am working in. Instead of EM being transmitted through the waterbody, in this case when the substrate in a system is visible to the human eye, the reflected radiant energy interacts with it and impacts the spectral signature retrieved. Which can be detrimental to developing relationships between the reflected energy and the in-situ water quality</a:t>
            </a:r>
          </a:p>
        </p:txBody>
      </p:sp>
      <p:sp>
        <p:nvSpPr>
          <p:cNvPr id="4" name="Slide Number Placeholder 3"/>
          <p:cNvSpPr>
            <a:spLocks noGrp="1"/>
          </p:cNvSpPr>
          <p:nvPr>
            <p:ph type="sldNum" sz="quarter" idx="5"/>
          </p:nvPr>
        </p:nvSpPr>
        <p:spPr/>
        <p:txBody>
          <a:bodyPr/>
          <a:lstStyle/>
          <a:p>
            <a:fld id="{1C9AA55D-DBB0-4CD3-B59E-C94419087197}" type="slidenum">
              <a:rPr lang="en-US" smtClean="0"/>
              <a:t>8</a:t>
            </a:fld>
            <a:endParaRPr lang="en-US" dirty="0"/>
          </a:p>
        </p:txBody>
      </p:sp>
    </p:spTree>
    <p:extLst>
      <p:ext uri="{BB962C8B-B14F-4D97-AF65-F5344CB8AC3E}">
        <p14:creationId xmlns:p14="http://schemas.microsoft.com/office/powerpoint/2010/main" val="2493318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is this study being completed and what is missing from the literature:</a:t>
            </a:r>
          </a:p>
          <a:p>
            <a:endParaRPr lang="en-US" dirty="0"/>
          </a:p>
          <a:p>
            <a:pPr marL="228600" indent="-228600">
              <a:buAutoNum type="arabicParenR"/>
            </a:pPr>
            <a:r>
              <a:rPr lang="en-US" dirty="0"/>
              <a:t>Little to no research has been completed on developing statistical spectral reflectance models capable of predicting surface water quality in mine drainage systems.</a:t>
            </a:r>
          </a:p>
          <a:p>
            <a:pPr marL="228600" indent="-228600">
              <a:buAutoNum type="arabicParenR"/>
            </a:pPr>
            <a:r>
              <a:rPr lang="en-US" dirty="0"/>
              <a:t>Estimating chlorophyll and trace metal concentrations in optically shallow waters presents challenges </a:t>
            </a:r>
          </a:p>
          <a:p>
            <a:pPr marL="228600" indent="-228600">
              <a:buAutoNum type="arabicParenR"/>
            </a:pPr>
            <a:r>
              <a:rPr lang="en-US" dirty="0"/>
              <a:t>And finally the developed models relating sUAS-derived multispectral imagery and in-situ water quality data may help in mine drainage watershed reclamation</a:t>
            </a:r>
          </a:p>
        </p:txBody>
      </p:sp>
      <p:sp>
        <p:nvSpPr>
          <p:cNvPr id="4" name="Slide Number Placeholder 3"/>
          <p:cNvSpPr>
            <a:spLocks noGrp="1"/>
          </p:cNvSpPr>
          <p:nvPr>
            <p:ph type="sldNum" sz="quarter" idx="5"/>
          </p:nvPr>
        </p:nvSpPr>
        <p:spPr/>
        <p:txBody>
          <a:bodyPr/>
          <a:lstStyle/>
          <a:p>
            <a:fld id="{1C9AA55D-DBB0-4CD3-B59E-C94419087197}" type="slidenum">
              <a:rPr lang="en-US" smtClean="0"/>
              <a:t>9</a:t>
            </a:fld>
            <a:endParaRPr lang="en-US" dirty="0"/>
          </a:p>
        </p:txBody>
      </p:sp>
    </p:spTree>
    <p:extLst>
      <p:ext uri="{BB962C8B-B14F-4D97-AF65-F5344CB8AC3E}">
        <p14:creationId xmlns:p14="http://schemas.microsoft.com/office/powerpoint/2010/main" val="3006799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present today on two study sites. Briefly, I collected ten missions worth of sUAS and water quality data in cell six (or the final polishing unit) of the Mayer Ranch Passive Treatment Systems in an attempt to relate surface reflectance to in-situ water quality at the time of the mission. One thing I would like to note here, is looking at this close up picture of the pond, you can see the bottom substrate. </a:t>
            </a:r>
          </a:p>
        </p:txBody>
      </p:sp>
      <p:sp>
        <p:nvSpPr>
          <p:cNvPr id="4" name="Slide Number Placeholder 3"/>
          <p:cNvSpPr>
            <a:spLocks noGrp="1"/>
          </p:cNvSpPr>
          <p:nvPr>
            <p:ph type="sldNum" sz="quarter" idx="10"/>
          </p:nvPr>
        </p:nvSpPr>
        <p:spPr/>
        <p:txBody>
          <a:bodyPr/>
          <a:lstStyle/>
          <a:p>
            <a:fld id="{10696CF2-31C1-204C-891C-F3F3D4A56AAC}" type="slidenum">
              <a:rPr lang="en-US" smtClean="0"/>
              <a:t>11</a:t>
            </a:fld>
            <a:endParaRPr lang="en-US" dirty="0"/>
          </a:p>
        </p:txBody>
      </p:sp>
    </p:spTree>
    <p:extLst>
      <p:ext uri="{BB962C8B-B14F-4D97-AF65-F5344CB8AC3E}">
        <p14:creationId xmlns:p14="http://schemas.microsoft.com/office/powerpoint/2010/main" val="2481715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99E2-7090-BA49-8B13-F54F0AF258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625D6-6F0B-7944-AED1-6BB7236F8E1F}"/>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B8AE38-D2C7-D740-8711-C6D2DC463F82}"/>
              </a:ext>
            </a:extLst>
          </p:cNvPr>
          <p:cNvSpPr>
            <a:spLocks noGrp="1"/>
          </p:cNvSpPr>
          <p:nvPr>
            <p:ph type="dt" sz="half" idx="10"/>
          </p:nvPr>
        </p:nvSpPr>
        <p:spPr/>
        <p:txBody>
          <a:bodyPr/>
          <a:lstStyle/>
          <a:p>
            <a:fld id="{861CB097-BDEF-9040-914B-BBB5BB5D49E8}" type="datetimeFigureOut">
              <a:rPr lang="en-US" smtClean="0"/>
              <a:t>6/17/2019</a:t>
            </a:fld>
            <a:endParaRPr lang="en-US" dirty="0"/>
          </a:p>
        </p:txBody>
      </p:sp>
      <p:sp>
        <p:nvSpPr>
          <p:cNvPr id="5" name="Footer Placeholder 4">
            <a:extLst>
              <a:ext uri="{FF2B5EF4-FFF2-40B4-BE49-F238E27FC236}">
                <a16:creationId xmlns:a16="http://schemas.microsoft.com/office/drawing/2014/main" id="{600F319E-FD77-D14D-ACB3-7FEF2C389A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9C1C78-E97F-BC44-B46D-4582A5A12C2D}"/>
              </a:ext>
            </a:extLst>
          </p:cNvPr>
          <p:cNvSpPr>
            <a:spLocks noGrp="1"/>
          </p:cNvSpPr>
          <p:nvPr>
            <p:ph type="sldNum" sz="quarter" idx="12"/>
          </p:nvPr>
        </p:nvSpPr>
        <p:spPr/>
        <p:txBody>
          <a:bodyPr/>
          <a:lstStyle/>
          <a:p>
            <a:fld id="{90E86F3C-2D7F-E241-BC06-0FCF8C623F5F}" type="slidenum">
              <a:rPr lang="en-US" smtClean="0"/>
              <a:t>‹#›</a:t>
            </a:fld>
            <a:endParaRPr lang="en-US" dirty="0"/>
          </a:p>
        </p:txBody>
      </p:sp>
    </p:spTree>
    <p:extLst>
      <p:ext uri="{BB962C8B-B14F-4D97-AF65-F5344CB8AC3E}">
        <p14:creationId xmlns:p14="http://schemas.microsoft.com/office/powerpoint/2010/main" val="1536514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0E99-1310-6F44-A064-8A5B5CBDCC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A1C316-1173-CD43-8DFD-27E6456E15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9B0A1-3BA9-2E40-89B7-74F080F7A0AA}"/>
              </a:ext>
            </a:extLst>
          </p:cNvPr>
          <p:cNvSpPr>
            <a:spLocks noGrp="1"/>
          </p:cNvSpPr>
          <p:nvPr>
            <p:ph type="dt" sz="half" idx="10"/>
          </p:nvPr>
        </p:nvSpPr>
        <p:spPr/>
        <p:txBody>
          <a:bodyPr/>
          <a:lstStyle/>
          <a:p>
            <a:fld id="{861CB097-BDEF-9040-914B-BBB5BB5D49E8}" type="datetimeFigureOut">
              <a:rPr lang="en-US" smtClean="0"/>
              <a:t>6/17/2019</a:t>
            </a:fld>
            <a:endParaRPr lang="en-US" dirty="0"/>
          </a:p>
        </p:txBody>
      </p:sp>
      <p:sp>
        <p:nvSpPr>
          <p:cNvPr id="5" name="Footer Placeholder 4">
            <a:extLst>
              <a:ext uri="{FF2B5EF4-FFF2-40B4-BE49-F238E27FC236}">
                <a16:creationId xmlns:a16="http://schemas.microsoft.com/office/drawing/2014/main" id="{658F6ABF-D78F-E445-8ACA-E2CBC9FDEA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A14746-E766-354D-85ED-AA1889012E65}"/>
              </a:ext>
            </a:extLst>
          </p:cNvPr>
          <p:cNvSpPr>
            <a:spLocks noGrp="1"/>
          </p:cNvSpPr>
          <p:nvPr>
            <p:ph type="sldNum" sz="quarter" idx="12"/>
          </p:nvPr>
        </p:nvSpPr>
        <p:spPr/>
        <p:txBody>
          <a:bodyPr/>
          <a:lstStyle/>
          <a:p>
            <a:fld id="{90E86F3C-2D7F-E241-BC06-0FCF8C623F5F}" type="slidenum">
              <a:rPr lang="en-US" smtClean="0"/>
              <a:t>‹#›</a:t>
            </a:fld>
            <a:endParaRPr lang="en-US" dirty="0"/>
          </a:p>
        </p:txBody>
      </p:sp>
    </p:spTree>
    <p:extLst>
      <p:ext uri="{BB962C8B-B14F-4D97-AF65-F5344CB8AC3E}">
        <p14:creationId xmlns:p14="http://schemas.microsoft.com/office/powerpoint/2010/main" val="211420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67E185-6F23-154D-8122-E27AAEDD06DE}"/>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A0DD38-6363-4E4B-8FF0-E9BB7BBD73DE}"/>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4B2BC-9B17-8E48-ACB2-4A355BEC6A03}"/>
              </a:ext>
            </a:extLst>
          </p:cNvPr>
          <p:cNvSpPr>
            <a:spLocks noGrp="1"/>
          </p:cNvSpPr>
          <p:nvPr>
            <p:ph type="dt" sz="half" idx="10"/>
          </p:nvPr>
        </p:nvSpPr>
        <p:spPr/>
        <p:txBody>
          <a:bodyPr/>
          <a:lstStyle/>
          <a:p>
            <a:fld id="{861CB097-BDEF-9040-914B-BBB5BB5D49E8}" type="datetimeFigureOut">
              <a:rPr lang="en-US" smtClean="0"/>
              <a:t>6/17/2019</a:t>
            </a:fld>
            <a:endParaRPr lang="en-US" dirty="0"/>
          </a:p>
        </p:txBody>
      </p:sp>
      <p:sp>
        <p:nvSpPr>
          <p:cNvPr id="5" name="Footer Placeholder 4">
            <a:extLst>
              <a:ext uri="{FF2B5EF4-FFF2-40B4-BE49-F238E27FC236}">
                <a16:creationId xmlns:a16="http://schemas.microsoft.com/office/drawing/2014/main" id="{50DC8D4B-7C9C-894D-879F-866C24F45D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D29470-10B3-4349-AD79-3F743A6186A7}"/>
              </a:ext>
            </a:extLst>
          </p:cNvPr>
          <p:cNvSpPr>
            <a:spLocks noGrp="1"/>
          </p:cNvSpPr>
          <p:nvPr>
            <p:ph type="sldNum" sz="quarter" idx="12"/>
          </p:nvPr>
        </p:nvSpPr>
        <p:spPr/>
        <p:txBody>
          <a:bodyPr/>
          <a:lstStyle/>
          <a:p>
            <a:fld id="{90E86F3C-2D7F-E241-BC06-0FCF8C623F5F}" type="slidenum">
              <a:rPr lang="en-US" smtClean="0"/>
              <a:t>‹#›</a:t>
            </a:fld>
            <a:endParaRPr lang="en-US" dirty="0"/>
          </a:p>
        </p:txBody>
      </p:sp>
    </p:spTree>
    <p:extLst>
      <p:ext uri="{BB962C8B-B14F-4D97-AF65-F5344CB8AC3E}">
        <p14:creationId xmlns:p14="http://schemas.microsoft.com/office/powerpoint/2010/main" val="235306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A3FE-C8D6-C942-AD41-563DEB8B80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1AC28F-8A19-7E43-9AA6-0D22EE2118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CEB11-43CF-E549-8540-D06BAC651DF1}"/>
              </a:ext>
            </a:extLst>
          </p:cNvPr>
          <p:cNvSpPr>
            <a:spLocks noGrp="1"/>
          </p:cNvSpPr>
          <p:nvPr>
            <p:ph type="dt" sz="half" idx="10"/>
          </p:nvPr>
        </p:nvSpPr>
        <p:spPr/>
        <p:txBody>
          <a:bodyPr/>
          <a:lstStyle/>
          <a:p>
            <a:fld id="{861CB097-BDEF-9040-914B-BBB5BB5D49E8}" type="datetimeFigureOut">
              <a:rPr lang="en-US" smtClean="0"/>
              <a:t>6/17/2019</a:t>
            </a:fld>
            <a:endParaRPr lang="en-US" dirty="0"/>
          </a:p>
        </p:txBody>
      </p:sp>
      <p:sp>
        <p:nvSpPr>
          <p:cNvPr id="5" name="Footer Placeholder 4">
            <a:extLst>
              <a:ext uri="{FF2B5EF4-FFF2-40B4-BE49-F238E27FC236}">
                <a16:creationId xmlns:a16="http://schemas.microsoft.com/office/drawing/2014/main" id="{A3CB2FE0-3028-E54F-BCDF-248252F01A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5480ED-B119-A442-8A02-E15C00B3C7B7}"/>
              </a:ext>
            </a:extLst>
          </p:cNvPr>
          <p:cNvSpPr>
            <a:spLocks noGrp="1"/>
          </p:cNvSpPr>
          <p:nvPr>
            <p:ph type="sldNum" sz="quarter" idx="12"/>
          </p:nvPr>
        </p:nvSpPr>
        <p:spPr/>
        <p:txBody>
          <a:bodyPr/>
          <a:lstStyle/>
          <a:p>
            <a:fld id="{90E86F3C-2D7F-E241-BC06-0FCF8C623F5F}" type="slidenum">
              <a:rPr lang="en-US" smtClean="0"/>
              <a:t>‹#›</a:t>
            </a:fld>
            <a:endParaRPr lang="en-US" dirty="0"/>
          </a:p>
        </p:txBody>
      </p:sp>
    </p:spTree>
    <p:extLst>
      <p:ext uri="{BB962C8B-B14F-4D97-AF65-F5344CB8AC3E}">
        <p14:creationId xmlns:p14="http://schemas.microsoft.com/office/powerpoint/2010/main" val="12251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EAF11-8D05-F742-A82D-D37AECC5D2B5}"/>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74B81E-A2DD-E946-87C8-334361B8B13D}"/>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B42150-D091-3F45-B434-673A46A1D748}"/>
              </a:ext>
            </a:extLst>
          </p:cNvPr>
          <p:cNvSpPr>
            <a:spLocks noGrp="1"/>
          </p:cNvSpPr>
          <p:nvPr>
            <p:ph type="dt" sz="half" idx="10"/>
          </p:nvPr>
        </p:nvSpPr>
        <p:spPr/>
        <p:txBody>
          <a:bodyPr/>
          <a:lstStyle/>
          <a:p>
            <a:fld id="{861CB097-BDEF-9040-914B-BBB5BB5D49E8}" type="datetimeFigureOut">
              <a:rPr lang="en-US" smtClean="0"/>
              <a:t>6/17/2019</a:t>
            </a:fld>
            <a:endParaRPr lang="en-US" dirty="0"/>
          </a:p>
        </p:txBody>
      </p:sp>
      <p:sp>
        <p:nvSpPr>
          <p:cNvPr id="5" name="Footer Placeholder 4">
            <a:extLst>
              <a:ext uri="{FF2B5EF4-FFF2-40B4-BE49-F238E27FC236}">
                <a16:creationId xmlns:a16="http://schemas.microsoft.com/office/drawing/2014/main" id="{CCB47B87-1203-5045-9443-2E0B9B1DFB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735C81-70C4-9640-BD23-BF2A2E69456E}"/>
              </a:ext>
            </a:extLst>
          </p:cNvPr>
          <p:cNvSpPr>
            <a:spLocks noGrp="1"/>
          </p:cNvSpPr>
          <p:nvPr>
            <p:ph type="sldNum" sz="quarter" idx="12"/>
          </p:nvPr>
        </p:nvSpPr>
        <p:spPr/>
        <p:txBody>
          <a:bodyPr/>
          <a:lstStyle/>
          <a:p>
            <a:fld id="{90E86F3C-2D7F-E241-BC06-0FCF8C623F5F}" type="slidenum">
              <a:rPr lang="en-US" smtClean="0"/>
              <a:t>‹#›</a:t>
            </a:fld>
            <a:endParaRPr lang="en-US" dirty="0"/>
          </a:p>
        </p:txBody>
      </p:sp>
    </p:spTree>
    <p:extLst>
      <p:ext uri="{BB962C8B-B14F-4D97-AF65-F5344CB8AC3E}">
        <p14:creationId xmlns:p14="http://schemas.microsoft.com/office/powerpoint/2010/main" val="695929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C6BB-E1E9-844A-8DF4-5076709BCE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662A2-90C8-294A-929E-6636A8FC56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C983D8-3E63-1743-A13E-5F7E605363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D6D09C-7853-E248-9EE0-C1D059CEAA79}"/>
              </a:ext>
            </a:extLst>
          </p:cNvPr>
          <p:cNvSpPr>
            <a:spLocks noGrp="1"/>
          </p:cNvSpPr>
          <p:nvPr>
            <p:ph type="dt" sz="half" idx="10"/>
          </p:nvPr>
        </p:nvSpPr>
        <p:spPr/>
        <p:txBody>
          <a:bodyPr/>
          <a:lstStyle/>
          <a:p>
            <a:fld id="{861CB097-BDEF-9040-914B-BBB5BB5D49E8}" type="datetimeFigureOut">
              <a:rPr lang="en-US" smtClean="0"/>
              <a:t>6/17/2019</a:t>
            </a:fld>
            <a:endParaRPr lang="en-US" dirty="0"/>
          </a:p>
        </p:txBody>
      </p:sp>
      <p:sp>
        <p:nvSpPr>
          <p:cNvPr id="6" name="Footer Placeholder 5">
            <a:extLst>
              <a:ext uri="{FF2B5EF4-FFF2-40B4-BE49-F238E27FC236}">
                <a16:creationId xmlns:a16="http://schemas.microsoft.com/office/drawing/2014/main" id="{6494BE43-2060-604A-99D4-5957819D07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64F47F3-32A5-4C4F-BC70-654B2642981B}"/>
              </a:ext>
            </a:extLst>
          </p:cNvPr>
          <p:cNvSpPr>
            <a:spLocks noGrp="1"/>
          </p:cNvSpPr>
          <p:nvPr>
            <p:ph type="sldNum" sz="quarter" idx="12"/>
          </p:nvPr>
        </p:nvSpPr>
        <p:spPr/>
        <p:txBody>
          <a:bodyPr/>
          <a:lstStyle/>
          <a:p>
            <a:fld id="{90E86F3C-2D7F-E241-BC06-0FCF8C623F5F}" type="slidenum">
              <a:rPr lang="en-US" smtClean="0"/>
              <a:t>‹#›</a:t>
            </a:fld>
            <a:endParaRPr lang="en-US" dirty="0"/>
          </a:p>
        </p:txBody>
      </p:sp>
    </p:spTree>
    <p:extLst>
      <p:ext uri="{BB962C8B-B14F-4D97-AF65-F5344CB8AC3E}">
        <p14:creationId xmlns:p14="http://schemas.microsoft.com/office/powerpoint/2010/main" val="1320940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C82B-A805-7C46-9602-0B8A0CAB6C16}"/>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E964C3-1B06-4D43-86B3-025034EBBEB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501E48-2277-D446-AAA5-A42CDAA046CF}"/>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4D928-8EAF-D843-9BBF-4CBFCA6549E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D7E662-54FF-5C4E-A2A9-5894A8ECA3B1}"/>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FB7BE7-AF3D-8C4F-A766-8DE5B8FE6169}"/>
              </a:ext>
            </a:extLst>
          </p:cNvPr>
          <p:cNvSpPr>
            <a:spLocks noGrp="1"/>
          </p:cNvSpPr>
          <p:nvPr>
            <p:ph type="dt" sz="half" idx="10"/>
          </p:nvPr>
        </p:nvSpPr>
        <p:spPr/>
        <p:txBody>
          <a:bodyPr/>
          <a:lstStyle/>
          <a:p>
            <a:fld id="{861CB097-BDEF-9040-914B-BBB5BB5D49E8}" type="datetimeFigureOut">
              <a:rPr lang="en-US" smtClean="0"/>
              <a:t>6/17/2019</a:t>
            </a:fld>
            <a:endParaRPr lang="en-US" dirty="0"/>
          </a:p>
        </p:txBody>
      </p:sp>
      <p:sp>
        <p:nvSpPr>
          <p:cNvPr id="8" name="Footer Placeholder 7">
            <a:extLst>
              <a:ext uri="{FF2B5EF4-FFF2-40B4-BE49-F238E27FC236}">
                <a16:creationId xmlns:a16="http://schemas.microsoft.com/office/drawing/2014/main" id="{372FF9A7-0946-A649-AB41-319EFBCBFD9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253A7E7-9B4F-C24A-8D24-444D229E3CD0}"/>
              </a:ext>
            </a:extLst>
          </p:cNvPr>
          <p:cNvSpPr>
            <a:spLocks noGrp="1"/>
          </p:cNvSpPr>
          <p:nvPr>
            <p:ph type="sldNum" sz="quarter" idx="12"/>
          </p:nvPr>
        </p:nvSpPr>
        <p:spPr/>
        <p:txBody>
          <a:bodyPr/>
          <a:lstStyle/>
          <a:p>
            <a:fld id="{90E86F3C-2D7F-E241-BC06-0FCF8C623F5F}" type="slidenum">
              <a:rPr lang="en-US" smtClean="0"/>
              <a:t>‹#›</a:t>
            </a:fld>
            <a:endParaRPr lang="en-US" dirty="0"/>
          </a:p>
        </p:txBody>
      </p:sp>
    </p:spTree>
    <p:extLst>
      <p:ext uri="{BB962C8B-B14F-4D97-AF65-F5344CB8AC3E}">
        <p14:creationId xmlns:p14="http://schemas.microsoft.com/office/powerpoint/2010/main" val="184707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ABFA-153D-C348-BAC8-49DF841B7E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18E797-7AB6-3443-9A6D-913E7971C2CC}"/>
              </a:ext>
            </a:extLst>
          </p:cNvPr>
          <p:cNvSpPr>
            <a:spLocks noGrp="1"/>
          </p:cNvSpPr>
          <p:nvPr>
            <p:ph type="dt" sz="half" idx="10"/>
          </p:nvPr>
        </p:nvSpPr>
        <p:spPr/>
        <p:txBody>
          <a:bodyPr/>
          <a:lstStyle/>
          <a:p>
            <a:fld id="{861CB097-BDEF-9040-914B-BBB5BB5D49E8}" type="datetimeFigureOut">
              <a:rPr lang="en-US" smtClean="0"/>
              <a:t>6/17/2019</a:t>
            </a:fld>
            <a:endParaRPr lang="en-US" dirty="0"/>
          </a:p>
        </p:txBody>
      </p:sp>
      <p:sp>
        <p:nvSpPr>
          <p:cNvPr id="4" name="Footer Placeholder 3">
            <a:extLst>
              <a:ext uri="{FF2B5EF4-FFF2-40B4-BE49-F238E27FC236}">
                <a16:creationId xmlns:a16="http://schemas.microsoft.com/office/drawing/2014/main" id="{02E6F545-BFDC-0E40-8223-B612D3FC44A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4AD5F41-18D5-A946-B88C-7D71FCCDBD06}"/>
              </a:ext>
            </a:extLst>
          </p:cNvPr>
          <p:cNvSpPr>
            <a:spLocks noGrp="1"/>
          </p:cNvSpPr>
          <p:nvPr>
            <p:ph type="sldNum" sz="quarter" idx="12"/>
          </p:nvPr>
        </p:nvSpPr>
        <p:spPr/>
        <p:txBody>
          <a:bodyPr/>
          <a:lstStyle/>
          <a:p>
            <a:fld id="{90E86F3C-2D7F-E241-BC06-0FCF8C623F5F}" type="slidenum">
              <a:rPr lang="en-US" smtClean="0"/>
              <a:t>‹#›</a:t>
            </a:fld>
            <a:endParaRPr lang="en-US" dirty="0"/>
          </a:p>
        </p:txBody>
      </p:sp>
    </p:spTree>
    <p:extLst>
      <p:ext uri="{BB962C8B-B14F-4D97-AF65-F5344CB8AC3E}">
        <p14:creationId xmlns:p14="http://schemas.microsoft.com/office/powerpoint/2010/main" val="3144655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1DE33B-9238-B848-9F0B-46204810A41A}"/>
              </a:ext>
            </a:extLst>
          </p:cNvPr>
          <p:cNvSpPr>
            <a:spLocks noGrp="1"/>
          </p:cNvSpPr>
          <p:nvPr>
            <p:ph type="dt" sz="half" idx="10"/>
          </p:nvPr>
        </p:nvSpPr>
        <p:spPr/>
        <p:txBody>
          <a:bodyPr/>
          <a:lstStyle/>
          <a:p>
            <a:fld id="{861CB097-BDEF-9040-914B-BBB5BB5D49E8}" type="datetimeFigureOut">
              <a:rPr lang="en-US" smtClean="0"/>
              <a:t>6/17/2019</a:t>
            </a:fld>
            <a:endParaRPr lang="en-US" dirty="0"/>
          </a:p>
        </p:txBody>
      </p:sp>
      <p:sp>
        <p:nvSpPr>
          <p:cNvPr id="3" name="Footer Placeholder 2">
            <a:extLst>
              <a:ext uri="{FF2B5EF4-FFF2-40B4-BE49-F238E27FC236}">
                <a16:creationId xmlns:a16="http://schemas.microsoft.com/office/drawing/2014/main" id="{BCB619CD-4590-C442-A436-79505B3B72E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59954D4-28B4-174B-9C61-DDF7FA68C92F}"/>
              </a:ext>
            </a:extLst>
          </p:cNvPr>
          <p:cNvSpPr>
            <a:spLocks noGrp="1"/>
          </p:cNvSpPr>
          <p:nvPr>
            <p:ph type="sldNum" sz="quarter" idx="12"/>
          </p:nvPr>
        </p:nvSpPr>
        <p:spPr/>
        <p:txBody>
          <a:bodyPr/>
          <a:lstStyle/>
          <a:p>
            <a:fld id="{90E86F3C-2D7F-E241-BC06-0FCF8C623F5F}" type="slidenum">
              <a:rPr lang="en-US" smtClean="0"/>
              <a:t>‹#›</a:t>
            </a:fld>
            <a:endParaRPr lang="en-US" dirty="0"/>
          </a:p>
        </p:txBody>
      </p:sp>
    </p:spTree>
    <p:extLst>
      <p:ext uri="{BB962C8B-B14F-4D97-AF65-F5344CB8AC3E}">
        <p14:creationId xmlns:p14="http://schemas.microsoft.com/office/powerpoint/2010/main" val="215558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F525-08C5-4D42-9E85-FE9392744D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7FD410-EC5C-A842-9A61-83262047B000}"/>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843C51-F60A-4441-A612-C9FE49764C0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62866B-16E0-4545-ABC0-975CDD265D92}"/>
              </a:ext>
            </a:extLst>
          </p:cNvPr>
          <p:cNvSpPr>
            <a:spLocks noGrp="1"/>
          </p:cNvSpPr>
          <p:nvPr>
            <p:ph type="dt" sz="half" idx="10"/>
          </p:nvPr>
        </p:nvSpPr>
        <p:spPr/>
        <p:txBody>
          <a:bodyPr/>
          <a:lstStyle/>
          <a:p>
            <a:fld id="{861CB097-BDEF-9040-914B-BBB5BB5D49E8}" type="datetimeFigureOut">
              <a:rPr lang="en-US" smtClean="0"/>
              <a:t>6/17/2019</a:t>
            </a:fld>
            <a:endParaRPr lang="en-US" dirty="0"/>
          </a:p>
        </p:txBody>
      </p:sp>
      <p:sp>
        <p:nvSpPr>
          <p:cNvPr id="6" name="Footer Placeholder 5">
            <a:extLst>
              <a:ext uri="{FF2B5EF4-FFF2-40B4-BE49-F238E27FC236}">
                <a16:creationId xmlns:a16="http://schemas.microsoft.com/office/drawing/2014/main" id="{756AF31B-749F-494D-A11A-E5A7B32960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1515FC-F4AA-E846-9C40-95820750CF05}"/>
              </a:ext>
            </a:extLst>
          </p:cNvPr>
          <p:cNvSpPr>
            <a:spLocks noGrp="1"/>
          </p:cNvSpPr>
          <p:nvPr>
            <p:ph type="sldNum" sz="quarter" idx="12"/>
          </p:nvPr>
        </p:nvSpPr>
        <p:spPr/>
        <p:txBody>
          <a:bodyPr/>
          <a:lstStyle/>
          <a:p>
            <a:fld id="{90E86F3C-2D7F-E241-BC06-0FCF8C623F5F}" type="slidenum">
              <a:rPr lang="en-US" smtClean="0"/>
              <a:t>‹#›</a:t>
            </a:fld>
            <a:endParaRPr lang="en-US" dirty="0"/>
          </a:p>
        </p:txBody>
      </p:sp>
    </p:spTree>
    <p:extLst>
      <p:ext uri="{BB962C8B-B14F-4D97-AF65-F5344CB8AC3E}">
        <p14:creationId xmlns:p14="http://schemas.microsoft.com/office/powerpoint/2010/main" val="141461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D87E-2D6C-AB46-BA88-75F1882DB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A36492-51DE-7246-93A6-A1E88C16C9AF}"/>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90277DB-8166-DB40-BCDA-3BFB553B4A9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62174D-1B7D-6B43-8D6E-968D48D96A8C}"/>
              </a:ext>
            </a:extLst>
          </p:cNvPr>
          <p:cNvSpPr>
            <a:spLocks noGrp="1"/>
          </p:cNvSpPr>
          <p:nvPr>
            <p:ph type="dt" sz="half" idx="10"/>
          </p:nvPr>
        </p:nvSpPr>
        <p:spPr/>
        <p:txBody>
          <a:bodyPr/>
          <a:lstStyle/>
          <a:p>
            <a:fld id="{861CB097-BDEF-9040-914B-BBB5BB5D49E8}" type="datetimeFigureOut">
              <a:rPr lang="en-US" smtClean="0"/>
              <a:t>6/17/2019</a:t>
            </a:fld>
            <a:endParaRPr lang="en-US" dirty="0"/>
          </a:p>
        </p:txBody>
      </p:sp>
      <p:sp>
        <p:nvSpPr>
          <p:cNvPr id="6" name="Footer Placeholder 5">
            <a:extLst>
              <a:ext uri="{FF2B5EF4-FFF2-40B4-BE49-F238E27FC236}">
                <a16:creationId xmlns:a16="http://schemas.microsoft.com/office/drawing/2014/main" id="{0E00240A-25D1-6D42-870A-C4F2E46709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3578C3-0A84-2B4C-AD78-CCA97E38814F}"/>
              </a:ext>
            </a:extLst>
          </p:cNvPr>
          <p:cNvSpPr>
            <a:spLocks noGrp="1"/>
          </p:cNvSpPr>
          <p:nvPr>
            <p:ph type="sldNum" sz="quarter" idx="12"/>
          </p:nvPr>
        </p:nvSpPr>
        <p:spPr/>
        <p:txBody>
          <a:bodyPr/>
          <a:lstStyle/>
          <a:p>
            <a:fld id="{90E86F3C-2D7F-E241-BC06-0FCF8C623F5F}" type="slidenum">
              <a:rPr lang="en-US" smtClean="0"/>
              <a:t>‹#›</a:t>
            </a:fld>
            <a:endParaRPr lang="en-US" dirty="0"/>
          </a:p>
        </p:txBody>
      </p:sp>
    </p:spTree>
    <p:extLst>
      <p:ext uri="{BB962C8B-B14F-4D97-AF65-F5344CB8AC3E}">
        <p14:creationId xmlns:p14="http://schemas.microsoft.com/office/powerpoint/2010/main" val="800238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F69542-156B-A548-823D-B3C9846CB61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56EB73-21F2-C643-A64D-5B1FF6A4E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45E9A01-501E-444F-96EA-6159F56C562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CB097-BDEF-9040-914B-BBB5BB5D49E8}" type="datetimeFigureOut">
              <a:rPr lang="en-US" smtClean="0"/>
              <a:t>6/17/2019</a:t>
            </a:fld>
            <a:endParaRPr lang="en-US" dirty="0"/>
          </a:p>
        </p:txBody>
      </p:sp>
      <p:sp>
        <p:nvSpPr>
          <p:cNvPr id="5" name="Footer Placeholder 4">
            <a:extLst>
              <a:ext uri="{FF2B5EF4-FFF2-40B4-BE49-F238E27FC236}">
                <a16:creationId xmlns:a16="http://schemas.microsoft.com/office/drawing/2014/main" id="{24EDB9B5-6C11-0045-B00F-6FC20525AB7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DB69362-CD4F-B54A-887D-9932AE3E3EF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86F3C-2D7F-E241-BC06-0FCF8C623F5F}" type="slidenum">
              <a:rPr lang="en-US" smtClean="0"/>
              <a:t>‹#›</a:t>
            </a:fld>
            <a:endParaRPr lang="en-US" dirty="0"/>
          </a:p>
        </p:txBody>
      </p:sp>
      <p:pic>
        <p:nvPicPr>
          <p:cNvPr id="7" name="Picture 6">
            <a:extLst>
              <a:ext uri="{FF2B5EF4-FFF2-40B4-BE49-F238E27FC236}">
                <a16:creationId xmlns:a16="http://schemas.microsoft.com/office/drawing/2014/main" id="{46A63C7B-1480-A043-987E-33ABAC5581B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859482" y="4918921"/>
            <a:ext cx="4473039" cy="2516084"/>
          </a:xfrm>
          <a:prstGeom prst="rect">
            <a:avLst/>
          </a:prstGeom>
        </p:spPr>
      </p:pic>
    </p:spTree>
    <p:extLst>
      <p:ext uri="{BB962C8B-B14F-4D97-AF65-F5344CB8AC3E}">
        <p14:creationId xmlns:p14="http://schemas.microsoft.com/office/powerpoint/2010/main" val="3860084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b="0" i="0" kern="1200">
          <a:solidFill>
            <a:schemeClr val="tx1">
              <a:lumMod val="75000"/>
              <a:lumOff val="25000"/>
            </a:schemeClr>
          </a:solidFill>
          <a:latin typeface="Garamond" panose="02020404030301010803" pitchFamily="18"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6.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6.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9.png"/><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8.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39.emf"/></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D469-2BB1-9946-B63E-E9CFAE8CF188}"/>
              </a:ext>
            </a:extLst>
          </p:cNvPr>
          <p:cNvSpPr>
            <a:spLocks noGrp="1"/>
          </p:cNvSpPr>
          <p:nvPr>
            <p:ph type="ctrTitle"/>
          </p:nvPr>
        </p:nvSpPr>
        <p:spPr>
          <a:xfrm>
            <a:off x="0" y="1144357"/>
            <a:ext cx="12131040" cy="2387600"/>
          </a:xfrm>
        </p:spPr>
        <p:txBody>
          <a:bodyPr>
            <a:noAutofit/>
          </a:bodyPr>
          <a:lstStyle/>
          <a:p>
            <a:r>
              <a:rPr lang="en-US" sz="4800" dirty="0">
                <a:solidFill>
                  <a:schemeClr val="tx1"/>
                </a:solidFill>
                <a:latin typeface="+mn-lt"/>
              </a:rPr>
              <a:t>Role of Optical Depth on Spectral Reflectance Data from sUAS-Mounted Multispectral Sensors and Handheld Hyperspectral Radiometers with Relation to Development of Water Quality Models in Mine Drainage Systems</a:t>
            </a:r>
          </a:p>
        </p:txBody>
      </p:sp>
      <p:sp>
        <p:nvSpPr>
          <p:cNvPr id="3" name="Subtitle 2">
            <a:extLst>
              <a:ext uri="{FF2B5EF4-FFF2-40B4-BE49-F238E27FC236}">
                <a16:creationId xmlns:a16="http://schemas.microsoft.com/office/drawing/2014/main" id="{D1BC20F8-DB05-1444-AF07-F477439FBE12}"/>
              </a:ext>
            </a:extLst>
          </p:cNvPr>
          <p:cNvSpPr>
            <a:spLocks noGrp="1"/>
          </p:cNvSpPr>
          <p:nvPr>
            <p:ph type="subTitle" idx="1"/>
          </p:nvPr>
        </p:nvSpPr>
        <p:spPr>
          <a:xfrm>
            <a:off x="1524000" y="4079875"/>
            <a:ext cx="9144000" cy="1655762"/>
          </a:xfrm>
        </p:spPr>
        <p:txBody>
          <a:bodyPr>
            <a:normAutofit/>
          </a:bodyPr>
          <a:lstStyle/>
          <a:p>
            <a:r>
              <a:rPr lang="en-US" sz="2800" dirty="0">
                <a:solidFill>
                  <a:schemeClr val="tx1"/>
                </a:solidFill>
                <a:latin typeface="+mn-lt"/>
              </a:rPr>
              <a:t>B. K. Holzbauer-Schweitzer and R. W. Nairn</a:t>
            </a:r>
          </a:p>
          <a:p>
            <a:r>
              <a:rPr lang="en-US" sz="2800" dirty="0">
                <a:solidFill>
                  <a:schemeClr val="tx1"/>
                </a:solidFill>
                <a:latin typeface="+mn-lt"/>
              </a:rPr>
              <a:t>36</a:t>
            </a:r>
            <a:r>
              <a:rPr lang="en-US" sz="2800" baseline="30000" dirty="0">
                <a:solidFill>
                  <a:schemeClr val="tx1"/>
                </a:solidFill>
                <a:latin typeface="+mn-lt"/>
              </a:rPr>
              <a:t>th</a:t>
            </a:r>
            <a:r>
              <a:rPr lang="en-US" sz="2800" dirty="0">
                <a:solidFill>
                  <a:schemeClr val="tx1"/>
                </a:solidFill>
                <a:latin typeface="+mn-lt"/>
              </a:rPr>
              <a:t> Annual ASMR Meeting</a:t>
            </a:r>
          </a:p>
          <a:p>
            <a:r>
              <a:rPr lang="en-US" sz="2800" dirty="0">
                <a:solidFill>
                  <a:schemeClr val="tx1"/>
                </a:solidFill>
                <a:latin typeface="+mn-lt"/>
              </a:rPr>
              <a:t>Tuesday June 4</a:t>
            </a:r>
            <a:r>
              <a:rPr lang="en-US" sz="2800" baseline="30000" dirty="0">
                <a:solidFill>
                  <a:schemeClr val="tx1"/>
                </a:solidFill>
                <a:latin typeface="+mn-lt"/>
              </a:rPr>
              <a:t>th</a:t>
            </a:r>
            <a:r>
              <a:rPr lang="en-US" sz="2800" dirty="0">
                <a:solidFill>
                  <a:schemeClr val="tx1"/>
                </a:solidFill>
                <a:latin typeface="+mn-lt"/>
              </a:rPr>
              <a:t>, 2019</a:t>
            </a:r>
          </a:p>
        </p:txBody>
      </p:sp>
      <p:pic>
        <p:nvPicPr>
          <p:cNvPr id="6" name="Picture 5" descr="A close up of text on a white background&#10;&#10;Description automatically generated">
            <a:extLst>
              <a:ext uri="{FF2B5EF4-FFF2-40B4-BE49-F238E27FC236}">
                <a16:creationId xmlns:a16="http://schemas.microsoft.com/office/drawing/2014/main" id="{E5C762B4-AABA-4F77-A033-24B23DAEA9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912" y="3899425"/>
            <a:ext cx="1904129" cy="2919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Image result for CEES OU">
            <a:extLst>
              <a:ext uri="{FF2B5EF4-FFF2-40B4-BE49-F238E27FC236}">
                <a16:creationId xmlns:a16="http://schemas.microsoft.com/office/drawing/2014/main" id="{BEE882D3-055B-48BD-8112-7E2A1CD8AF4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92231" y="5659768"/>
            <a:ext cx="3673642" cy="1180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389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DD30-0273-4C45-97DA-CE6640AA5B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A661BB-E002-4EB0-9943-9AD48D6C7C4B}"/>
              </a:ext>
            </a:extLst>
          </p:cNvPr>
          <p:cNvSpPr>
            <a:spLocks noGrp="1"/>
          </p:cNvSpPr>
          <p:nvPr>
            <p:ph idx="1"/>
          </p:nvPr>
        </p:nvSpPr>
        <p:spPr/>
        <p:txBody>
          <a:bodyPr/>
          <a:lstStyle/>
          <a:p>
            <a:endParaRPr lang="en-US"/>
          </a:p>
        </p:txBody>
      </p:sp>
      <p:pic>
        <p:nvPicPr>
          <p:cNvPr id="4" name="Picture 3" descr="A picture containing grass, ground, outdoor, cake&#10;&#10;Description automatically generated">
            <a:extLst>
              <a:ext uri="{FF2B5EF4-FFF2-40B4-BE49-F238E27FC236}">
                <a16:creationId xmlns:a16="http://schemas.microsoft.com/office/drawing/2014/main" id="{F331A4E7-B076-46B3-9C37-1E3B8BDAB8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8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FB112CE6-5F6F-4367-896E-9D552E680DA9}"/>
              </a:ext>
            </a:extLst>
          </p:cNvPr>
          <p:cNvSpPr txBox="1"/>
          <p:nvPr/>
        </p:nvSpPr>
        <p:spPr>
          <a:xfrm>
            <a:off x="0" y="0"/>
            <a:ext cx="2695575" cy="769441"/>
          </a:xfrm>
          <a:prstGeom prst="rect">
            <a:avLst/>
          </a:prstGeom>
          <a:solidFill>
            <a:schemeClr val="bg1"/>
          </a:solidFill>
        </p:spPr>
        <p:txBody>
          <a:bodyPr wrap="square" rtlCol="0">
            <a:spAutoFit/>
          </a:bodyPr>
          <a:lstStyle/>
          <a:p>
            <a:r>
              <a:rPr lang="en-US" sz="4400" dirty="0"/>
              <a:t>Study Sites</a:t>
            </a:r>
          </a:p>
        </p:txBody>
      </p:sp>
    </p:spTree>
    <p:extLst>
      <p:ext uri="{BB962C8B-B14F-4D97-AF65-F5344CB8AC3E}">
        <p14:creationId xmlns:p14="http://schemas.microsoft.com/office/powerpoint/2010/main" val="936721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A4BD-FD09-4974-A5D9-5816D8C564D9}"/>
              </a:ext>
            </a:extLst>
          </p:cNvPr>
          <p:cNvSpPr>
            <a:spLocks noGrp="1"/>
          </p:cNvSpPr>
          <p:nvPr>
            <p:ph type="title"/>
          </p:nvPr>
        </p:nvSpPr>
        <p:spPr/>
        <p:txBody>
          <a:bodyPr/>
          <a:lstStyle/>
          <a:p>
            <a:r>
              <a:rPr lang="en-US" dirty="0">
                <a:solidFill>
                  <a:schemeClr val="tx1"/>
                </a:solidFill>
                <a:latin typeface="+mn-lt"/>
              </a:rPr>
              <a:t>Study Sites</a:t>
            </a:r>
          </a:p>
        </p:txBody>
      </p:sp>
      <p:pic>
        <p:nvPicPr>
          <p:cNvPr id="6" name="Picture 10" descr="C:\NAIRN\CREW WWW\CREW web BW 070208\CREW_Logo_Cut.jpg">
            <a:extLst>
              <a:ext uri="{FF2B5EF4-FFF2-40B4-BE49-F238E27FC236}">
                <a16:creationId xmlns:a16="http://schemas.microsoft.com/office/drawing/2014/main" id="{D780AD4C-E3FD-4566-8DD8-1076E306CCE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746918"/>
            <a:ext cx="724619" cy="1111082"/>
          </a:xfrm>
          <a:prstGeom prst="rect">
            <a:avLst/>
          </a:prstGeom>
          <a:noFill/>
          <a:ln w="9525">
            <a:noFill/>
            <a:miter lim="800000"/>
            <a:headEnd/>
            <a:tailEnd/>
          </a:ln>
        </p:spPr>
      </p:pic>
      <p:sp>
        <p:nvSpPr>
          <p:cNvPr id="4" name="Content Placeholder 3">
            <a:extLst>
              <a:ext uri="{FF2B5EF4-FFF2-40B4-BE49-F238E27FC236}">
                <a16:creationId xmlns:a16="http://schemas.microsoft.com/office/drawing/2014/main" id="{027117DA-A703-4CDF-A001-4C26DE89B0D0}"/>
              </a:ext>
            </a:extLst>
          </p:cNvPr>
          <p:cNvSpPr>
            <a:spLocks noGrp="1"/>
          </p:cNvSpPr>
          <p:nvPr>
            <p:ph idx="1"/>
          </p:nvPr>
        </p:nvSpPr>
        <p:spPr/>
        <p:txBody>
          <a:bodyPr/>
          <a:lstStyle/>
          <a:p>
            <a:endParaRPr lang="en-US" dirty="0"/>
          </a:p>
        </p:txBody>
      </p:sp>
      <p:pic>
        <p:nvPicPr>
          <p:cNvPr id="12" name="Picture 11">
            <a:extLst>
              <a:ext uri="{FF2B5EF4-FFF2-40B4-BE49-F238E27FC236}">
                <a16:creationId xmlns:a16="http://schemas.microsoft.com/office/drawing/2014/main" id="{BF9F0A8A-4A5C-4F5B-8889-A9748C0E90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3449" y="1352150"/>
            <a:ext cx="9765102" cy="5492870"/>
          </a:xfrm>
          <a:prstGeom prst="rect">
            <a:avLst/>
          </a:prstGeom>
        </p:spPr>
      </p:pic>
      <p:sp>
        <p:nvSpPr>
          <p:cNvPr id="13" name="Rectangle 12">
            <a:extLst>
              <a:ext uri="{FF2B5EF4-FFF2-40B4-BE49-F238E27FC236}">
                <a16:creationId xmlns:a16="http://schemas.microsoft.com/office/drawing/2014/main" id="{36EBB789-E5D1-4367-BA29-A844ED77A986}"/>
              </a:ext>
            </a:extLst>
          </p:cNvPr>
          <p:cNvSpPr/>
          <p:nvPr/>
        </p:nvSpPr>
        <p:spPr>
          <a:xfrm>
            <a:off x="9174821" y="4017196"/>
            <a:ext cx="1497329" cy="1729722"/>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18FDA3C-2F86-45A6-AA55-0A2ABC2C5C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52151"/>
            <a:ext cx="8866598" cy="5505850"/>
          </a:xfrm>
          <a:prstGeom prst="rect">
            <a:avLst/>
          </a:prstGeom>
        </p:spPr>
      </p:pic>
      <p:sp>
        <p:nvSpPr>
          <p:cNvPr id="7" name="TextBox 6">
            <a:extLst>
              <a:ext uri="{FF2B5EF4-FFF2-40B4-BE49-F238E27FC236}">
                <a16:creationId xmlns:a16="http://schemas.microsoft.com/office/drawing/2014/main" id="{9C3D647E-B112-4429-B706-3526895C5A25}"/>
              </a:ext>
            </a:extLst>
          </p:cNvPr>
          <p:cNvSpPr txBox="1"/>
          <p:nvPr/>
        </p:nvSpPr>
        <p:spPr>
          <a:xfrm>
            <a:off x="9437620" y="3512929"/>
            <a:ext cx="904126" cy="369332"/>
          </a:xfrm>
          <a:prstGeom prst="rect">
            <a:avLst/>
          </a:prstGeom>
          <a:solidFill>
            <a:schemeClr val="bg1"/>
          </a:solidFill>
        </p:spPr>
        <p:txBody>
          <a:bodyPr wrap="square" rtlCol="0">
            <a:spAutoFit/>
          </a:bodyPr>
          <a:lstStyle/>
          <a:p>
            <a:pPr algn="ctr"/>
            <a:r>
              <a:rPr lang="en-US" dirty="0"/>
              <a:t>Cell Six</a:t>
            </a:r>
          </a:p>
        </p:txBody>
      </p:sp>
      <p:sp>
        <p:nvSpPr>
          <p:cNvPr id="11" name="TextBox 10">
            <a:extLst>
              <a:ext uri="{FF2B5EF4-FFF2-40B4-BE49-F238E27FC236}">
                <a16:creationId xmlns:a16="http://schemas.microsoft.com/office/drawing/2014/main" id="{60BC26CA-98E5-4E47-904B-BDB4EB7816AC}"/>
              </a:ext>
            </a:extLst>
          </p:cNvPr>
          <p:cNvSpPr txBox="1"/>
          <p:nvPr/>
        </p:nvSpPr>
        <p:spPr>
          <a:xfrm>
            <a:off x="11752118" y="6488668"/>
            <a:ext cx="439882" cy="369332"/>
          </a:xfrm>
          <a:prstGeom prst="rect">
            <a:avLst/>
          </a:prstGeom>
          <a:noFill/>
        </p:spPr>
        <p:txBody>
          <a:bodyPr wrap="square" rtlCol="0">
            <a:spAutoFit/>
          </a:bodyPr>
          <a:lstStyle/>
          <a:p>
            <a:r>
              <a:rPr lang="en-US" dirty="0"/>
              <a:t>11</a:t>
            </a:r>
          </a:p>
        </p:txBody>
      </p:sp>
      <p:pic>
        <p:nvPicPr>
          <p:cNvPr id="16" name="Picture 15" descr="A picture containing grass, ground, outdoor, cake&#10;&#10;Description automatically generated">
            <a:extLst>
              <a:ext uri="{FF2B5EF4-FFF2-40B4-BE49-F238E27FC236}">
                <a16:creationId xmlns:a16="http://schemas.microsoft.com/office/drawing/2014/main" id="{97598F58-61FA-4A6B-9146-BD5B9ADCA6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28969" y="19670"/>
            <a:ext cx="1463030" cy="692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7209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picture containing grass, ground, outdoor, cake&#10;&#10;Description automatically generated">
            <a:extLst>
              <a:ext uri="{FF2B5EF4-FFF2-40B4-BE49-F238E27FC236}">
                <a16:creationId xmlns:a16="http://schemas.microsoft.com/office/drawing/2014/main" id="{2007138B-031A-4221-A471-4F794AD53F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28969" y="19670"/>
            <a:ext cx="1463030" cy="692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6" name="TextBox 35">
            <a:extLst>
              <a:ext uri="{FF2B5EF4-FFF2-40B4-BE49-F238E27FC236}">
                <a16:creationId xmlns:a16="http://schemas.microsoft.com/office/drawing/2014/main" id="{D3CF6489-4DFA-4D20-A28D-E0D15DECF73B}"/>
              </a:ext>
            </a:extLst>
          </p:cNvPr>
          <p:cNvSpPr txBox="1"/>
          <p:nvPr/>
        </p:nvSpPr>
        <p:spPr>
          <a:xfrm>
            <a:off x="11707298" y="6488668"/>
            <a:ext cx="484702" cy="369332"/>
          </a:xfrm>
          <a:prstGeom prst="rect">
            <a:avLst/>
          </a:prstGeom>
          <a:noFill/>
        </p:spPr>
        <p:txBody>
          <a:bodyPr wrap="square" rtlCol="0">
            <a:spAutoFit/>
          </a:bodyPr>
          <a:lstStyle/>
          <a:p>
            <a:r>
              <a:rPr lang="en-US" dirty="0"/>
              <a:t>12</a:t>
            </a:r>
          </a:p>
        </p:txBody>
      </p:sp>
      <p:pic>
        <p:nvPicPr>
          <p:cNvPr id="5" name="Picture 4" descr="A close up of text on a white background&#10;&#10;Description automatically generated">
            <a:extLst>
              <a:ext uri="{FF2B5EF4-FFF2-40B4-BE49-F238E27FC236}">
                <a16:creationId xmlns:a16="http://schemas.microsoft.com/office/drawing/2014/main" id="{BFE45DE3-7595-47EE-B507-C5BA536F32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37DF4F33-1573-4C85-9415-9806D87EBB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13449" y="1352150"/>
            <a:ext cx="9765102" cy="5492870"/>
          </a:xfrm>
          <a:prstGeom prst="rect">
            <a:avLst/>
          </a:prstGeom>
        </p:spPr>
      </p:pic>
      <p:grpSp>
        <p:nvGrpSpPr>
          <p:cNvPr id="11" name="Group 10">
            <a:extLst>
              <a:ext uri="{FF2B5EF4-FFF2-40B4-BE49-F238E27FC236}">
                <a16:creationId xmlns:a16="http://schemas.microsoft.com/office/drawing/2014/main" id="{D7185D22-296B-4A3C-9E00-C385F0D40B5B}"/>
              </a:ext>
            </a:extLst>
          </p:cNvPr>
          <p:cNvGrpSpPr/>
          <p:nvPr/>
        </p:nvGrpSpPr>
        <p:grpSpPr>
          <a:xfrm>
            <a:off x="2675496" y="1969081"/>
            <a:ext cx="1239667" cy="1239918"/>
            <a:chOff x="2675496" y="1969081"/>
            <a:chExt cx="1239667" cy="1239918"/>
          </a:xfrm>
        </p:grpSpPr>
        <p:sp>
          <p:nvSpPr>
            <p:cNvPr id="7" name="Oval 6">
              <a:extLst>
                <a:ext uri="{FF2B5EF4-FFF2-40B4-BE49-F238E27FC236}">
                  <a16:creationId xmlns:a16="http://schemas.microsoft.com/office/drawing/2014/main" id="{105C51D1-BD37-4E9D-B3A0-57D9B56C1617}"/>
                </a:ext>
              </a:extLst>
            </p:cNvPr>
            <p:cNvSpPr/>
            <p:nvPr/>
          </p:nvSpPr>
          <p:spPr>
            <a:xfrm>
              <a:off x="2863121" y="2405880"/>
              <a:ext cx="864418" cy="803119"/>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569632B-19E9-4743-A565-E6B9C134869A}"/>
                </a:ext>
              </a:extLst>
            </p:cNvPr>
            <p:cNvSpPr txBox="1"/>
            <p:nvPr/>
          </p:nvSpPr>
          <p:spPr>
            <a:xfrm>
              <a:off x="2675496" y="1969081"/>
              <a:ext cx="1239667" cy="369332"/>
            </a:xfrm>
            <a:prstGeom prst="rect">
              <a:avLst/>
            </a:prstGeom>
            <a:solidFill>
              <a:schemeClr val="bg1"/>
            </a:solidFill>
          </p:spPr>
          <p:txBody>
            <a:bodyPr wrap="square" rtlCol="0">
              <a:spAutoFit/>
            </a:bodyPr>
            <a:lstStyle/>
            <a:p>
              <a:r>
                <a:rPr lang="en-US" dirty="0"/>
                <a:t>NE Catwalk</a:t>
              </a:r>
            </a:p>
          </p:txBody>
        </p:sp>
      </p:grpSp>
      <p:grpSp>
        <p:nvGrpSpPr>
          <p:cNvPr id="12" name="Group 11">
            <a:extLst>
              <a:ext uri="{FF2B5EF4-FFF2-40B4-BE49-F238E27FC236}">
                <a16:creationId xmlns:a16="http://schemas.microsoft.com/office/drawing/2014/main" id="{12D11659-1AEE-4EB5-9988-A3F1E5BF39C6}"/>
              </a:ext>
            </a:extLst>
          </p:cNvPr>
          <p:cNvGrpSpPr/>
          <p:nvPr/>
        </p:nvGrpSpPr>
        <p:grpSpPr>
          <a:xfrm>
            <a:off x="2782925" y="3839670"/>
            <a:ext cx="1239667" cy="1254870"/>
            <a:chOff x="2782925" y="3839670"/>
            <a:chExt cx="1239667" cy="1254870"/>
          </a:xfrm>
        </p:grpSpPr>
        <p:sp>
          <p:nvSpPr>
            <p:cNvPr id="8" name="Oval 7">
              <a:extLst>
                <a:ext uri="{FF2B5EF4-FFF2-40B4-BE49-F238E27FC236}">
                  <a16:creationId xmlns:a16="http://schemas.microsoft.com/office/drawing/2014/main" id="{78FB7A72-60E0-4ADE-856F-E3BC791AF8A4}"/>
                </a:ext>
              </a:extLst>
            </p:cNvPr>
            <p:cNvSpPr/>
            <p:nvPr/>
          </p:nvSpPr>
          <p:spPr>
            <a:xfrm>
              <a:off x="2970550" y="4291421"/>
              <a:ext cx="864418" cy="803119"/>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1B600D7-5476-47E4-B263-60017A3C5C01}"/>
                </a:ext>
              </a:extLst>
            </p:cNvPr>
            <p:cNvSpPr txBox="1"/>
            <p:nvPr/>
          </p:nvSpPr>
          <p:spPr>
            <a:xfrm>
              <a:off x="2782925" y="3839670"/>
              <a:ext cx="1239667" cy="369332"/>
            </a:xfrm>
            <a:prstGeom prst="rect">
              <a:avLst/>
            </a:prstGeom>
            <a:solidFill>
              <a:schemeClr val="bg1"/>
            </a:solidFill>
          </p:spPr>
          <p:txBody>
            <a:bodyPr wrap="square" rtlCol="0">
              <a:spAutoFit/>
            </a:bodyPr>
            <a:lstStyle/>
            <a:p>
              <a:r>
                <a:rPr lang="en-US" dirty="0"/>
                <a:t>SE Catwalk</a:t>
              </a:r>
            </a:p>
          </p:txBody>
        </p:sp>
      </p:grpSp>
      <p:pic>
        <p:nvPicPr>
          <p:cNvPr id="14" name="Content Placeholder 13" descr="A picture containing grass, nature&#10;&#10;Description automatically generated">
            <a:extLst>
              <a:ext uri="{FF2B5EF4-FFF2-40B4-BE49-F238E27FC236}">
                <a16:creationId xmlns:a16="http://schemas.microsoft.com/office/drawing/2014/main" id="{ED04A07B-AB30-43EF-83AA-8F1FF358E6AE}"/>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4456286" y="0"/>
            <a:ext cx="7735714" cy="3429000"/>
          </a:xfrm>
        </p:spPr>
      </p:pic>
      <p:pic>
        <p:nvPicPr>
          <p:cNvPr id="16" name="Picture 15" descr="A close up of an animal&#10;&#10;Description automatically generated">
            <a:extLst>
              <a:ext uri="{FF2B5EF4-FFF2-40B4-BE49-F238E27FC236}">
                <a16:creationId xmlns:a16="http://schemas.microsoft.com/office/drawing/2014/main" id="{2983A275-0026-4A7B-A3A6-979714CB73D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56286" y="3408417"/>
            <a:ext cx="7735714" cy="3429000"/>
          </a:xfrm>
          <a:prstGeom prst="rect">
            <a:avLst/>
          </a:prstGeom>
        </p:spPr>
      </p:pic>
      <p:sp>
        <p:nvSpPr>
          <p:cNvPr id="17" name="TextBox 16">
            <a:extLst>
              <a:ext uri="{FF2B5EF4-FFF2-40B4-BE49-F238E27FC236}">
                <a16:creationId xmlns:a16="http://schemas.microsoft.com/office/drawing/2014/main" id="{7504D74E-6088-4749-8E05-937AB0E50D54}"/>
              </a:ext>
            </a:extLst>
          </p:cNvPr>
          <p:cNvSpPr txBox="1"/>
          <p:nvPr/>
        </p:nvSpPr>
        <p:spPr>
          <a:xfrm>
            <a:off x="9411337" y="1814130"/>
            <a:ext cx="1239667" cy="369332"/>
          </a:xfrm>
          <a:prstGeom prst="rect">
            <a:avLst/>
          </a:prstGeom>
          <a:solidFill>
            <a:schemeClr val="bg1"/>
          </a:solidFill>
        </p:spPr>
        <p:txBody>
          <a:bodyPr wrap="square" rtlCol="0">
            <a:spAutoFit/>
          </a:bodyPr>
          <a:lstStyle/>
          <a:p>
            <a:r>
              <a:rPr lang="en-US" dirty="0"/>
              <a:t>NE Catwalk</a:t>
            </a:r>
          </a:p>
        </p:txBody>
      </p:sp>
      <p:sp>
        <p:nvSpPr>
          <p:cNvPr id="18" name="TextBox 17">
            <a:extLst>
              <a:ext uri="{FF2B5EF4-FFF2-40B4-BE49-F238E27FC236}">
                <a16:creationId xmlns:a16="http://schemas.microsoft.com/office/drawing/2014/main" id="{2C4C9956-00F4-4F51-A881-7B71E5068750}"/>
              </a:ext>
            </a:extLst>
          </p:cNvPr>
          <p:cNvSpPr txBox="1"/>
          <p:nvPr/>
        </p:nvSpPr>
        <p:spPr>
          <a:xfrm>
            <a:off x="9411336" y="4231357"/>
            <a:ext cx="1239667" cy="369332"/>
          </a:xfrm>
          <a:prstGeom prst="rect">
            <a:avLst/>
          </a:prstGeom>
          <a:solidFill>
            <a:schemeClr val="bg1"/>
          </a:solidFill>
        </p:spPr>
        <p:txBody>
          <a:bodyPr wrap="square" rtlCol="0">
            <a:spAutoFit/>
          </a:bodyPr>
          <a:lstStyle/>
          <a:p>
            <a:r>
              <a:rPr lang="en-US" dirty="0"/>
              <a:t>SE Catwalk</a:t>
            </a:r>
          </a:p>
        </p:txBody>
      </p:sp>
      <p:sp>
        <p:nvSpPr>
          <p:cNvPr id="19" name="Rectangle 18">
            <a:extLst>
              <a:ext uri="{FF2B5EF4-FFF2-40B4-BE49-F238E27FC236}">
                <a16:creationId xmlns:a16="http://schemas.microsoft.com/office/drawing/2014/main" id="{5B386945-B965-4B68-807F-C7B8C0630BE8}"/>
              </a:ext>
            </a:extLst>
          </p:cNvPr>
          <p:cNvSpPr/>
          <p:nvPr/>
        </p:nvSpPr>
        <p:spPr>
          <a:xfrm>
            <a:off x="1234715" y="1814130"/>
            <a:ext cx="3242837" cy="444283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90B8FEC6-5ED4-4218-B7DC-3BF7BBF446D3}"/>
              </a:ext>
            </a:extLst>
          </p:cNvPr>
          <p:cNvGrpSpPr/>
          <p:nvPr/>
        </p:nvGrpSpPr>
        <p:grpSpPr>
          <a:xfrm>
            <a:off x="9411336" y="2536985"/>
            <a:ext cx="264568" cy="281814"/>
            <a:chOff x="9411336" y="2536985"/>
            <a:chExt cx="264568" cy="281814"/>
          </a:xfrm>
          <a:solidFill>
            <a:schemeClr val="tx1"/>
          </a:solidFill>
        </p:grpSpPr>
        <p:sp>
          <p:nvSpPr>
            <p:cNvPr id="21" name="Oval 20">
              <a:extLst>
                <a:ext uri="{FF2B5EF4-FFF2-40B4-BE49-F238E27FC236}">
                  <a16:creationId xmlns:a16="http://schemas.microsoft.com/office/drawing/2014/main" id="{80299B0E-5E7D-4CAE-AE49-65C3B429B8A1}"/>
                </a:ext>
              </a:extLst>
            </p:cNvPr>
            <p:cNvSpPr/>
            <p:nvPr/>
          </p:nvSpPr>
          <p:spPr>
            <a:xfrm>
              <a:off x="9622116" y="2773080"/>
              <a:ext cx="53788"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D8B22FCB-2555-4116-AB83-7C74B4842F62}"/>
                </a:ext>
              </a:extLst>
            </p:cNvPr>
            <p:cNvSpPr/>
            <p:nvPr/>
          </p:nvSpPr>
          <p:spPr>
            <a:xfrm>
              <a:off x="9568328" y="2711152"/>
              <a:ext cx="53788"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B2D0379-AA3B-45B2-BA72-9550E73933CE}"/>
                </a:ext>
              </a:extLst>
            </p:cNvPr>
            <p:cNvSpPr/>
            <p:nvPr/>
          </p:nvSpPr>
          <p:spPr>
            <a:xfrm>
              <a:off x="9520516" y="2655201"/>
              <a:ext cx="53788"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E6B960E8-C5FE-428D-B2B9-E95E74CB01CA}"/>
                </a:ext>
              </a:extLst>
            </p:cNvPr>
            <p:cNvSpPr/>
            <p:nvPr/>
          </p:nvSpPr>
          <p:spPr>
            <a:xfrm>
              <a:off x="9466728" y="2598706"/>
              <a:ext cx="53788"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BF8D8D3B-29FC-4285-B7D0-B11B0C9C9C70}"/>
                </a:ext>
              </a:extLst>
            </p:cNvPr>
            <p:cNvSpPr/>
            <p:nvPr/>
          </p:nvSpPr>
          <p:spPr>
            <a:xfrm>
              <a:off x="9411336" y="2536985"/>
              <a:ext cx="53788"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2845133-59EA-43A7-AE9A-BE9F1EB958CF}"/>
              </a:ext>
            </a:extLst>
          </p:cNvPr>
          <p:cNvGrpSpPr/>
          <p:nvPr/>
        </p:nvGrpSpPr>
        <p:grpSpPr>
          <a:xfrm>
            <a:off x="9237743" y="4774692"/>
            <a:ext cx="388313" cy="377828"/>
            <a:chOff x="9237743" y="4774692"/>
            <a:chExt cx="388313" cy="377828"/>
          </a:xfrm>
          <a:solidFill>
            <a:schemeClr val="tx1"/>
          </a:solidFill>
        </p:grpSpPr>
        <p:grpSp>
          <p:nvGrpSpPr>
            <p:cNvPr id="27" name="Group 26">
              <a:extLst>
                <a:ext uri="{FF2B5EF4-FFF2-40B4-BE49-F238E27FC236}">
                  <a16:creationId xmlns:a16="http://schemas.microsoft.com/office/drawing/2014/main" id="{C0B247EF-26D2-4CCE-92AF-DF9199C715BB}"/>
                </a:ext>
              </a:extLst>
            </p:cNvPr>
            <p:cNvGrpSpPr/>
            <p:nvPr/>
          </p:nvGrpSpPr>
          <p:grpSpPr>
            <a:xfrm rot="21430921">
              <a:off x="9367163" y="4876969"/>
              <a:ext cx="258893" cy="275551"/>
              <a:chOff x="9417011" y="2543248"/>
              <a:chExt cx="258893" cy="275551"/>
            </a:xfrm>
            <a:grpFill/>
          </p:grpSpPr>
          <p:sp>
            <p:nvSpPr>
              <p:cNvPr id="28" name="Oval 27">
                <a:extLst>
                  <a:ext uri="{FF2B5EF4-FFF2-40B4-BE49-F238E27FC236}">
                    <a16:creationId xmlns:a16="http://schemas.microsoft.com/office/drawing/2014/main" id="{536276B4-E96E-43ED-8024-D9F43DDDFEE2}"/>
                  </a:ext>
                </a:extLst>
              </p:cNvPr>
              <p:cNvSpPr/>
              <p:nvPr/>
            </p:nvSpPr>
            <p:spPr>
              <a:xfrm>
                <a:off x="9622116" y="2773080"/>
                <a:ext cx="53788"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5E1B1275-DA8F-4719-AF37-69B69E5BDD4E}"/>
                  </a:ext>
                </a:extLst>
              </p:cNvPr>
              <p:cNvSpPr/>
              <p:nvPr/>
            </p:nvSpPr>
            <p:spPr>
              <a:xfrm>
                <a:off x="9574003" y="2717414"/>
                <a:ext cx="53788"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67D2E866-4B1F-4B67-B31A-279E12073118}"/>
                  </a:ext>
                </a:extLst>
              </p:cNvPr>
              <p:cNvSpPr/>
              <p:nvPr/>
            </p:nvSpPr>
            <p:spPr>
              <a:xfrm>
                <a:off x="9526191" y="2661463"/>
                <a:ext cx="53788"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508D3697-C7F6-497D-87AE-322DAE9A0617}"/>
                  </a:ext>
                </a:extLst>
              </p:cNvPr>
              <p:cNvSpPr/>
              <p:nvPr/>
            </p:nvSpPr>
            <p:spPr>
              <a:xfrm>
                <a:off x="9472404" y="2604968"/>
                <a:ext cx="53788"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22AAEFA-1209-485F-8D18-461E533AEA1B}"/>
                  </a:ext>
                </a:extLst>
              </p:cNvPr>
              <p:cNvSpPr/>
              <p:nvPr/>
            </p:nvSpPr>
            <p:spPr>
              <a:xfrm>
                <a:off x="9417011" y="2543248"/>
                <a:ext cx="53788"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Oval 32">
              <a:extLst>
                <a:ext uri="{FF2B5EF4-FFF2-40B4-BE49-F238E27FC236}">
                  <a16:creationId xmlns:a16="http://schemas.microsoft.com/office/drawing/2014/main" id="{BBE389CB-6330-4427-811A-FEBFECCAB416}"/>
                </a:ext>
              </a:extLst>
            </p:cNvPr>
            <p:cNvSpPr/>
            <p:nvPr/>
          </p:nvSpPr>
          <p:spPr>
            <a:xfrm rot="21430921">
              <a:off x="9299690" y="4827866"/>
              <a:ext cx="53788"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C5D2E16F-9B56-4329-95A9-379861BB960D}"/>
                </a:ext>
              </a:extLst>
            </p:cNvPr>
            <p:cNvSpPr/>
            <p:nvPr/>
          </p:nvSpPr>
          <p:spPr>
            <a:xfrm rot="21430921">
              <a:off x="9237743" y="4774692"/>
              <a:ext cx="53788" cy="4571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Picture 34" descr="A group of people standing next to a body of water&#10;&#10;Description automatically generated">
            <a:extLst>
              <a:ext uri="{FF2B5EF4-FFF2-40B4-BE49-F238E27FC236}">
                <a16:creationId xmlns:a16="http://schemas.microsoft.com/office/drawing/2014/main" id="{59E9E8B3-B766-4CBF-A658-B7C482DB8C0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51446" y="12980"/>
            <a:ext cx="7735714" cy="6858000"/>
          </a:xfrm>
          <a:prstGeom prst="rect">
            <a:avLst/>
          </a:prstGeom>
        </p:spPr>
      </p:pic>
      <p:sp>
        <p:nvSpPr>
          <p:cNvPr id="38" name="Title 1">
            <a:extLst>
              <a:ext uri="{FF2B5EF4-FFF2-40B4-BE49-F238E27FC236}">
                <a16:creationId xmlns:a16="http://schemas.microsoft.com/office/drawing/2014/main" id="{F538458D-ED59-41BA-B69C-1FAC67B3E858}"/>
              </a:ext>
            </a:extLst>
          </p:cNvPr>
          <p:cNvSpPr>
            <a:spLocks noGrp="1"/>
          </p:cNvSpPr>
          <p:nvPr>
            <p:ph type="title"/>
          </p:nvPr>
        </p:nvSpPr>
        <p:spPr>
          <a:xfrm>
            <a:off x="838200" y="365127"/>
            <a:ext cx="10515600" cy="1325563"/>
          </a:xfrm>
        </p:spPr>
        <p:txBody>
          <a:bodyPr/>
          <a:lstStyle/>
          <a:p>
            <a:r>
              <a:rPr lang="en-US" dirty="0">
                <a:solidFill>
                  <a:schemeClr val="tx1"/>
                </a:solidFill>
                <a:latin typeface="+mn-lt"/>
              </a:rPr>
              <a:t>Study Sites</a:t>
            </a:r>
          </a:p>
        </p:txBody>
      </p:sp>
    </p:spTree>
    <p:extLst>
      <p:ext uri="{BB962C8B-B14F-4D97-AF65-F5344CB8AC3E}">
        <p14:creationId xmlns:p14="http://schemas.microsoft.com/office/powerpoint/2010/main" val="167099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70EFB-AA3D-4408-A5ED-7195560AD9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F1945B-EBB9-400F-ADB5-FC0AC44C54A7}"/>
              </a:ext>
            </a:extLst>
          </p:cNvPr>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id="{99493EBE-E933-43A9-9579-8638480553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361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7DEBD4CF-24FF-4164-B8E1-9B1D25792E8A}"/>
              </a:ext>
            </a:extLst>
          </p:cNvPr>
          <p:cNvSpPr txBox="1"/>
          <p:nvPr/>
        </p:nvSpPr>
        <p:spPr>
          <a:xfrm>
            <a:off x="-1" y="0"/>
            <a:ext cx="3667125" cy="769441"/>
          </a:xfrm>
          <a:prstGeom prst="rect">
            <a:avLst/>
          </a:prstGeom>
          <a:solidFill>
            <a:schemeClr val="bg1"/>
          </a:solidFill>
        </p:spPr>
        <p:txBody>
          <a:bodyPr wrap="square" rtlCol="0">
            <a:spAutoFit/>
          </a:bodyPr>
          <a:lstStyle/>
          <a:p>
            <a:r>
              <a:rPr lang="en-US" sz="4400" dirty="0"/>
              <a:t>Methodologies</a:t>
            </a:r>
          </a:p>
        </p:txBody>
      </p:sp>
    </p:spTree>
    <p:extLst>
      <p:ext uri="{BB962C8B-B14F-4D97-AF65-F5344CB8AC3E}">
        <p14:creationId xmlns:p14="http://schemas.microsoft.com/office/powerpoint/2010/main" val="594992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A4BD-FD09-4974-A5D9-5816D8C564D9}"/>
              </a:ext>
            </a:extLst>
          </p:cNvPr>
          <p:cNvSpPr>
            <a:spLocks noGrp="1"/>
          </p:cNvSpPr>
          <p:nvPr>
            <p:ph type="title"/>
          </p:nvPr>
        </p:nvSpPr>
        <p:spPr/>
        <p:txBody>
          <a:bodyPr/>
          <a:lstStyle/>
          <a:p>
            <a:r>
              <a:rPr lang="en-US" dirty="0">
                <a:solidFill>
                  <a:schemeClr val="tx1"/>
                </a:solidFill>
                <a:latin typeface="+mn-lt"/>
              </a:rPr>
              <a:t>Multispectral Data Collection: Chl-a Models</a:t>
            </a:r>
          </a:p>
        </p:txBody>
      </p:sp>
      <p:sp>
        <p:nvSpPr>
          <p:cNvPr id="3" name="Content Placeholder 2">
            <a:extLst>
              <a:ext uri="{FF2B5EF4-FFF2-40B4-BE49-F238E27FC236}">
                <a16:creationId xmlns:a16="http://schemas.microsoft.com/office/drawing/2014/main" id="{8EE11384-EC97-4C22-A2BB-2A2DF62B7BF1}"/>
              </a:ext>
            </a:extLst>
          </p:cNvPr>
          <p:cNvSpPr>
            <a:spLocks noGrp="1"/>
          </p:cNvSpPr>
          <p:nvPr>
            <p:ph idx="1"/>
          </p:nvPr>
        </p:nvSpPr>
        <p:spPr>
          <a:xfrm>
            <a:off x="838200" y="1617079"/>
            <a:ext cx="10515600" cy="4351338"/>
          </a:xfrm>
        </p:spPr>
        <p:txBody>
          <a:bodyPr/>
          <a:lstStyle/>
          <a:p>
            <a:r>
              <a:rPr lang="en-US" dirty="0">
                <a:solidFill>
                  <a:schemeClr val="tx1"/>
                </a:solidFill>
                <a:latin typeface="+mn-lt"/>
              </a:rPr>
              <a:t>Use a sUAS to collect multispectral imagery of surface water</a:t>
            </a:r>
          </a:p>
          <a:p>
            <a:endParaRPr lang="en-US" sz="1200" dirty="0">
              <a:solidFill>
                <a:schemeClr val="tx1"/>
              </a:solidFill>
              <a:latin typeface="+mn-lt"/>
            </a:endParaRPr>
          </a:p>
          <a:p>
            <a:r>
              <a:rPr lang="en-US" dirty="0">
                <a:solidFill>
                  <a:schemeClr val="tx1"/>
                </a:solidFill>
                <a:latin typeface="+mn-lt"/>
              </a:rPr>
              <a:t>Collect </a:t>
            </a:r>
            <a:r>
              <a:rPr lang="en-US" i="1" dirty="0">
                <a:solidFill>
                  <a:schemeClr val="tx1"/>
                </a:solidFill>
                <a:latin typeface="+mn-lt"/>
              </a:rPr>
              <a:t>in-situ</a:t>
            </a:r>
            <a:r>
              <a:rPr lang="en-US" dirty="0">
                <a:solidFill>
                  <a:schemeClr val="tx1"/>
                </a:solidFill>
                <a:latin typeface="+mn-lt"/>
              </a:rPr>
              <a:t> data via YSI 6920V2s and surface water grab samples</a:t>
            </a:r>
          </a:p>
          <a:p>
            <a:endParaRPr lang="en-US" sz="1200" dirty="0">
              <a:solidFill>
                <a:schemeClr val="tx1"/>
              </a:solidFill>
              <a:latin typeface="+mn-lt"/>
            </a:endParaRPr>
          </a:p>
          <a:p>
            <a:r>
              <a:rPr lang="en-US" dirty="0">
                <a:solidFill>
                  <a:schemeClr val="tx1"/>
                </a:solidFill>
                <a:latin typeface="+mn-lt"/>
              </a:rPr>
              <a:t>Correlate </a:t>
            </a:r>
            <a:r>
              <a:rPr lang="en-US" i="1" dirty="0">
                <a:solidFill>
                  <a:schemeClr val="tx1"/>
                </a:solidFill>
                <a:latin typeface="+mn-lt"/>
              </a:rPr>
              <a:t>in-situ</a:t>
            </a:r>
            <a:r>
              <a:rPr lang="en-US" dirty="0">
                <a:solidFill>
                  <a:schemeClr val="tx1"/>
                </a:solidFill>
                <a:latin typeface="+mn-lt"/>
              </a:rPr>
              <a:t> water quality with band ratio transformations to determine what relationships exist and the strength</a:t>
            </a:r>
          </a:p>
          <a:p>
            <a:endParaRPr lang="en-US" sz="1200" dirty="0">
              <a:solidFill>
                <a:schemeClr val="tx1"/>
              </a:solidFill>
              <a:latin typeface="+mn-lt"/>
            </a:endParaRPr>
          </a:p>
          <a:p>
            <a:r>
              <a:rPr lang="en-US" dirty="0">
                <a:solidFill>
                  <a:schemeClr val="tx1"/>
                </a:solidFill>
                <a:latin typeface="+mn-lt"/>
              </a:rPr>
              <a:t>Develop models capable of predicting surface water quality utilizing only reflectance from the target object</a:t>
            </a:r>
          </a:p>
        </p:txBody>
      </p:sp>
      <p:sp>
        <p:nvSpPr>
          <p:cNvPr id="7" name="TextBox 6">
            <a:extLst>
              <a:ext uri="{FF2B5EF4-FFF2-40B4-BE49-F238E27FC236}">
                <a16:creationId xmlns:a16="http://schemas.microsoft.com/office/drawing/2014/main" id="{66FB7B2D-DD6F-4251-A851-804DEB978597}"/>
              </a:ext>
            </a:extLst>
          </p:cNvPr>
          <p:cNvSpPr txBox="1"/>
          <p:nvPr/>
        </p:nvSpPr>
        <p:spPr>
          <a:xfrm>
            <a:off x="11759609" y="6488668"/>
            <a:ext cx="432391" cy="369332"/>
          </a:xfrm>
          <a:prstGeom prst="rect">
            <a:avLst/>
          </a:prstGeom>
          <a:noFill/>
        </p:spPr>
        <p:txBody>
          <a:bodyPr wrap="square" rtlCol="0">
            <a:spAutoFit/>
          </a:bodyPr>
          <a:lstStyle/>
          <a:p>
            <a:r>
              <a:rPr lang="en-US" dirty="0"/>
              <a:t>14</a:t>
            </a:r>
          </a:p>
        </p:txBody>
      </p:sp>
      <p:pic>
        <p:nvPicPr>
          <p:cNvPr id="9" name="Picture 8" descr="A close up of text on a white background&#10;&#10;Description automatically generated">
            <a:extLst>
              <a:ext uri="{FF2B5EF4-FFF2-40B4-BE49-F238E27FC236}">
                <a16:creationId xmlns:a16="http://schemas.microsoft.com/office/drawing/2014/main" id="{2EA00DB8-5719-4561-AEA2-D257CBF70B1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4">
            <a:extLst>
              <a:ext uri="{FF2B5EF4-FFF2-40B4-BE49-F238E27FC236}">
                <a16:creationId xmlns:a16="http://schemas.microsoft.com/office/drawing/2014/main" id="{49DD6996-2E34-44C5-B075-F17C04E14A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15914" y="19669"/>
            <a:ext cx="1476086" cy="692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6159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518788" y="2515692"/>
            <a:ext cx="5022900" cy="29018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a:bodyPr>
          <a:lstStyle/>
          <a:p>
            <a:r>
              <a:rPr lang="en-US" dirty="0">
                <a:solidFill>
                  <a:schemeClr val="tx1"/>
                </a:solidFill>
                <a:latin typeface="+mn-lt"/>
              </a:rPr>
              <a:t>Methodology: </a:t>
            </a:r>
            <a:r>
              <a:rPr lang="en-US" dirty="0" err="1">
                <a:solidFill>
                  <a:schemeClr val="tx1"/>
                </a:solidFill>
                <a:latin typeface="+mn-lt"/>
              </a:rPr>
              <a:t>AgBot</a:t>
            </a:r>
            <a:r>
              <a:rPr lang="en-US" dirty="0">
                <a:solidFill>
                  <a:schemeClr val="tx1"/>
                </a:solidFill>
                <a:latin typeface="+mn-lt"/>
              </a:rPr>
              <a:t> and </a:t>
            </a:r>
            <a:r>
              <a:rPr lang="en-US" dirty="0" err="1">
                <a:solidFill>
                  <a:schemeClr val="tx1"/>
                </a:solidFill>
                <a:latin typeface="+mn-lt"/>
              </a:rPr>
              <a:t>RedEdge</a:t>
            </a:r>
            <a:endParaRPr lang="en-US" dirty="0">
              <a:solidFill>
                <a:schemeClr val="tx1"/>
              </a:solidFill>
              <a:latin typeface="+mn-lt"/>
            </a:endParaRPr>
          </a:p>
        </p:txBody>
      </p:sp>
      <p:sp>
        <p:nvSpPr>
          <p:cNvPr id="7" name="Content Placeholder 2"/>
          <p:cNvSpPr txBox="1">
            <a:spLocks/>
          </p:cNvSpPr>
          <p:nvPr/>
        </p:nvSpPr>
        <p:spPr>
          <a:xfrm>
            <a:off x="250722" y="1366463"/>
            <a:ext cx="6268066" cy="4633691"/>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lvl="1"/>
            <a:r>
              <a:rPr lang="en-US" sz="2400" dirty="0"/>
              <a:t>Aerial Technologies International (ATI)</a:t>
            </a:r>
          </a:p>
          <a:p>
            <a:pPr lvl="2"/>
            <a:endParaRPr lang="en-US" dirty="0"/>
          </a:p>
          <a:p>
            <a:pPr lvl="2"/>
            <a:endParaRPr lang="en-US" dirty="0"/>
          </a:p>
          <a:p>
            <a:pPr lvl="1"/>
            <a:r>
              <a:rPr lang="en-US" sz="2400" dirty="0"/>
              <a:t>MicaSense RedEdge Multispectral Sensor</a:t>
            </a:r>
          </a:p>
          <a:p>
            <a:endParaRPr lang="en-US" dirty="0"/>
          </a:p>
        </p:txBody>
      </p:sp>
      <p:sp>
        <p:nvSpPr>
          <p:cNvPr id="9" name="TextBox 8">
            <a:extLst>
              <a:ext uri="{FF2B5EF4-FFF2-40B4-BE49-F238E27FC236}">
                <a16:creationId xmlns:a16="http://schemas.microsoft.com/office/drawing/2014/main" id="{4493B5DB-C0DA-4D70-B204-D02E257ACC88}"/>
              </a:ext>
            </a:extLst>
          </p:cNvPr>
          <p:cNvSpPr txBox="1"/>
          <p:nvPr/>
        </p:nvSpPr>
        <p:spPr>
          <a:xfrm>
            <a:off x="11759609" y="6488668"/>
            <a:ext cx="432391" cy="369332"/>
          </a:xfrm>
          <a:prstGeom prst="rect">
            <a:avLst/>
          </a:prstGeom>
          <a:noFill/>
        </p:spPr>
        <p:txBody>
          <a:bodyPr wrap="square" rtlCol="0">
            <a:spAutoFit/>
          </a:bodyPr>
          <a:lstStyle/>
          <a:p>
            <a:r>
              <a:rPr lang="en-US" dirty="0"/>
              <a:t>15</a:t>
            </a:r>
          </a:p>
        </p:txBody>
      </p:sp>
      <p:pic>
        <p:nvPicPr>
          <p:cNvPr id="8" name="Picture 7">
            <a:extLst>
              <a:ext uri="{FF2B5EF4-FFF2-40B4-BE49-F238E27FC236}">
                <a16:creationId xmlns:a16="http://schemas.microsoft.com/office/drawing/2014/main" id="{68492DEE-D03F-4F6E-86AA-B2960C7E5F6D}"/>
              </a:ext>
            </a:extLst>
          </p:cNvPr>
          <p:cNvPicPr>
            <a:picLocks noChangeAspect="1"/>
          </p:cNvPicPr>
          <p:nvPr/>
        </p:nvPicPr>
        <p:blipFill>
          <a:blip r:embed="rId4"/>
          <a:stretch>
            <a:fillRect/>
          </a:stretch>
        </p:blipFill>
        <p:spPr>
          <a:xfrm>
            <a:off x="6518788" y="2527012"/>
            <a:ext cx="5022900" cy="2875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A close up of text on a white background&#10;&#10;Description automatically generated">
            <a:extLst>
              <a:ext uri="{FF2B5EF4-FFF2-40B4-BE49-F238E27FC236}">
                <a16:creationId xmlns:a16="http://schemas.microsoft.com/office/drawing/2014/main" id="{EC8BED41-921D-45B4-902A-FAF54F21A3B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Content Placeholder 4">
            <a:extLst>
              <a:ext uri="{FF2B5EF4-FFF2-40B4-BE49-F238E27FC236}">
                <a16:creationId xmlns:a16="http://schemas.microsoft.com/office/drawing/2014/main" id="{936D5CD5-7D83-4F26-94B4-0D0E6FBE5C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15914" y="19669"/>
            <a:ext cx="1476086" cy="692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549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1.jpeg">
            <a:extLst>
              <a:ext uri="{FF2B5EF4-FFF2-40B4-BE49-F238E27FC236}">
                <a16:creationId xmlns:a16="http://schemas.microsoft.com/office/drawing/2014/main" id="{793F6BE2-E50D-42D6-808D-609D6C8DF78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6200000">
            <a:off x="7814489" y="999541"/>
            <a:ext cx="3513314" cy="48589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image2.jpeg">
            <a:extLst>
              <a:ext uri="{FF2B5EF4-FFF2-40B4-BE49-F238E27FC236}">
                <a16:creationId xmlns:a16="http://schemas.microsoft.com/office/drawing/2014/main" id="{18E9D597-F8D8-4EB9-878B-23FAEE4707C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7814490" y="999538"/>
            <a:ext cx="3513315" cy="4858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07B4845-4CE7-41C0-B8B1-4E281B5898EF}"/>
              </a:ext>
            </a:extLst>
          </p:cNvPr>
          <p:cNvSpPr>
            <a:spLocks noGrp="1"/>
          </p:cNvSpPr>
          <p:nvPr>
            <p:ph type="title"/>
          </p:nvPr>
        </p:nvSpPr>
        <p:spPr/>
        <p:txBody>
          <a:bodyPr/>
          <a:lstStyle/>
          <a:p>
            <a:r>
              <a:rPr lang="en-US" dirty="0">
                <a:solidFill>
                  <a:schemeClr val="tx1"/>
                </a:solidFill>
                <a:latin typeface="+mn-lt"/>
              </a:rPr>
              <a:t>Hyperspectral Data Collection: Optical Depth</a:t>
            </a:r>
          </a:p>
        </p:txBody>
      </p:sp>
      <p:sp>
        <p:nvSpPr>
          <p:cNvPr id="3" name="Content Placeholder 2">
            <a:extLst>
              <a:ext uri="{FF2B5EF4-FFF2-40B4-BE49-F238E27FC236}">
                <a16:creationId xmlns:a16="http://schemas.microsoft.com/office/drawing/2014/main" id="{A14F6CC8-5892-40DD-8B19-B7554F34AA03}"/>
              </a:ext>
            </a:extLst>
          </p:cNvPr>
          <p:cNvSpPr>
            <a:spLocks noGrp="1"/>
          </p:cNvSpPr>
          <p:nvPr>
            <p:ph idx="1"/>
          </p:nvPr>
        </p:nvSpPr>
        <p:spPr>
          <a:xfrm>
            <a:off x="838200" y="1509311"/>
            <a:ext cx="6303484" cy="4667652"/>
          </a:xfrm>
        </p:spPr>
        <p:txBody>
          <a:bodyPr>
            <a:normAutofit lnSpcReduction="10000"/>
          </a:bodyPr>
          <a:lstStyle/>
          <a:p>
            <a:r>
              <a:rPr lang="en-US" dirty="0">
                <a:solidFill>
                  <a:schemeClr val="tx1"/>
                </a:solidFill>
                <a:latin typeface="+mn-lt"/>
              </a:rPr>
              <a:t>ASD FieldSpec 3 calibrated to make the spectral radiant power (</a:t>
            </a:r>
            <a:r>
              <a:rPr lang="en-US" dirty="0">
                <a:solidFill>
                  <a:schemeClr val="tx1"/>
                </a:solidFill>
              </a:rPr>
              <a:t>ɸ</a:t>
            </a:r>
            <a:r>
              <a:rPr lang="en-US" baseline="-25000" dirty="0">
                <a:solidFill>
                  <a:schemeClr val="tx1"/>
                </a:solidFill>
              </a:rPr>
              <a:t>i </a:t>
            </a:r>
            <a:r>
              <a:rPr lang="en-US" dirty="0">
                <a:solidFill>
                  <a:schemeClr val="tx1"/>
                </a:solidFill>
              </a:rPr>
              <a:t>(</a:t>
            </a:r>
            <a:r>
              <a:rPr lang="el-GR" dirty="0">
                <a:solidFill>
                  <a:schemeClr val="tx1"/>
                </a:solidFill>
              </a:rPr>
              <a:t>λ</a:t>
            </a:r>
            <a:r>
              <a:rPr lang="en-US" dirty="0">
                <a:solidFill>
                  <a:schemeClr val="tx1"/>
                </a:solidFill>
              </a:rPr>
              <a:t>)</a:t>
            </a:r>
            <a:r>
              <a:rPr lang="en-US" dirty="0">
                <a:solidFill>
                  <a:schemeClr val="tx1"/>
                </a:solidFill>
                <a:latin typeface="+mn-lt"/>
              </a:rPr>
              <a:t>) equal to 1</a:t>
            </a:r>
          </a:p>
          <a:p>
            <a:endParaRPr lang="en-US" dirty="0">
              <a:solidFill>
                <a:schemeClr val="tx1"/>
              </a:solidFill>
              <a:latin typeface="+mn-lt"/>
            </a:endParaRPr>
          </a:p>
          <a:p>
            <a:r>
              <a:rPr lang="en-US" dirty="0">
                <a:solidFill>
                  <a:schemeClr val="tx1"/>
                </a:solidFill>
                <a:latin typeface="+mn-lt"/>
              </a:rPr>
              <a:t>Measurements collected approximately 30 cm from the surface of the water at nadir (directly down)</a:t>
            </a:r>
          </a:p>
          <a:p>
            <a:endParaRPr lang="en-US" dirty="0">
              <a:solidFill>
                <a:schemeClr val="tx1"/>
              </a:solidFill>
              <a:latin typeface="+mn-lt"/>
            </a:endParaRPr>
          </a:p>
          <a:p>
            <a:r>
              <a:rPr lang="en-US" dirty="0">
                <a:solidFill>
                  <a:schemeClr val="tx1"/>
                </a:solidFill>
                <a:latin typeface="+mn-lt"/>
              </a:rPr>
              <a:t>Ten samples were collected at every</a:t>
            </a:r>
            <a:r>
              <a:rPr lang="el-GR" dirty="0">
                <a:solidFill>
                  <a:schemeClr val="tx1"/>
                </a:solidFill>
              </a:rPr>
              <a:t> λ</a:t>
            </a:r>
            <a:endParaRPr lang="en-US" dirty="0">
              <a:solidFill>
                <a:schemeClr val="tx1"/>
              </a:solidFill>
            </a:endParaRPr>
          </a:p>
          <a:p>
            <a:endParaRPr lang="en-US" dirty="0">
              <a:solidFill>
                <a:schemeClr val="tx1"/>
              </a:solidFill>
              <a:latin typeface="+mn-lt"/>
            </a:endParaRPr>
          </a:p>
          <a:p>
            <a:r>
              <a:rPr lang="en-US" dirty="0">
                <a:solidFill>
                  <a:schemeClr val="tx1"/>
                </a:solidFill>
                <a:latin typeface="+mn-lt"/>
              </a:rPr>
              <a:t>Each profile was collected five times</a:t>
            </a:r>
          </a:p>
        </p:txBody>
      </p:sp>
      <p:pic>
        <p:nvPicPr>
          <p:cNvPr id="5" name="Picture 4" descr="A close up of text on a white background&#10;&#10;Description automatically generated">
            <a:extLst>
              <a:ext uri="{FF2B5EF4-FFF2-40B4-BE49-F238E27FC236}">
                <a16:creationId xmlns:a16="http://schemas.microsoft.com/office/drawing/2014/main" id="{E604C08F-09FD-4942-B166-4535CD0F4B8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3225C1B4-42CA-4258-BFA7-4F7B602C2F5E}"/>
              </a:ext>
            </a:extLst>
          </p:cNvPr>
          <p:cNvSpPr txBox="1"/>
          <p:nvPr/>
        </p:nvSpPr>
        <p:spPr>
          <a:xfrm>
            <a:off x="11759609" y="6488668"/>
            <a:ext cx="432391" cy="369332"/>
          </a:xfrm>
          <a:prstGeom prst="rect">
            <a:avLst/>
          </a:prstGeom>
          <a:noFill/>
        </p:spPr>
        <p:txBody>
          <a:bodyPr wrap="square" rtlCol="0">
            <a:spAutoFit/>
          </a:bodyPr>
          <a:lstStyle/>
          <a:p>
            <a:r>
              <a:rPr lang="en-US" dirty="0"/>
              <a:t>16</a:t>
            </a:r>
          </a:p>
        </p:txBody>
      </p:sp>
      <p:pic>
        <p:nvPicPr>
          <p:cNvPr id="10" name="Content Placeholder 4">
            <a:extLst>
              <a:ext uri="{FF2B5EF4-FFF2-40B4-BE49-F238E27FC236}">
                <a16:creationId xmlns:a16="http://schemas.microsoft.com/office/drawing/2014/main" id="{70778053-FCBD-4E46-B5A7-1B489F9F5D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15914" y="19669"/>
            <a:ext cx="1476086" cy="692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14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mn-lt"/>
              </a:rPr>
              <a:t>Methodology: Analytical Spectral Devices (ASD) FieldSpec 3</a:t>
            </a:r>
          </a:p>
        </p:txBody>
      </p:sp>
      <p:sp>
        <p:nvSpPr>
          <p:cNvPr id="6" name="Content Placeholder 2"/>
          <p:cNvSpPr txBox="1">
            <a:spLocks/>
          </p:cNvSpPr>
          <p:nvPr/>
        </p:nvSpPr>
        <p:spPr>
          <a:xfrm>
            <a:off x="250721" y="1690691"/>
            <a:ext cx="6348861" cy="4309464"/>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lvl="1"/>
            <a:r>
              <a:rPr lang="en-US" sz="2800" dirty="0"/>
              <a:t>Field-portable UV/VIS/NIR/SWIR spectroradiometer</a:t>
            </a:r>
          </a:p>
          <a:p>
            <a:pPr lvl="2"/>
            <a:endParaRPr lang="en-US" sz="2800" dirty="0"/>
          </a:p>
          <a:p>
            <a:pPr lvl="1"/>
            <a:r>
              <a:rPr lang="en-US" sz="2800" dirty="0"/>
              <a:t>Capable of capturing reflected light energy measurements every nanometer (nm) from 350 – 2500 nm</a:t>
            </a:r>
          </a:p>
          <a:p>
            <a:endParaRPr lang="en-US" sz="2800" dirty="0"/>
          </a:p>
        </p:txBody>
      </p:sp>
      <p:pic>
        <p:nvPicPr>
          <p:cNvPr id="4" name="Picture 3" descr="A picture containing outdoor&#10;&#10;Description automatically generated">
            <a:extLst>
              <a:ext uri="{FF2B5EF4-FFF2-40B4-BE49-F238E27FC236}">
                <a16:creationId xmlns:a16="http://schemas.microsoft.com/office/drawing/2014/main" id="{8DE0F1AE-FEA7-410D-8573-D8CBAD62B6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709051" y="1732499"/>
            <a:ext cx="4733555" cy="3550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2108509D-F179-49CC-9D47-534E00FF5824}"/>
              </a:ext>
            </a:extLst>
          </p:cNvPr>
          <p:cNvSpPr txBox="1"/>
          <p:nvPr/>
        </p:nvSpPr>
        <p:spPr>
          <a:xfrm>
            <a:off x="11759609" y="6488668"/>
            <a:ext cx="432391" cy="369332"/>
          </a:xfrm>
          <a:prstGeom prst="rect">
            <a:avLst/>
          </a:prstGeom>
          <a:noFill/>
        </p:spPr>
        <p:txBody>
          <a:bodyPr wrap="square" rtlCol="0">
            <a:spAutoFit/>
          </a:bodyPr>
          <a:lstStyle/>
          <a:p>
            <a:r>
              <a:rPr lang="en-US" dirty="0"/>
              <a:t>17</a:t>
            </a:r>
          </a:p>
        </p:txBody>
      </p:sp>
      <p:pic>
        <p:nvPicPr>
          <p:cNvPr id="9" name="Picture 8" descr="A close up of text on a white background&#10;&#10;Description automatically generated">
            <a:extLst>
              <a:ext uri="{FF2B5EF4-FFF2-40B4-BE49-F238E27FC236}">
                <a16:creationId xmlns:a16="http://schemas.microsoft.com/office/drawing/2014/main" id="{6762CC8A-F882-4C7C-BA0C-7FEB7CDB3A7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Content Placeholder 4">
            <a:extLst>
              <a:ext uri="{FF2B5EF4-FFF2-40B4-BE49-F238E27FC236}">
                <a16:creationId xmlns:a16="http://schemas.microsoft.com/office/drawing/2014/main" id="{59377E53-58AF-432B-B880-7FB747FF47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15914" y="19669"/>
            <a:ext cx="1476086" cy="692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0678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mn-lt"/>
              </a:rPr>
              <a:t>Methodology: Measuring Optical Depth</a:t>
            </a:r>
          </a:p>
        </p:txBody>
      </p:sp>
      <p:sp>
        <p:nvSpPr>
          <p:cNvPr id="6" name="Content Placeholder 2"/>
          <p:cNvSpPr txBox="1">
            <a:spLocks/>
          </p:cNvSpPr>
          <p:nvPr/>
        </p:nvSpPr>
        <p:spPr>
          <a:xfrm>
            <a:off x="0" y="1611268"/>
            <a:ext cx="7353299" cy="4877400"/>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lvl="1"/>
            <a:endParaRPr lang="en-US" sz="2800" dirty="0"/>
          </a:p>
          <a:p>
            <a:pPr lvl="1"/>
            <a:r>
              <a:rPr lang="en-US" sz="2800" dirty="0"/>
              <a:t>Secchi disk depth = visible optical depth</a:t>
            </a:r>
          </a:p>
          <a:p>
            <a:pPr lvl="2"/>
            <a:r>
              <a:rPr lang="en-US" sz="2600" dirty="0"/>
              <a:t>If visible light cannot penetrate to show the Secchi disk, the sensor used will not measure properties below Secchi disk depth</a:t>
            </a:r>
          </a:p>
          <a:p>
            <a:pPr lvl="1"/>
            <a:endParaRPr lang="en-US" sz="2800" dirty="0"/>
          </a:p>
          <a:p>
            <a:pPr lvl="1"/>
            <a:r>
              <a:rPr lang="en-US" sz="2800" dirty="0"/>
              <a:t>If optical depth exceeds actual depth substrate will impact measured signature </a:t>
            </a:r>
          </a:p>
          <a:p>
            <a:pPr lvl="2"/>
            <a:endParaRPr lang="en-US" sz="2800" dirty="0"/>
          </a:p>
          <a:p>
            <a:endParaRPr lang="en-US" sz="2800" dirty="0"/>
          </a:p>
        </p:txBody>
      </p:sp>
      <p:sp>
        <p:nvSpPr>
          <p:cNvPr id="7" name="TextBox 6">
            <a:extLst>
              <a:ext uri="{FF2B5EF4-FFF2-40B4-BE49-F238E27FC236}">
                <a16:creationId xmlns:a16="http://schemas.microsoft.com/office/drawing/2014/main" id="{2108509D-F179-49CC-9D47-534E00FF5824}"/>
              </a:ext>
            </a:extLst>
          </p:cNvPr>
          <p:cNvSpPr txBox="1"/>
          <p:nvPr/>
        </p:nvSpPr>
        <p:spPr>
          <a:xfrm>
            <a:off x="11759609" y="6488668"/>
            <a:ext cx="432391" cy="369332"/>
          </a:xfrm>
          <a:prstGeom prst="rect">
            <a:avLst/>
          </a:prstGeom>
          <a:noFill/>
        </p:spPr>
        <p:txBody>
          <a:bodyPr wrap="square" rtlCol="0">
            <a:spAutoFit/>
          </a:bodyPr>
          <a:lstStyle/>
          <a:p>
            <a:r>
              <a:rPr lang="en-US" dirty="0"/>
              <a:t>18</a:t>
            </a:r>
          </a:p>
        </p:txBody>
      </p:sp>
      <p:pic>
        <p:nvPicPr>
          <p:cNvPr id="9" name="Picture 8" descr="A close up of text on a white background&#10;&#10;Description automatically generated">
            <a:extLst>
              <a:ext uri="{FF2B5EF4-FFF2-40B4-BE49-F238E27FC236}">
                <a16:creationId xmlns:a16="http://schemas.microsoft.com/office/drawing/2014/main" id="{6762CC8A-F882-4C7C-BA0C-7FEB7CDB3A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Content Placeholder 4">
            <a:extLst>
              <a:ext uri="{FF2B5EF4-FFF2-40B4-BE49-F238E27FC236}">
                <a16:creationId xmlns:a16="http://schemas.microsoft.com/office/drawing/2014/main" id="{59377E53-58AF-432B-B880-7FB747FF47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15914" y="19669"/>
            <a:ext cx="1476086" cy="692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292" name="Picture 4" descr="Image result for secchi disk">
            <a:extLst>
              <a:ext uri="{FF2B5EF4-FFF2-40B4-BE49-F238E27FC236}">
                <a16:creationId xmlns:a16="http://schemas.microsoft.com/office/drawing/2014/main" id="{1A68E2C1-8AF9-4F34-931B-E2D7543CA06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68807" y="1828461"/>
            <a:ext cx="4774515" cy="3182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142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F11CD-3083-4227-B247-EB4CB8B8F9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D970BE-6B63-42FF-887E-529653AB8D2D}"/>
              </a:ext>
            </a:extLst>
          </p:cNvPr>
          <p:cNvSpPr>
            <a:spLocks noGrp="1"/>
          </p:cNvSpPr>
          <p:nvPr>
            <p:ph idx="1"/>
          </p:nvPr>
        </p:nvSpPr>
        <p:spPr/>
        <p:txBody>
          <a:bodyPr/>
          <a:lstStyle/>
          <a:p>
            <a:endParaRPr lang="en-US"/>
          </a:p>
        </p:txBody>
      </p:sp>
      <p:pic>
        <p:nvPicPr>
          <p:cNvPr id="4" name="Content Placeholder 10">
            <a:extLst>
              <a:ext uri="{FF2B5EF4-FFF2-40B4-BE49-F238E27FC236}">
                <a16:creationId xmlns:a16="http://schemas.microsoft.com/office/drawing/2014/main" id="{75943F63-07F5-4A60-B71F-4FB75F37138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936"/>
            <a:ext cx="12192000" cy="68490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395990BA-21B7-4A3D-9EE5-8C6281C9594D}"/>
              </a:ext>
            </a:extLst>
          </p:cNvPr>
          <p:cNvSpPr txBox="1"/>
          <p:nvPr/>
        </p:nvSpPr>
        <p:spPr>
          <a:xfrm>
            <a:off x="-1" y="0"/>
            <a:ext cx="7038976" cy="769441"/>
          </a:xfrm>
          <a:prstGeom prst="rect">
            <a:avLst/>
          </a:prstGeom>
          <a:solidFill>
            <a:schemeClr val="bg1"/>
          </a:solidFill>
        </p:spPr>
        <p:txBody>
          <a:bodyPr wrap="square" rtlCol="0">
            <a:spAutoFit/>
          </a:bodyPr>
          <a:lstStyle/>
          <a:p>
            <a:r>
              <a:rPr lang="en-US" sz="4400" dirty="0"/>
              <a:t>Challenges with sUAS Models</a:t>
            </a:r>
          </a:p>
        </p:txBody>
      </p:sp>
    </p:spTree>
    <p:extLst>
      <p:ext uri="{BB962C8B-B14F-4D97-AF65-F5344CB8AC3E}">
        <p14:creationId xmlns:p14="http://schemas.microsoft.com/office/powerpoint/2010/main" val="293898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F7451D-4D22-448C-9B98-ECC3395ACA84}"/>
              </a:ext>
            </a:extLst>
          </p:cNvPr>
          <p:cNvSpPr txBox="1"/>
          <p:nvPr/>
        </p:nvSpPr>
        <p:spPr>
          <a:xfrm>
            <a:off x="3717235" y="5695122"/>
            <a:ext cx="4393095" cy="1139042"/>
          </a:xfrm>
          <a:prstGeom prst="rect">
            <a:avLst/>
          </a:prstGeom>
          <a:solidFill>
            <a:srgbClr val="FFFFC5"/>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42D0F08A-8D17-4750-93EA-B1D344DB1938}"/>
              </a:ext>
            </a:extLst>
          </p:cNvPr>
          <p:cNvSpPr>
            <a:spLocks noGrp="1"/>
          </p:cNvSpPr>
          <p:nvPr>
            <p:ph type="title"/>
          </p:nvPr>
        </p:nvSpPr>
        <p:spPr/>
        <p:txBody>
          <a:bodyPr/>
          <a:lstStyle/>
          <a:p>
            <a:r>
              <a:rPr lang="en-US" dirty="0">
                <a:solidFill>
                  <a:schemeClr val="tx1"/>
                </a:solidFill>
                <a:latin typeface="+mn-lt"/>
              </a:rPr>
              <a:t>Acknowledgements</a:t>
            </a:r>
          </a:p>
        </p:txBody>
      </p:sp>
      <p:sp>
        <p:nvSpPr>
          <p:cNvPr id="3" name="Content Placeholder 2">
            <a:extLst>
              <a:ext uri="{FF2B5EF4-FFF2-40B4-BE49-F238E27FC236}">
                <a16:creationId xmlns:a16="http://schemas.microsoft.com/office/drawing/2014/main" id="{39211922-4EE9-4711-B7DC-F6861DF8F174}"/>
              </a:ext>
            </a:extLst>
          </p:cNvPr>
          <p:cNvSpPr>
            <a:spLocks noGrp="1"/>
          </p:cNvSpPr>
          <p:nvPr>
            <p:ph idx="1"/>
          </p:nvPr>
        </p:nvSpPr>
        <p:spPr>
          <a:xfrm>
            <a:off x="685801" y="1576553"/>
            <a:ext cx="10922725" cy="4214648"/>
          </a:xfrm>
        </p:spPr>
        <p:txBody>
          <a:bodyPr>
            <a:normAutofit fontScale="92500" lnSpcReduction="20000"/>
          </a:bodyPr>
          <a:lstStyle/>
          <a:p>
            <a:r>
              <a:rPr lang="en-US" dirty="0">
                <a:solidFill>
                  <a:schemeClr val="tx1"/>
                </a:solidFill>
                <a:latin typeface="+mn-lt"/>
              </a:rPr>
              <a:t>Center for Restoration of Ecosystems and Watersheds (CREW) especially:</a:t>
            </a:r>
          </a:p>
          <a:p>
            <a:pPr lvl="1"/>
            <a:r>
              <a:rPr lang="en-US" dirty="0">
                <a:solidFill>
                  <a:schemeClr val="tx1"/>
                </a:solidFill>
                <a:latin typeface="+mn-lt"/>
              </a:rPr>
              <a:t>Harper Stanfield</a:t>
            </a:r>
          </a:p>
          <a:p>
            <a:pPr lvl="1"/>
            <a:r>
              <a:rPr lang="en-US" dirty="0">
                <a:solidFill>
                  <a:schemeClr val="tx1"/>
                </a:solidFill>
                <a:latin typeface="+mn-lt"/>
              </a:rPr>
              <a:t>Juan Arango</a:t>
            </a:r>
          </a:p>
          <a:p>
            <a:pPr lvl="1"/>
            <a:r>
              <a:rPr lang="en-US" dirty="0">
                <a:solidFill>
                  <a:schemeClr val="tx1"/>
                </a:solidFill>
                <a:latin typeface="+mn-lt"/>
              </a:rPr>
              <a:t>Nicholas Shepherd</a:t>
            </a:r>
          </a:p>
          <a:p>
            <a:pPr lvl="1"/>
            <a:r>
              <a:rPr lang="en-US" dirty="0">
                <a:solidFill>
                  <a:schemeClr val="tx1"/>
                </a:solidFill>
                <a:latin typeface="+mn-lt"/>
              </a:rPr>
              <a:t>JD Ingendorf</a:t>
            </a:r>
          </a:p>
          <a:p>
            <a:pPr lvl="1"/>
            <a:r>
              <a:rPr lang="en-US" dirty="0">
                <a:solidFill>
                  <a:schemeClr val="tx1"/>
                </a:solidFill>
                <a:latin typeface="+mn-lt"/>
              </a:rPr>
              <a:t>Dillon Bruer</a:t>
            </a:r>
          </a:p>
          <a:p>
            <a:pPr lvl="1"/>
            <a:r>
              <a:rPr lang="en-US" dirty="0">
                <a:solidFill>
                  <a:schemeClr val="tx1"/>
                </a:solidFill>
                <a:latin typeface="+mn-lt"/>
              </a:rPr>
              <a:t>Taylor Wall</a:t>
            </a:r>
          </a:p>
          <a:p>
            <a:pPr lvl="1"/>
            <a:r>
              <a:rPr lang="en-US" dirty="0">
                <a:solidFill>
                  <a:schemeClr val="tx1"/>
                </a:solidFill>
                <a:latin typeface="+mn-lt"/>
              </a:rPr>
              <a:t>Maggie Tang</a:t>
            </a:r>
          </a:p>
          <a:p>
            <a:pPr lvl="1"/>
            <a:r>
              <a:rPr lang="en-US" dirty="0">
                <a:solidFill>
                  <a:schemeClr val="tx1"/>
                </a:solidFill>
                <a:latin typeface="+mn-lt"/>
              </a:rPr>
              <a:t>Duncan Wright</a:t>
            </a:r>
          </a:p>
          <a:p>
            <a:r>
              <a:rPr lang="en-US" dirty="0">
                <a:solidFill>
                  <a:schemeClr val="tx1"/>
                </a:solidFill>
                <a:latin typeface="+mn-lt"/>
              </a:rPr>
              <a:t>Earth Observation and Modeling Facility (EOMF) especially:</a:t>
            </a:r>
          </a:p>
          <a:p>
            <a:pPr lvl="1"/>
            <a:r>
              <a:rPr lang="en-US" dirty="0">
                <a:solidFill>
                  <a:schemeClr val="tx1"/>
                </a:solidFill>
                <a:latin typeface="+mn-lt"/>
              </a:rPr>
              <a:t>Dr. Xiangming Xiao</a:t>
            </a:r>
          </a:p>
          <a:p>
            <a:pPr lvl="1"/>
            <a:r>
              <a:rPr lang="en-US" dirty="0">
                <a:solidFill>
                  <a:schemeClr val="tx1"/>
                </a:solidFill>
                <a:latin typeface="+mn-lt"/>
              </a:rPr>
              <a:t>Dr. Rajen Bajgain</a:t>
            </a:r>
          </a:p>
          <a:p>
            <a:r>
              <a:rPr lang="en-US" dirty="0">
                <a:solidFill>
                  <a:schemeClr val="tx1"/>
                </a:solidFill>
                <a:latin typeface="+mn-lt"/>
              </a:rPr>
              <a:t>Grand River Dam Authority</a:t>
            </a:r>
          </a:p>
        </p:txBody>
      </p:sp>
      <p:pic>
        <p:nvPicPr>
          <p:cNvPr id="6" name="Picture 5">
            <a:extLst>
              <a:ext uri="{FF2B5EF4-FFF2-40B4-BE49-F238E27FC236}">
                <a16:creationId xmlns:a16="http://schemas.microsoft.com/office/drawing/2014/main" id="{22BF27B7-BC5A-4415-B12D-EFCBB4CC66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87871" y="4942342"/>
            <a:ext cx="1904129" cy="1891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close up of text on a white background&#10;&#10;Description automatically generated">
            <a:extLst>
              <a:ext uri="{FF2B5EF4-FFF2-40B4-BE49-F238E27FC236}">
                <a16:creationId xmlns:a16="http://schemas.microsoft.com/office/drawing/2014/main" id="{49B756E5-78C5-4B02-B2E8-2A9D57B3E93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287871" y="1969168"/>
            <a:ext cx="1904129" cy="2919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a:extLst>
              <a:ext uri="{FF2B5EF4-FFF2-40B4-BE49-F238E27FC236}">
                <a16:creationId xmlns:a16="http://schemas.microsoft.com/office/drawing/2014/main" id="{C78A6563-F733-4DAB-8F3C-5EF46062B2F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71063" y="4942341"/>
            <a:ext cx="3352800" cy="1891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739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2937FB1-41ED-4F58-92A6-803C2C06786A}"/>
              </a:ext>
            </a:extLst>
          </p:cNvPr>
          <p:cNvSpPr>
            <a:spLocks noGrp="1"/>
          </p:cNvSpPr>
          <p:nvPr>
            <p:ph type="title"/>
          </p:nvPr>
        </p:nvSpPr>
        <p:spPr>
          <a:xfrm>
            <a:off x="277471" y="365127"/>
            <a:ext cx="11637059" cy="1325563"/>
          </a:xfrm>
        </p:spPr>
        <p:txBody>
          <a:bodyPr/>
          <a:lstStyle/>
          <a:p>
            <a:r>
              <a:rPr lang="en-US" dirty="0">
                <a:solidFill>
                  <a:schemeClr val="tx1"/>
                </a:solidFill>
                <a:latin typeface="+mn-lt"/>
              </a:rPr>
              <a:t>sUAS Model Development Results and Challenges</a:t>
            </a:r>
          </a:p>
        </p:txBody>
      </p:sp>
      <p:graphicFrame>
        <p:nvGraphicFramePr>
          <p:cNvPr id="14" name="Content Placeholder 3">
            <a:extLst>
              <a:ext uri="{FF2B5EF4-FFF2-40B4-BE49-F238E27FC236}">
                <a16:creationId xmlns:a16="http://schemas.microsoft.com/office/drawing/2014/main" id="{1DEEEA44-6E3B-4162-89C7-F62916D09616}"/>
              </a:ext>
            </a:extLst>
          </p:cNvPr>
          <p:cNvGraphicFramePr>
            <a:graphicFrameLocks/>
          </p:cNvGraphicFramePr>
          <p:nvPr>
            <p:extLst>
              <p:ext uri="{D42A27DB-BD31-4B8C-83A1-F6EECF244321}">
                <p14:modId xmlns:p14="http://schemas.microsoft.com/office/powerpoint/2010/main" val="680923490"/>
              </p:ext>
            </p:extLst>
          </p:nvPr>
        </p:nvGraphicFramePr>
        <p:xfrm>
          <a:off x="2368571" y="1727324"/>
          <a:ext cx="7454859" cy="3479552"/>
        </p:xfrm>
        <a:graphic>
          <a:graphicData uri="http://schemas.openxmlformats.org/drawingml/2006/table">
            <a:tbl>
              <a:tblPr firstRow="1" bandRow="1">
                <a:tableStyleId>{5C22544A-7EE6-4342-B048-85BDC9FD1C3A}</a:tableStyleId>
              </a:tblPr>
              <a:tblGrid>
                <a:gridCol w="2189275">
                  <a:extLst>
                    <a:ext uri="{9D8B030D-6E8A-4147-A177-3AD203B41FA5}">
                      <a16:colId xmlns:a16="http://schemas.microsoft.com/office/drawing/2014/main" val="2650742257"/>
                    </a:ext>
                  </a:extLst>
                </a:gridCol>
                <a:gridCol w="3000817">
                  <a:extLst>
                    <a:ext uri="{9D8B030D-6E8A-4147-A177-3AD203B41FA5}">
                      <a16:colId xmlns:a16="http://schemas.microsoft.com/office/drawing/2014/main" val="2020468012"/>
                    </a:ext>
                  </a:extLst>
                </a:gridCol>
                <a:gridCol w="2264767">
                  <a:extLst>
                    <a:ext uri="{9D8B030D-6E8A-4147-A177-3AD203B41FA5}">
                      <a16:colId xmlns:a16="http://schemas.microsoft.com/office/drawing/2014/main" val="988519294"/>
                    </a:ext>
                  </a:extLst>
                </a:gridCol>
              </a:tblGrid>
              <a:tr h="869888">
                <a:tc>
                  <a:txBody>
                    <a:bodyPr/>
                    <a:lstStyle/>
                    <a:p>
                      <a:pPr algn="ctr"/>
                      <a:r>
                        <a:rPr lang="en-US" sz="2400" dirty="0">
                          <a:solidFill>
                            <a:schemeClr val="tx1"/>
                          </a:solidFill>
                        </a:rPr>
                        <a:t># of Variables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Strongest Positive (R)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Models Evaluated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9378941"/>
                  </a:ext>
                </a:extLst>
              </a:tr>
              <a:tr h="869888">
                <a:tc>
                  <a:txBody>
                    <a:bodyPr/>
                    <a:lstStyle/>
                    <a:p>
                      <a:pPr algn="ctr"/>
                      <a:r>
                        <a:rPr lang="en-US" sz="24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t>0.4512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1748179"/>
                  </a:ext>
                </a:extLst>
              </a:tr>
              <a:tr h="869888">
                <a:tc>
                  <a:txBody>
                    <a:bodyPr/>
                    <a:lstStyle/>
                    <a:p>
                      <a:pPr algn="ctr"/>
                      <a:r>
                        <a:rPr lang="en-US" sz="24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t>0.5352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6037140"/>
                  </a:ext>
                </a:extLst>
              </a:tr>
              <a:tr h="869888">
                <a:tc>
                  <a:txBody>
                    <a:bodyPr/>
                    <a:lstStyle/>
                    <a:p>
                      <a:pPr algn="ctr"/>
                      <a:r>
                        <a:rPr lang="en-US" sz="24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t>0.5442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8422224"/>
                  </a:ext>
                </a:extLst>
              </a:tr>
            </a:tbl>
          </a:graphicData>
        </a:graphic>
      </p:graphicFrame>
      <p:sp>
        <p:nvSpPr>
          <p:cNvPr id="15" name="TextBox 14">
            <a:extLst>
              <a:ext uri="{FF2B5EF4-FFF2-40B4-BE49-F238E27FC236}">
                <a16:creationId xmlns:a16="http://schemas.microsoft.com/office/drawing/2014/main" id="{331B0510-D249-4B23-9F51-A69DD3971DD5}"/>
              </a:ext>
            </a:extLst>
          </p:cNvPr>
          <p:cNvSpPr txBox="1"/>
          <p:nvPr/>
        </p:nvSpPr>
        <p:spPr>
          <a:xfrm>
            <a:off x="11759609" y="6488668"/>
            <a:ext cx="432391" cy="369332"/>
          </a:xfrm>
          <a:prstGeom prst="rect">
            <a:avLst/>
          </a:prstGeom>
          <a:noFill/>
        </p:spPr>
        <p:txBody>
          <a:bodyPr wrap="square" rtlCol="0">
            <a:spAutoFit/>
          </a:bodyPr>
          <a:lstStyle/>
          <a:p>
            <a:r>
              <a:rPr lang="en-US" dirty="0"/>
              <a:t>20</a:t>
            </a:r>
          </a:p>
        </p:txBody>
      </p:sp>
      <p:pic>
        <p:nvPicPr>
          <p:cNvPr id="16" name="Picture 15" descr="A close up of text on a white background&#10;&#10;Description automatically generated">
            <a:extLst>
              <a:ext uri="{FF2B5EF4-FFF2-40B4-BE49-F238E27FC236}">
                <a16:creationId xmlns:a16="http://schemas.microsoft.com/office/drawing/2014/main" id="{E8E73A07-6DA7-4194-AB16-04CA0E1E18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Content Placeholder 10">
            <a:extLst>
              <a:ext uri="{FF2B5EF4-FFF2-40B4-BE49-F238E27FC236}">
                <a16:creationId xmlns:a16="http://schemas.microsoft.com/office/drawing/2014/main" id="{573627EE-F413-4AAD-AE06-1DB86340F4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01293" y="0"/>
            <a:ext cx="1490707" cy="712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593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moving forward">
            <a:extLst>
              <a:ext uri="{FF2B5EF4-FFF2-40B4-BE49-F238E27FC236}">
                <a16:creationId xmlns:a16="http://schemas.microsoft.com/office/drawing/2014/main" id="{A9292B65-F0E6-4EAC-A6BA-7B10BE23B18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74128" y="0"/>
            <a:ext cx="1517872" cy="818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453A4BD-FD09-4974-A5D9-5816D8C564D9}"/>
              </a:ext>
            </a:extLst>
          </p:cNvPr>
          <p:cNvSpPr>
            <a:spLocks noGrp="1"/>
          </p:cNvSpPr>
          <p:nvPr>
            <p:ph type="title"/>
          </p:nvPr>
        </p:nvSpPr>
        <p:spPr/>
        <p:txBody>
          <a:bodyPr/>
          <a:lstStyle/>
          <a:p>
            <a:r>
              <a:rPr lang="en-US" dirty="0">
                <a:solidFill>
                  <a:schemeClr val="tx1"/>
                </a:solidFill>
                <a:latin typeface="+mn-lt"/>
              </a:rPr>
              <a:t>Preliminary Results: The Dataset – C6</a:t>
            </a:r>
          </a:p>
        </p:txBody>
      </p:sp>
      <p:pic>
        <p:nvPicPr>
          <p:cNvPr id="6" name="Picture 10" descr="C:\NAIRN\CREW WWW\CREW web BW 070208\CREW_Logo_Cut.jpg">
            <a:extLst>
              <a:ext uri="{FF2B5EF4-FFF2-40B4-BE49-F238E27FC236}">
                <a16:creationId xmlns:a16="http://schemas.microsoft.com/office/drawing/2014/main" id="{D780AD4C-E3FD-4566-8DD8-1076E306CC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746918"/>
            <a:ext cx="724619" cy="1111082"/>
          </a:xfrm>
          <a:prstGeom prst="rect">
            <a:avLst/>
          </a:prstGeom>
          <a:noFill/>
          <a:ln w="9525">
            <a:noFill/>
            <a:miter lim="800000"/>
            <a:headEnd/>
            <a:tailEnd/>
          </a:ln>
        </p:spPr>
      </p:pic>
      <p:sp>
        <p:nvSpPr>
          <p:cNvPr id="9" name="TextBox 8">
            <a:extLst>
              <a:ext uri="{FF2B5EF4-FFF2-40B4-BE49-F238E27FC236}">
                <a16:creationId xmlns:a16="http://schemas.microsoft.com/office/drawing/2014/main" id="{87AFD0E1-49DB-42EE-A904-EA4C2274B8BC}"/>
              </a:ext>
            </a:extLst>
          </p:cNvPr>
          <p:cNvSpPr txBox="1"/>
          <p:nvPr/>
        </p:nvSpPr>
        <p:spPr>
          <a:xfrm>
            <a:off x="11796295" y="6488668"/>
            <a:ext cx="497305" cy="369332"/>
          </a:xfrm>
          <a:prstGeom prst="rect">
            <a:avLst/>
          </a:prstGeom>
          <a:noFill/>
        </p:spPr>
        <p:txBody>
          <a:bodyPr wrap="square" rtlCol="0">
            <a:spAutoFit/>
          </a:bodyPr>
          <a:lstStyle/>
          <a:p>
            <a:r>
              <a:rPr lang="en-US" dirty="0"/>
              <a:t>18</a:t>
            </a:r>
          </a:p>
        </p:txBody>
      </p:sp>
      <p:pic>
        <p:nvPicPr>
          <p:cNvPr id="4" name="Picture 3">
            <a:extLst>
              <a:ext uri="{FF2B5EF4-FFF2-40B4-BE49-F238E27FC236}">
                <a16:creationId xmlns:a16="http://schemas.microsoft.com/office/drawing/2014/main" id="{1751F577-CC21-4410-80DD-7D333EE1236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1853"/>
            <a:ext cx="12192000" cy="6869854"/>
          </a:xfrm>
          <a:prstGeom prst="rect">
            <a:avLst/>
          </a:prstGeom>
        </p:spPr>
      </p:pic>
      <p:sp>
        <p:nvSpPr>
          <p:cNvPr id="11" name="TextBox 10">
            <a:extLst>
              <a:ext uri="{FF2B5EF4-FFF2-40B4-BE49-F238E27FC236}">
                <a16:creationId xmlns:a16="http://schemas.microsoft.com/office/drawing/2014/main" id="{5DFB40FD-F4C2-45E6-AFA6-476351FC26D0}"/>
              </a:ext>
            </a:extLst>
          </p:cNvPr>
          <p:cNvSpPr txBox="1"/>
          <p:nvPr/>
        </p:nvSpPr>
        <p:spPr>
          <a:xfrm>
            <a:off x="11759609" y="6488668"/>
            <a:ext cx="432391" cy="369332"/>
          </a:xfrm>
          <a:prstGeom prst="rect">
            <a:avLst/>
          </a:prstGeom>
          <a:noFill/>
        </p:spPr>
        <p:txBody>
          <a:bodyPr wrap="square" rtlCol="0">
            <a:spAutoFit/>
          </a:bodyPr>
          <a:lstStyle/>
          <a:p>
            <a:r>
              <a:rPr lang="en-US" dirty="0"/>
              <a:t>21</a:t>
            </a:r>
          </a:p>
        </p:txBody>
      </p:sp>
      <p:sp>
        <p:nvSpPr>
          <p:cNvPr id="12" name="TextBox 11">
            <a:extLst>
              <a:ext uri="{FF2B5EF4-FFF2-40B4-BE49-F238E27FC236}">
                <a16:creationId xmlns:a16="http://schemas.microsoft.com/office/drawing/2014/main" id="{5E4C2101-9C8B-43A9-A826-E2376EE5BE24}"/>
              </a:ext>
            </a:extLst>
          </p:cNvPr>
          <p:cNvSpPr txBox="1"/>
          <p:nvPr/>
        </p:nvSpPr>
        <p:spPr>
          <a:xfrm>
            <a:off x="0" y="6417860"/>
            <a:ext cx="824189" cy="369332"/>
          </a:xfrm>
          <a:prstGeom prst="rect">
            <a:avLst/>
          </a:prstGeom>
          <a:noFill/>
        </p:spPr>
        <p:txBody>
          <a:bodyPr wrap="square" rtlCol="0">
            <a:spAutoFit/>
          </a:bodyPr>
          <a:lstStyle/>
          <a:p>
            <a:r>
              <a:rPr lang="en-US" dirty="0"/>
              <a:t>n = 96</a:t>
            </a:r>
          </a:p>
        </p:txBody>
      </p:sp>
    </p:spTree>
    <p:extLst>
      <p:ext uri="{BB962C8B-B14F-4D97-AF65-F5344CB8AC3E}">
        <p14:creationId xmlns:p14="http://schemas.microsoft.com/office/powerpoint/2010/main" val="4271049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moving forward">
            <a:extLst>
              <a:ext uri="{FF2B5EF4-FFF2-40B4-BE49-F238E27FC236}">
                <a16:creationId xmlns:a16="http://schemas.microsoft.com/office/drawing/2014/main" id="{A9292B65-F0E6-4EAC-A6BA-7B10BE23B18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74128" y="0"/>
            <a:ext cx="1517872" cy="818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453A4BD-FD09-4974-A5D9-5816D8C564D9}"/>
              </a:ext>
            </a:extLst>
          </p:cNvPr>
          <p:cNvSpPr>
            <a:spLocks noGrp="1"/>
          </p:cNvSpPr>
          <p:nvPr>
            <p:ph type="title"/>
          </p:nvPr>
        </p:nvSpPr>
        <p:spPr/>
        <p:txBody>
          <a:bodyPr/>
          <a:lstStyle/>
          <a:p>
            <a:r>
              <a:rPr lang="en-US" dirty="0">
                <a:solidFill>
                  <a:schemeClr val="tx1"/>
                </a:solidFill>
                <a:latin typeface="+mn-lt"/>
              </a:rPr>
              <a:t>Preliminary Results: The Dataset – C6</a:t>
            </a:r>
          </a:p>
        </p:txBody>
      </p:sp>
      <p:pic>
        <p:nvPicPr>
          <p:cNvPr id="6" name="Picture 10" descr="C:\NAIRN\CREW WWW\CREW web BW 070208\CREW_Logo_Cut.jpg">
            <a:extLst>
              <a:ext uri="{FF2B5EF4-FFF2-40B4-BE49-F238E27FC236}">
                <a16:creationId xmlns:a16="http://schemas.microsoft.com/office/drawing/2014/main" id="{D780AD4C-E3FD-4566-8DD8-1076E306CCE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5746918"/>
            <a:ext cx="724619" cy="1111082"/>
          </a:xfrm>
          <a:prstGeom prst="rect">
            <a:avLst/>
          </a:prstGeom>
          <a:noFill/>
          <a:ln w="9525">
            <a:noFill/>
            <a:miter lim="800000"/>
            <a:headEnd/>
            <a:tailEnd/>
          </a:ln>
        </p:spPr>
      </p:pic>
      <p:sp>
        <p:nvSpPr>
          <p:cNvPr id="9" name="TextBox 8">
            <a:extLst>
              <a:ext uri="{FF2B5EF4-FFF2-40B4-BE49-F238E27FC236}">
                <a16:creationId xmlns:a16="http://schemas.microsoft.com/office/drawing/2014/main" id="{87AFD0E1-49DB-42EE-A904-EA4C2274B8BC}"/>
              </a:ext>
            </a:extLst>
          </p:cNvPr>
          <p:cNvSpPr txBox="1"/>
          <p:nvPr/>
        </p:nvSpPr>
        <p:spPr>
          <a:xfrm>
            <a:off x="11796295" y="6488668"/>
            <a:ext cx="497305" cy="369332"/>
          </a:xfrm>
          <a:prstGeom prst="rect">
            <a:avLst/>
          </a:prstGeom>
          <a:noFill/>
        </p:spPr>
        <p:txBody>
          <a:bodyPr wrap="square" rtlCol="0">
            <a:spAutoFit/>
          </a:bodyPr>
          <a:lstStyle/>
          <a:p>
            <a:r>
              <a:rPr lang="en-US" dirty="0"/>
              <a:t>18</a:t>
            </a:r>
          </a:p>
        </p:txBody>
      </p:sp>
      <p:pic>
        <p:nvPicPr>
          <p:cNvPr id="5" name="Picture 4">
            <a:extLst>
              <a:ext uri="{FF2B5EF4-FFF2-40B4-BE49-F238E27FC236}">
                <a16:creationId xmlns:a16="http://schemas.microsoft.com/office/drawing/2014/main" id="{49060F92-8AA7-41F8-952C-E59B2EE9767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12192000" cy="6864609"/>
          </a:xfrm>
          <a:prstGeom prst="rect">
            <a:avLst/>
          </a:prstGeom>
        </p:spPr>
      </p:pic>
      <p:sp>
        <p:nvSpPr>
          <p:cNvPr id="11" name="TextBox 10">
            <a:extLst>
              <a:ext uri="{FF2B5EF4-FFF2-40B4-BE49-F238E27FC236}">
                <a16:creationId xmlns:a16="http://schemas.microsoft.com/office/drawing/2014/main" id="{F3EE1ADB-4A02-440B-AA99-3EF305FBB15B}"/>
              </a:ext>
            </a:extLst>
          </p:cNvPr>
          <p:cNvSpPr txBox="1"/>
          <p:nvPr/>
        </p:nvSpPr>
        <p:spPr>
          <a:xfrm>
            <a:off x="11759609" y="6488668"/>
            <a:ext cx="432391" cy="369332"/>
          </a:xfrm>
          <a:prstGeom prst="rect">
            <a:avLst/>
          </a:prstGeom>
          <a:noFill/>
        </p:spPr>
        <p:txBody>
          <a:bodyPr wrap="square" rtlCol="0">
            <a:spAutoFit/>
          </a:bodyPr>
          <a:lstStyle/>
          <a:p>
            <a:r>
              <a:rPr lang="en-US" dirty="0"/>
              <a:t>22</a:t>
            </a:r>
          </a:p>
        </p:txBody>
      </p:sp>
      <p:sp>
        <p:nvSpPr>
          <p:cNvPr id="12" name="TextBox 11">
            <a:extLst>
              <a:ext uri="{FF2B5EF4-FFF2-40B4-BE49-F238E27FC236}">
                <a16:creationId xmlns:a16="http://schemas.microsoft.com/office/drawing/2014/main" id="{FE7274F7-1D7C-422F-809E-F0AC3AF44C45}"/>
              </a:ext>
            </a:extLst>
          </p:cNvPr>
          <p:cNvSpPr txBox="1"/>
          <p:nvPr/>
        </p:nvSpPr>
        <p:spPr>
          <a:xfrm>
            <a:off x="0" y="6417860"/>
            <a:ext cx="824189" cy="369332"/>
          </a:xfrm>
          <a:prstGeom prst="rect">
            <a:avLst/>
          </a:prstGeom>
          <a:noFill/>
        </p:spPr>
        <p:txBody>
          <a:bodyPr wrap="square" rtlCol="0">
            <a:spAutoFit/>
          </a:bodyPr>
          <a:lstStyle/>
          <a:p>
            <a:r>
              <a:rPr lang="en-US" dirty="0"/>
              <a:t>n = 96</a:t>
            </a:r>
          </a:p>
        </p:txBody>
      </p:sp>
    </p:spTree>
    <p:extLst>
      <p:ext uri="{BB962C8B-B14F-4D97-AF65-F5344CB8AC3E}">
        <p14:creationId xmlns:p14="http://schemas.microsoft.com/office/powerpoint/2010/main" val="4098566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F30BAAB6-F72F-4C25-8FD3-B1671EB4C622}"/>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5928"/>
            <a:ext cx="12192000" cy="6869855"/>
          </a:xfrm>
        </p:spPr>
      </p:pic>
      <p:sp>
        <p:nvSpPr>
          <p:cNvPr id="12" name="TextBox 11">
            <a:extLst>
              <a:ext uri="{FF2B5EF4-FFF2-40B4-BE49-F238E27FC236}">
                <a16:creationId xmlns:a16="http://schemas.microsoft.com/office/drawing/2014/main" id="{02B81BE0-62FF-4C9F-A3B3-017736A18E33}"/>
              </a:ext>
            </a:extLst>
          </p:cNvPr>
          <p:cNvSpPr txBox="1"/>
          <p:nvPr/>
        </p:nvSpPr>
        <p:spPr>
          <a:xfrm>
            <a:off x="702180" y="6417860"/>
            <a:ext cx="965644" cy="369332"/>
          </a:xfrm>
          <a:prstGeom prst="rect">
            <a:avLst/>
          </a:prstGeom>
          <a:noFill/>
        </p:spPr>
        <p:txBody>
          <a:bodyPr wrap="square" rtlCol="0">
            <a:spAutoFit/>
          </a:bodyPr>
          <a:lstStyle/>
          <a:p>
            <a:r>
              <a:rPr lang="en-US" dirty="0"/>
              <a:t>R= 0.54</a:t>
            </a:r>
          </a:p>
        </p:txBody>
      </p:sp>
      <p:sp>
        <p:nvSpPr>
          <p:cNvPr id="13" name="TextBox 12">
            <a:extLst>
              <a:ext uri="{FF2B5EF4-FFF2-40B4-BE49-F238E27FC236}">
                <a16:creationId xmlns:a16="http://schemas.microsoft.com/office/drawing/2014/main" id="{000FBB90-CB74-4B36-9E8A-98FFEA8B1932}"/>
              </a:ext>
            </a:extLst>
          </p:cNvPr>
          <p:cNvSpPr txBox="1"/>
          <p:nvPr/>
        </p:nvSpPr>
        <p:spPr>
          <a:xfrm>
            <a:off x="11759609" y="6488668"/>
            <a:ext cx="432391" cy="369332"/>
          </a:xfrm>
          <a:prstGeom prst="rect">
            <a:avLst/>
          </a:prstGeom>
          <a:noFill/>
        </p:spPr>
        <p:txBody>
          <a:bodyPr wrap="square" rtlCol="0">
            <a:spAutoFit/>
          </a:bodyPr>
          <a:lstStyle/>
          <a:p>
            <a:r>
              <a:rPr lang="en-US" dirty="0"/>
              <a:t>23</a:t>
            </a:r>
          </a:p>
        </p:txBody>
      </p:sp>
      <p:sp>
        <p:nvSpPr>
          <p:cNvPr id="14" name="TextBox 13">
            <a:extLst>
              <a:ext uri="{FF2B5EF4-FFF2-40B4-BE49-F238E27FC236}">
                <a16:creationId xmlns:a16="http://schemas.microsoft.com/office/drawing/2014/main" id="{74CF5847-A95B-4F9A-9BE7-B96F376567DC}"/>
              </a:ext>
            </a:extLst>
          </p:cNvPr>
          <p:cNvSpPr txBox="1"/>
          <p:nvPr/>
        </p:nvSpPr>
        <p:spPr>
          <a:xfrm>
            <a:off x="0" y="6417860"/>
            <a:ext cx="824189" cy="369332"/>
          </a:xfrm>
          <a:prstGeom prst="rect">
            <a:avLst/>
          </a:prstGeom>
          <a:noFill/>
        </p:spPr>
        <p:txBody>
          <a:bodyPr wrap="square" rtlCol="0">
            <a:spAutoFit/>
          </a:bodyPr>
          <a:lstStyle/>
          <a:p>
            <a:r>
              <a:rPr lang="en-US" dirty="0"/>
              <a:t>n = 96</a:t>
            </a:r>
          </a:p>
        </p:txBody>
      </p:sp>
    </p:spTree>
    <p:extLst>
      <p:ext uri="{BB962C8B-B14F-4D97-AF65-F5344CB8AC3E}">
        <p14:creationId xmlns:p14="http://schemas.microsoft.com/office/powerpoint/2010/main" val="3326577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681A-4596-46D1-8D0B-7BFEE0A70ACF}"/>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F9008762-F289-4974-81CF-8F948E4E78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1" cy="6858000"/>
          </a:xfrm>
          <a:prstGeom prst="rect">
            <a:avLst/>
          </a:prstGeom>
        </p:spPr>
      </p:pic>
      <p:pic>
        <p:nvPicPr>
          <p:cNvPr id="10" name="Content Placeholder 9">
            <a:extLst>
              <a:ext uri="{FF2B5EF4-FFF2-40B4-BE49-F238E27FC236}">
                <a16:creationId xmlns:a16="http://schemas.microsoft.com/office/drawing/2014/main" id="{EAD53593-CD6F-469A-807C-72762F65D4DD}"/>
              </a:ext>
            </a:extLst>
          </p:cNvPr>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2" y="0"/>
            <a:ext cx="12192002" cy="6866936"/>
          </a:xfrm>
        </p:spPr>
      </p:pic>
      <p:pic>
        <p:nvPicPr>
          <p:cNvPr id="7" name="Content Placeholder 10">
            <a:extLst>
              <a:ext uri="{FF2B5EF4-FFF2-40B4-BE49-F238E27FC236}">
                <a16:creationId xmlns:a16="http://schemas.microsoft.com/office/drawing/2014/main" id="{C9151BC4-E5B9-4B65-8AA0-33B14EA872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01293" y="0"/>
            <a:ext cx="1490707" cy="712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9EF56DD5-0E3E-4AD8-8740-8CAD553130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01293" y="8936"/>
            <a:ext cx="1490707" cy="7123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1F5D7E5B-65A8-4C0E-A451-C9A2A35C5095}"/>
              </a:ext>
            </a:extLst>
          </p:cNvPr>
          <p:cNvSpPr txBox="1"/>
          <p:nvPr/>
        </p:nvSpPr>
        <p:spPr>
          <a:xfrm>
            <a:off x="11759609" y="6488668"/>
            <a:ext cx="432391" cy="369332"/>
          </a:xfrm>
          <a:prstGeom prst="rect">
            <a:avLst/>
          </a:prstGeom>
          <a:noFill/>
        </p:spPr>
        <p:txBody>
          <a:bodyPr wrap="square" rtlCol="0">
            <a:spAutoFit/>
          </a:bodyPr>
          <a:lstStyle/>
          <a:p>
            <a:r>
              <a:rPr lang="en-US" dirty="0"/>
              <a:t>20</a:t>
            </a:r>
          </a:p>
        </p:txBody>
      </p:sp>
      <p:pic>
        <p:nvPicPr>
          <p:cNvPr id="6" name="Picture 5" descr="A close up of text on a white background&#10;&#10;Description automatically generated">
            <a:extLst>
              <a:ext uri="{FF2B5EF4-FFF2-40B4-BE49-F238E27FC236}">
                <a16:creationId xmlns:a16="http://schemas.microsoft.com/office/drawing/2014/main" id="{D55877A1-AA71-408F-841D-F4D6F26589B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0C75F4B7-D17D-44CF-92D7-29C65229EDEF}"/>
              </a:ext>
            </a:extLst>
          </p:cNvPr>
          <p:cNvSpPr txBox="1"/>
          <p:nvPr/>
        </p:nvSpPr>
        <p:spPr>
          <a:xfrm>
            <a:off x="-1" y="0"/>
            <a:ext cx="5248276" cy="769441"/>
          </a:xfrm>
          <a:prstGeom prst="rect">
            <a:avLst/>
          </a:prstGeom>
          <a:solidFill>
            <a:schemeClr val="bg1"/>
          </a:solidFill>
        </p:spPr>
        <p:txBody>
          <a:bodyPr wrap="square" rtlCol="0">
            <a:spAutoFit/>
          </a:bodyPr>
          <a:lstStyle/>
          <a:p>
            <a:r>
              <a:rPr lang="en-US" sz="4400" dirty="0"/>
              <a:t>Optical Depth Sensing</a:t>
            </a:r>
          </a:p>
        </p:txBody>
      </p:sp>
    </p:spTree>
    <p:extLst>
      <p:ext uri="{BB962C8B-B14F-4D97-AF65-F5344CB8AC3E}">
        <p14:creationId xmlns:p14="http://schemas.microsoft.com/office/powerpoint/2010/main" val="65427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B01D009C-4639-45CC-92A2-B8DB8C61B0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8" name="Chart 17">
            <a:extLst>
              <a:ext uri="{FF2B5EF4-FFF2-40B4-BE49-F238E27FC236}">
                <a16:creationId xmlns:a16="http://schemas.microsoft.com/office/drawing/2014/main" id="{E264E9EA-A16E-4F02-BD34-DAFC1885AD2C}"/>
              </a:ext>
            </a:extLst>
          </p:cNvPr>
          <p:cNvGraphicFramePr>
            <a:graphicFrameLocks noGrp="1"/>
          </p:cNvGraphicFramePr>
          <p:nvPr>
            <p:extLst>
              <p:ext uri="{D42A27DB-BD31-4B8C-83A1-F6EECF244321}">
                <p14:modId xmlns:p14="http://schemas.microsoft.com/office/powerpoint/2010/main" val="379019600"/>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4"/>
          </a:graphicData>
        </a:graphic>
      </p:graphicFrame>
      <p:grpSp>
        <p:nvGrpSpPr>
          <p:cNvPr id="26" name="Group 25">
            <a:extLst>
              <a:ext uri="{FF2B5EF4-FFF2-40B4-BE49-F238E27FC236}">
                <a16:creationId xmlns:a16="http://schemas.microsoft.com/office/drawing/2014/main" id="{FB99EBBD-A2E0-4560-925D-A556202FB560}"/>
              </a:ext>
            </a:extLst>
          </p:cNvPr>
          <p:cNvGrpSpPr/>
          <p:nvPr/>
        </p:nvGrpSpPr>
        <p:grpSpPr>
          <a:xfrm>
            <a:off x="10850526" y="1010096"/>
            <a:ext cx="510363" cy="453650"/>
            <a:chOff x="10850526" y="1010096"/>
            <a:chExt cx="510363" cy="453650"/>
          </a:xfrm>
        </p:grpSpPr>
        <p:sp>
          <p:nvSpPr>
            <p:cNvPr id="8" name="Isosceles Triangle 7">
              <a:extLst>
                <a:ext uri="{FF2B5EF4-FFF2-40B4-BE49-F238E27FC236}">
                  <a16:creationId xmlns:a16="http://schemas.microsoft.com/office/drawing/2014/main" id="{6741E0AE-C9B4-4ADE-B207-7FF0A203A2FD}"/>
                </a:ext>
              </a:extLst>
            </p:cNvPr>
            <p:cNvSpPr/>
            <p:nvPr/>
          </p:nvSpPr>
          <p:spPr>
            <a:xfrm rot="10800000">
              <a:off x="10951535" y="1010096"/>
              <a:ext cx="308344" cy="2339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72FE8B8B-FB64-4B06-A9E6-E0047F318382}"/>
                </a:ext>
              </a:extLst>
            </p:cNvPr>
            <p:cNvCxnSpPr>
              <a:cxnSpLocks/>
            </p:cNvCxnSpPr>
            <p:nvPr/>
          </p:nvCxnSpPr>
          <p:spPr>
            <a:xfrm>
              <a:off x="10850526" y="1339702"/>
              <a:ext cx="51036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DE5B0D0-85EB-487D-A5C2-C65AE8F2CD8A}"/>
                </a:ext>
              </a:extLst>
            </p:cNvPr>
            <p:cNvCxnSpPr>
              <a:cxnSpLocks/>
            </p:cNvCxnSpPr>
            <p:nvPr/>
          </p:nvCxnSpPr>
          <p:spPr>
            <a:xfrm>
              <a:off x="10983433" y="1407041"/>
              <a:ext cx="25518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6FDC6FB-799B-45BC-ABD7-8957FEEFB7C4}"/>
                </a:ext>
              </a:extLst>
            </p:cNvPr>
            <p:cNvCxnSpPr>
              <a:cxnSpLocks/>
            </p:cNvCxnSpPr>
            <p:nvPr/>
          </p:nvCxnSpPr>
          <p:spPr>
            <a:xfrm>
              <a:off x="11052542" y="1463746"/>
              <a:ext cx="132908" cy="0"/>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DE462CEB-7EAD-4611-A9AA-C8A42DC6E180}"/>
              </a:ext>
            </a:extLst>
          </p:cNvPr>
          <p:cNvCxnSpPr/>
          <p:nvPr/>
        </p:nvCxnSpPr>
        <p:spPr>
          <a:xfrm>
            <a:off x="1531088" y="1967026"/>
            <a:ext cx="10302949"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45D6231-13E8-4DF1-8F33-34A131D567E5}"/>
              </a:ext>
            </a:extLst>
          </p:cNvPr>
          <p:cNvSpPr txBox="1"/>
          <p:nvPr/>
        </p:nvSpPr>
        <p:spPr>
          <a:xfrm>
            <a:off x="11759609" y="6488668"/>
            <a:ext cx="432391" cy="369332"/>
          </a:xfrm>
          <a:prstGeom prst="rect">
            <a:avLst/>
          </a:prstGeom>
          <a:noFill/>
        </p:spPr>
        <p:txBody>
          <a:bodyPr wrap="square" rtlCol="0">
            <a:spAutoFit/>
          </a:bodyPr>
          <a:lstStyle/>
          <a:p>
            <a:r>
              <a:rPr lang="en-US" dirty="0"/>
              <a:t>25</a:t>
            </a:r>
          </a:p>
        </p:txBody>
      </p:sp>
    </p:spTree>
    <p:extLst>
      <p:ext uri="{BB962C8B-B14F-4D97-AF65-F5344CB8AC3E}">
        <p14:creationId xmlns:p14="http://schemas.microsoft.com/office/powerpoint/2010/main" val="405860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B01D009C-4639-45CC-92A2-B8DB8C61B0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19" name="Chart 18">
            <a:extLst>
              <a:ext uri="{FF2B5EF4-FFF2-40B4-BE49-F238E27FC236}">
                <a16:creationId xmlns:a16="http://schemas.microsoft.com/office/drawing/2014/main" id="{71D95DC1-04C0-4FC6-A68C-B0F93817920A}"/>
              </a:ext>
            </a:extLst>
          </p:cNvPr>
          <p:cNvGraphicFramePr>
            <a:graphicFrameLocks noGrp="1"/>
          </p:cNvGraphicFramePr>
          <p:nvPr>
            <p:extLst>
              <p:ext uri="{D42A27DB-BD31-4B8C-83A1-F6EECF244321}">
                <p14:modId xmlns:p14="http://schemas.microsoft.com/office/powerpoint/2010/main" val="3182692718"/>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24EC8D4E-F811-4472-B22F-C3E8A46322CD}"/>
              </a:ext>
            </a:extLst>
          </p:cNvPr>
          <p:cNvGrpSpPr/>
          <p:nvPr/>
        </p:nvGrpSpPr>
        <p:grpSpPr>
          <a:xfrm>
            <a:off x="1127049" y="808074"/>
            <a:ext cx="808076" cy="1531088"/>
            <a:chOff x="1127049" y="808074"/>
            <a:chExt cx="808076" cy="1531088"/>
          </a:xfrm>
        </p:grpSpPr>
        <p:sp>
          <p:nvSpPr>
            <p:cNvPr id="2" name="Oval 1">
              <a:extLst>
                <a:ext uri="{FF2B5EF4-FFF2-40B4-BE49-F238E27FC236}">
                  <a16:creationId xmlns:a16="http://schemas.microsoft.com/office/drawing/2014/main" id="{56CDD82A-5DBE-4FD0-9459-24EB5C1FD5E0}"/>
                </a:ext>
              </a:extLst>
            </p:cNvPr>
            <p:cNvSpPr/>
            <p:nvPr/>
          </p:nvSpPr>
          <p:spPr>
            <a:xfrm>
              <a:off x="1127050" y="808074"/>
              <a:ext cx="808075" cy="7655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3E9E469F-6410-49C3-B013-44F2A65E1A26}"/>
                </a:ext>
              </a:extLst>
            </p:cNvPr>
            <p:cNvSpPr/>
            <p:nvPr/>
          </p:nvSpPr>
          <p:spPr>
            <a:xfrm>
              <a:off x="1127049" y="1573618"/>
              <a:ext cx="808075" cy="7655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DC135739-1469-4303-8DCE-FA846AD0DF09}"/>
              </a:ext>
            </a:extLst>
          </p:cNvPr>
          <p:cNvSpPr txBox="1"/>
          <p:nvPr/>
        </p:nvSpPr>
        <p:spPr>
          <a:xfrm>
            <a:off x="11759609" y="6488668"/>
            <a:ext cx="432391" cy="369332"/>
          </a:xfrm>
          <a:prstGeom prst="rect">
            <a:avLst/>
          </a:prstGeom>
          <a:noFill/>
        </p:spPr>
        <p:txBody>
          <a:bodyPr wrap="square" rtlCol="0">
            <a:spAutoFit/>
          </a:bodyPr>
          <a:lstStyle/>
          <a:p>
            <a:r>
              <a:rPr lang="en-US" dirty="0"/>
              <a:t>26</a:t>
            </a:r>
          </a:p>
        </p:txBody>
      </p:sp>
    </p:spTree>
    <p:extLst>
      <p:ext uri="{BB962C8B-B14F-4D97-AF65-F5344CB8AC3E}">
        <p14:creationId xmlns:p14="http://schemas.microsoft.com/office/powerpoint/2010/main" val="342970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ED3CD42-9F82-4171-A1D3-B563EF73F86A}"/>
              </a:ext>
            </a:extLst>
          </p:cNvPr>
          <p:cNvGraphicFramePr>
            <a:graphicFrameLocks noGrp="1"/>
          </p:cNvGraphicFramePr>
          <p:nvPr>
            <p:extLst>
              <p:ext uri="{D42A27DB-BD31-4B8C-83A1-F6EECF244321}">
                <p14:modId xmlns:p14="http://schemas.microsoft.com/office/powerpoint/2010/main" val="2691040131"/>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51">
            <a:extLst>
              <a:ext uri="{FF2B5EF4-FFF2-40B4-BE49-F238E27FC236}">
                <a16:creationId xmlns:a16="http://schemas.microsoft.com/office/drawing/2014/main" id="{81A1B856-80A0-4999-83BF-42060FF5D084}"/>
              </a:ext>
            </a:extLst>
          </p:cNvPr>
          <p:cNvSpPr txBox="1"/>
          <p:nvPr/>
        </p:nvSpPr>
        <p:spPr>
          <a:xfrm>
            <a:off x="8477327" y="2415880"/>
            <a:ext cx="2665591" cy="45397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350" dirty="0">
                <a:latin typeface="+mn-lt"/>
                <a:cs typeface="Arial" panose="020B0604020202020204" pitchFamily="34" charset="0"/>
              </a:rPr>
              <a:t>Distance from Shore</a:t>
            </a:r>
          </a:p>
        </p:txBody>
      </p:sp>
      <p:pic>
        <p:nvPicPr>
          <p:cNvPr id="6" name="Picture 2" descr="Image result for blue green red color gradient">
            <a:extLst>
              <a:ext uri="{FF2B5EF4-FFF2-40B4-BE49-F238E27FC236}">
                <a16:creationId xmlns:a16="http://schemas.microsoft.com/office/drawing/2014/main" id="{2AE7147B-D2FB-407D-999A-537BB0C441E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800000">
            <a:off x="1736592" y="5664818"/>
            <a:ext cx="2301680" cy="27878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AFA13483-9E9D-463B-94CD-61CD8A7F3EE2}"/>
              </a:ext>
            </a:extLst>
          </p:cNvPr>
          <p:cNvGrpSpPr/>
          <p:nvPr/>
        </p:nvGrpSpPr>
        <p:grpSpPr>
          <a:xfrm>
            <a:off x="2134064" y="747570"/>
            <a:ext cx="7042601" cy="4901837"/>
            <a:chOff x="2134064" y="747570"/>
            <a:chExt cx="7042601" cy="4901837"/>
          </a:xfrm>
        </p:grpSpPr>
        <p:cxnSp>
          <p:nvCxnSpPr>
            <p:cNvPr id="7" name="Straight Connector 6">
              <a:extLst>
                <a:ext uri="{FF2B5EF4-FFF2-40B4-BE49-F238E27FC236}">
                  <a16:creationId xmlns:a16="http://schemas.microsoft.com/office/drawing/2014/main" id="{85A31896-6A92-4ED2-87F8-9AA3344505AF}"/>
                </a:ext>
              </a:extLst>
            </p:cNvPr>
            <p:cNvCxnSpPr>
              <a:cxnSpLocks/>
            </p:cNvCxnSpPr>
            <p:nvPr/>
          </p:nvCxnSpPr>
          <p:spPr bwMode="auto">
            <a:xfrm flipH="1" flipV="1">
              <a:off x="5457517" y="2657351"/>
              <a:ext cx="0" cy="299205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6AB438A6-F3B1-4123-B602-417CD03CA017}"/>
                </a:ext>
              </a:extLst>
            </p:cNvPr>
            <p:cNvCxnSpPr>
              <a:cxnSpLocks/>
            </p:cNvCxnSpPr>
            <p:nvPr/>
          </p:nvCxnSpPr>
          <p:spPr bwMode="auto">
            <a:xfrm flipH="1" flipV="1">
              <a:off x="4038274" y="2657351"/>
              <a:ext cx="0" cy="299205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99F9A15E-D529-4426-AFBE-F0DE11B2FDAA}"/>
                </a:ext>
              </a:extLst>
            </p:cNvPr>
            <p:cNvCxnSpPr>
              <a:cxnSpLocks/>
            </p:cNvCxnSpPr>
            <p:nvPr/>
          </p:nvCxnSpPr>
          <p:spPr bwMode="auto">
            <a:xfrm flipV="1">
              <a:off x="4038272" y="747570"/>
              <a:ext cx="2" cy="2346504"/>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63AEB674-B70E-4B73-8411-DB6E5B51858E}"/>
                </a:ext>
              </a:extLst>
            </p:cNvPr>
            <p:cNvCxnSpPr>
              <a:cxnSpLocks/>
            </p:cNvCxnSpPr>
            <p:nvPr/>
          </p:nvCxnSpPr>
          <p:spPr bwMode="auto">
            <a:xfrm flipV="1">
              <a:off x="5457517" y="747570"/>
              <a:ext cx="0" cy="2346504"/>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1" name="TextBox 28">
              <a:extLst>
                <a:ext uri="{FF2B5EF4-FFF2-40B4-BE49-F238E27FC236}">
                  <a16:creationId xmlns:a16="http://schemas.microsoft.com/office/drawing/2014/main" id="{9918ACC3-7DA6-4CE7-A9F0-BC2473B13E4F}"/>
                </a:ext>
              </a:extLst>
            </p:cNvPr>
            <p:cNvSpPr txBox="1"/>
            <p:nvPr/>
          </p:nvSpPr>
          <p:spPr>
            <a:xfrm>
              <a:off x="2134064" y="774411"/>
              <a:ext cx="1447810"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200" dirty="0">
                  <a:latin typeface="+mn-lt"/>
                  <a:cs typeface="Arial" panose="020B0604020202020204" pitchFamily="34" charset="0"/>
                </a:rPr>
                <a:t>Visible</a:t>
              </a:r>
            </a:p>
          </p:txBody>
        </p:sp>
        <p:sp>
          <p:nvSpPr>
            <p:cNvPr id="12" name="TextBox 50">
              <a:extLst>
                <a:ext uri="{FF2B5EF4-FFF2-40B4-BE49-F238E27FC236}">
                  <a16:creationId xmlns:a16="http://schemas.microsoft.com/office/drawing/2014/main" id="{EFC6B3B6-CB7E-4C24-8B27-BB77462FCE80}"/>
                </a:ext>
              </a:extLst>
            </p:cNvPr>
            <p:cNvSpPr txBox="1"/>
            <p:nvPr/>
          </p:nvSpPr>
          <p:spPr>
            <a:xfrm>
              <a:off x="4291495" y="774411"/>
              <a:ext cx="912801"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200" dirty="0">
                  <a:latin typeface="+mn-lt"/>
                  <a:cs typeface="Arial" panose="020B0604020202020204" pitchFamily="34" charset="0"/>
                </a:rPr>
                <a:t>NIR</a:t>
              </a:r>
            </a:p>
          </p:txBody>
        </p:sp>
        <p:sp>
          <p:nvSpPr>
            <p:cNvPr id="13" name="TextBox 51">
              <a:extLst>
                <a:ext uri="{FF2B5EF4-FFF2-40B4-BE49-F238E27FC236}">
                  <a16:creationId xmlns:a16="http://schemas.microsoft.com/office/drawing/2014/main" id="{8CFC81AE-073A-4B0D-B062-55B039A2F51E}"/>
                </a:ext>
              </a:extLst>
            </p:cNvPr>
            <p:cNvSpPr txBox="1"/>
            <p:nvPr/>
          </p:nvSpPr>
          <p:spPr>
            <a:xfrm>
              <a:off x="7753076" y="793414"/>
              <a:ext cx="1423589" cy="5847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200" dirty="0">
                  <a:latin typeface="+mn-lt"/>
                  <a:cs typeface="Arial" panose="020B0604020202020204" pitchFamily="34" charset="0"/>
                </a:rPr>
                <a:t>SWIR</a:t>
              </a:r>
            </a:p>
          </p:txBody>
        </p:sp>
      </p:grpSp>
      <p:sp>
        <p:nvSpPr>
          <p:cNvPr id="17" name="TextBox 16">
            <a:extLst>
              <a:ext uri="{FF2B5EF4-FFF2-40B4-BE49-F238E27FC236}">
                <a16:creationId xmlns:a16="http://schemas.microsoft.com/office/drawing/2014/main" id="{4A22DB73-E7B5-42D6-ADEA-4CF392F0F38A}"/>
              </a:ext>
            </a:extLst>
          </p:cNvPr>
          <p:cNvSpPr txBox="1"/>
          <p:nvPr/>
        </p:nvSpPr>
        <p:spPr>
          <a:xfrm>
            <a:off x="11759609" y="6488668"/>
            <a:ext cx="432391" cy="369332"/>
          </a:xfrm>
          <a:prstGeom prst="rect">
            <a:avLst/>
          </a:prstGeom>
          <a:noFill/>
        </p:spPr>
        <p:txBody>
          <a:bodyPr wrap="square" rtlCol="0">
            <a:spAutoFit/>
          </a:bodyPr>
          <a:lstStyle/>
          <a:p>
            <a:r>
              <a:rPr lang="en-US" dirty="0"/>
              <a:t>27</a:t>
            </a:r>
          </a:p>
        </p:txBody>
      </p:sp>
    </p:spTree>
    <p:extLst>
      <p:ext uri="{BB962C8B-B14F-4D97-AF65-F5344CB8AC3E}">
        <p14:creationId xmlns:p14="http://schemas.microsoft.com/office/powerpoint/2010/main" val="2081662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4845-4CE7-41C0-B8B1-4E281B5898EF}"/>
              </a:ext>
            </a:extLst>
          </p:cNvPr>
          <p:cNvSpPr>
            <a:spLocks noGrp="1"/>
          </p:cNvSpPr>
          <p:nvPr>
            <p:ph type="title"/>
          </p:nvPr>
        </p:nvSpPr>
        <p:spPr/>
        <p:txBody>
          <a:bodyPr/>
          <a:lstStyle/>
          <a:p>
            <a:r>
              <a:rPr lang="en-US" dirty="0">
                <a:solidFill>
                  <a:schemeClr val="tx1"/>
                </a:solidFill>
                <a:latin typeface="+mn-lt"/>
              </a:rPr>
              <a:t>Conclusions</a:t>
            </a:r>
          </a:p>
        </p:txBody>
      </p:sp>
      <p:sp>
        <p:nvSpPr>
          <p:cNvPr id="3" name="Content Placeholder 2">
            <a:extLst>
              <a:ext uri="{FF2B5EF4-FFF2-40B4-BE49-F238E27FC236}">
                <a16:creationId xmlns:a16="http://schemas.microsoft.com/office/drawing/2014/main" id="{A14F6CC8-5892-40DD-8B19-B7554F34AA03}"/>
              </a:ext>
            </a:extLst>
          </p:cNvPr>
          <p:cNvSpPr>
            <a:spLocks noGrp="1"/>
          </p:cNvSpPr>
          <p:nvPr>
            <p:ph idx="1"/>
          </p:nvPr>
        </p:nvSpPr>
        <p:spPr/>
        <p:txBody>
          <a:bodyPr>
            <a:normAutofit/>
          </a:bodyPr>
          <a:lstStyle/>
          <a:p>
            <a:r>
              <a:rPr lang="en-US" dirty="0">
                <a:solidFill>
                  <a:schemeClr val="tx1"/>
                </a:solidFill>
                <a:latin typeface="+mn-lt"/>
              </a:rPr>
              <a:t>EM energy reflected from the benthic surface impacts the water leaving radiance in </a:t>
            </a:r>
            <a:r>
              <a:rPr lang="en-US" u="sng" dirty="0">
                <a:solidFill>
                  <a:schemeClr val="tx1"/>
                </a:solidFill>
                <a:latin typeface="+mn-lt"/>
              </a:rPr>
              <a:t>optically shallow waters</a:t>
            </a:r>
          </a:p>
          <a:p>
            <a:pPr lvl="1"/>
            <a:r>
              <a:rPr lang="en-US" dirty="0">
                <a:solidFill>
                  <a:schemeClr val="tx1"/>
                </a:solidFill>
                <a:latin typeface="+mn-lt"/>
              </a:rPr>
              <a:t>Biological in origin (chlorophyll)</a:t>
            </a:r>
          </a:p>
          <a:p>
            <a:pPr lvl="1"/>
            <a:endParaRPr lang="en-US" dirty="0">
              <a:solidFill>
                <a:schemeClr val="tx1"/>
              </a:solidFill>
              <a:latin typeface="+mn-lt"/>
            </a:endParaRPr>
          </a:p>
          <a:p>
            <a:pPr lvl="1"/>
            <a:r>
              <a:rPr lang="en-US" dirty="0">
                <a:solidFill>
                  <a:schemeClr val="tx1"/>
                </a:solidFill>
                <a:latin typeface="+mn-lt"/>
              </a:rPr>
              <a:t>Physicochemical (iron oxide turbidity)</a:t>
            </a:r>
          </a:p>
          <a:p>
            <a:pPr marL="0" indent="0">
              <a:buNone/>
            </a:pPr>
            <a:endParaRPr lang="en-US" dirty="0">
              <a:solidFill>
                <a:schemeClr val="tx1"/>
              </a:solidFill>
              <a:latin typeface="+mn-lt"/>
            </a:endParaRPr>
          </a:p>
        </p:txBody>
      </p:sp>
      <p:pic>
        <p:nvPicPr>
          <p:cNvPr id="5" name="Picture 4" descr="A close up of text on a white background&#10;&#10;Description automatically generated">
            <a:extLst>
              <a:ext uri="{FF2B5EF4-FFF2-40B4-BE49-F238E27FC236}">
                <a16:creationId xmlns:a16="http://schemas.microsoft.com/office/drawing/2014/main" id="{B01D009C-4639-45CC-92A2-B8DB8C61B0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67566E9F-34B9-4D40-8C9E-74373680D110}"/>
              </a:ext>
            </a:extLst>
          </p:cNvPr>
          <p:cNvSpPr txBox="1"/>
          <p:nvPr/>
        </p:nvSpPr>
        <p:spPr>
          <a:xfrm>
            <a:off x="11759609" y="6488668"/>
            <a:ext cx="432391" cy="369332"/>
          </a:xfrm>
          <a:prstGeom prst="rect">
            <a:avLst/>
          </a:prstGeom>
          <a:noFill/>
        </p:spPr>
        <p:txBody>
          <a:bodyPr wrap="square" rtlCol="0">
            <a:spAutoFit/>
          </a:bodyPr>
          <a:lstStyle/>
          <a:p>
            <a:r>
              <a:rPr lang="en-US" dirty="0"/>
              <a:t>28</a:t>
            </a:r>
          </a:p>
        </p:txBody>
      </p:sp>
      <p:pic>
        <p:nvPicPr>
          <p:cNvPr id="7" name="Content Placeholder 10">
            <a:extLst>
              <a:ext uri="{FF2B5EF4-FFF2-40B4-BE49-F238E27FC236}">
                <a16:creationId xmlns:a16="http://schemas.microsoft.com/office/drawing/2014/main" id="{8F473B14-AAC4-4CEC-AE88-6706F2A57E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01293" y="0"/>
            <a:ext cx="1490707" cy="712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Image result for cie diagram">
            <a:extLst>
              <a:ext uri="{FF2B5EF4-FFF2-40B4-BE49-F238E27FC236}">
                <a16:creationId xmlns:a16="http://schemas.microsoft.com/office/drawing/2014/main" id="{FFF44B7E-2D72-499A-891A-8DD06B83090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01293" y="8936"/>
            <a:ext cx="1490707" cy="712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4CEA7308-8DEF-4D74-A2A7-023A095BD649}"/>
              </a:ext>
            </a:extLst>
          </p:cNvPr>
          <p:cNvGrpSpPr/>
          <p:nvPr/>
        </p:nvGrpSpPr>
        <p:grpSpPr>
          <a:xfrm>
            <a:off x="6961735" y="2565691"/>
            <a:ext cx="5014069" cy="2981857"/>
            <a:chOff x="6950406" y="1810317"/>
            <a:chExt cx="5014069" cy="2981857"/>
          </a:xfrm>
        </p:grpSpPr>
        <p:sp>
          <p:nvSpPr>
            <p:cNvPr id="31" name="Cube 30">
              <a:extLst>
                <a:ext uri="{FF2B5EF4-FFF2-40B4-BE49-F238E27FC236}">
                  <a16:creationId xmlns:a16="http://schemas.microsoft.com/office/drawing/2014/main" id="{47EA626B-7301-4604-BC55-AA25DC3740E8}"/>
                </a:ext>
              </a:extLst>
            </p:cNvPr>
            <p:cNvSpPr/>
            <p:nvPr/>
          </p:nvSpPr>
          <p:spPr>
            <a:xfrm>
              <a:off x="7255564" y="2385390"/>
              <a:ext cx="4527132" cy="237545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0F1BF116-AB3C-4C2A-86AB-D66542392DA4}"/>
                </a:ext>
              </a:extLst>
            </p:cNvPr>
            <p:cNvSpPr txBox="1"/>
            <p:nvPr/>
          </p:nvSpPr>
          <p:spPr>
            <a:xfrm>
              <a:off x="6950406" y="2671768"/>
              <a:ext cx="271310" cy="400110"/>
            </a:xfrm>
            <a:prstGeom prst="rect">
              <a:avLst/>
            </a:prstGeom>
            <a:noFill/>
          </p:spPr>
          <p:txBody>
            <a:bodyPr wrap="square" rtlCol="0">
              <a:spAutoFit/>
            </a:bodyPr>
            <a:lstStyle/>
            <a:p>
              <a:r>
                <a:rPr lang="en-US" sz="2000" dirty="0"/>
                <a:t>0</a:t>
              </a:r>
            </a:p>
          </p:txBody>
        </p:sp>
        <p:sp>
          <p:nvSpPr>
            <p:cNvPr id="33" name="TextBox 32">
              <a:extLst>
                <a:ext uri="{FF2B5EF4-FFF2-40B4-BE49-F238E27FC236}">
                  <a16:creationId xmlns:a16="http://schemas.microsoft.com/office/drawing/2014/main" id="{982198CB-1298-4913-B7E6-7794936D0CD1}"/>
                </a:ext>
              </a:extLst>
            </p:cNvPr>
            <p:cNvSpPr txBox="1"/>
            <p:nvPr/>
          </p:nvSpPr>
          <p:spPr>
            <a:xfrm>
              <a:off x="6950406" y="4391511"/>
              <a:ext cx="271310" cy="400110"/>
            </a:xfrm>
            <a:prstGeom prst="rect">
              <a:avLst/>
            </a:prstGeom>
            <a:noFill/>
          </p:spPr>
          <p:txBody>
            <a:bodyPr wrap="square" rtlCol="0">
              <a:spAutoFit/>
            </a:bodyPr>
            <a:lstStyle/>
            <a:p>
              <a:r>
                <a:rPr lang="en-US" sz="2000" dirty="0"/>
                <a:t>R</a:t>
              </a:r>
            </a:p>
          </p:txBody>
        </p:sp>
        <p:cxnSp>
          <p:nvCxnSpPr>
            <p:cNvPr id="34" name="Straight Connector 33">
              <a:extLst>
                <a:ext uri="{FF2B5EF4-FFF2-40B4-BE49-F238E27FC236}">
                  <a16:creationId xmlns:a16="http://schemas.microsoft.com/office/drawing/2014/main" id="{F2EF0C82-DFC0-49CC-881D-F469475F7217}"/>
                </a:ext>
              </a:extLst>
            </p:cNvPr>
            <p:cNvCxnSpPr>
              <a:cxnSpLocks/>
            </p:cNvCxnSpPr>
            <p:nvPr/>
          </p:nvCxnSpPr>
          <p:spPr>
            <a:xfrm>
              <a:off x="7255564" y="3532120"/>
              <a:ext cx="3933269"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55170B6-8EC0-4B6A-B9EC-867FCA708680}"/>
                </a:ext>
              </a:extLst>
            </p:cNvPr>
            <p:cNvCxnSpPr>
              <a:cxnSpLocks/>
            </p:cNvCxnSpPr>
            <p:nvPr/>
          </p:nvCxnSpPr>
          <p:spPr>
            <a:xfrm flipV="1">
              <a:off x="11188833" y="2938257"/>
              <a:ext cx="593863" cy="5938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0E546BF-E8EA-46C6-8CAE-7A8BE77F1F5F}"/>
                </a:ext>
              </a:extLst>
            </p:cNvPr>
            <p:cNvCxnSpPr>
              <a:cxnSpLocks/>
            </p:cNvCxnSpPr>
            <p:nvPr/>
          </p:nvCxnSpPr>
          <p:spPr>
            <a:xfrm flipV="1">
              <a:off x="11188832" y="3349489"/>
              <a:ext cx="593864" cy="58350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73B44CF-C8D6-4741-A245-1D6D28A7A682}"/>
                </a:ext>
              </a:extLst>
            </p:cNvPr>
            <p:cNvSpPr txBox="1"/>
            <p:nvPr/>
          </p:nvSpPr>
          <p:spPr>
            <a:xfrm>
              <a:off x="7265499" y="3563666"/>
              <a:ext cx="417450" cy="400110"/>
            </a:xfrm>
            <a:prstGeom prst="rect">
              <a:avLst/>
            </a:prstGeom>
            <a:noFill/>
          </p:spPr>
          <p:txBody>
            <a:bodyPr wrap="square" rtlCol="0">
              <a:spAutoFit/>
            </a:bodyPr>
            <a:lstStyle/>
            <a:p>
              <a:r>
                <a:rPr lang="en-US" sz="2000" dirty="0"/>
                <a:t>∆r</a:t>
              </a:r>
            </a:p>
          </p:txBody>
        </p:sp>
        <p:sp>
          <p:nvSpPr>
            <p:cNvPr id="38" name="TextBox 37">
              <a:extLst>
                <a:ext uri="{FF2B5EF4-FFF2-40B4-BE49-F238E27FC236}">
                  <a16:creationId xmlns:a16="http://schemas.microsoft.com/office/drawing/2014/main" id="{42317E54-F9E7-42A0-BB02-8F1A54890ECC}"/>
                </a:ext>
              </a:extLst>
            </p:cNvPr>
            <p:cNvSpPr txBox="1"/>
            <p:nvPr/>
          </p:nvSpPr>
          <p:spPr>
            <a:xfrm>
              <a:off x="8940152" y="3508027"/>
              <a:ext cx="760439" cy="400110"/>
            </a:xfrm>
            <a:prstGeom prst="rect">
              <a:avLst/>
            </a:prstGeom>
            <a:noFill/>
          </p:spPr>
          <p:txBody>
            <a:bodyPr wrap="square" rtlCol="0">
              <a:spAutoFit/>
            </a:bodyPr>
            <a:lstStyle/>
            <a:p>
              <a:r>
                <a:rPr lang="en-US" sz="2000" dirty="0"/>
                <a:t>ɸ</a:t>
              </a:r>
              <a:r>
                <a:rPr lang="en-US" sz="2000" baseline="-25000" dirty="0"/>
                <a:t>a </a:t>
              </a:r>
              <a:r>
                <a:rPr lang="en-US" sz="2000" dirty="0"/>
                <a:t>(</a:t>
              </a:r>
              <a:r>
                <a:rPr lang="el-GR" sz="2000" dirty="0"/>
                <a:t>λ</a:t>
              </a:r>
              <a:r>
                <a:rPr lang="en-US" sz="2000" dirty="0"/>
                <a:t>)</a:t>
              </a:r>
            </a:p>
          </p:txBody>
        </p:sp>
        <p:sp>
          <p:nvSpPr>
            <p:cNvPr id="40" name="TextBox 39">
              <a:extLst>
                <a:ext uri="{FF2B5EF4-FFF2-40B4-BE49-F238E27FC236}">
                  <a16:creationId xmlns:a16="http://schemas.microsoft.com/office/drawing/2014/main" id="{A8276C8E-6FAB-4C3B-8448-EF917E8D550D}"/>
                </a:ext>
              </a:extLst>
            </p:cNvPr>
            <p:cNvSpPr txBox="1"/>
            <p:nvPr/>
          </p:nvSpPr>
          <p:spPr>
            <a:xfrm>
              <a:off x="9293190" y="1859967"/>
              <a:ext cx="760439" cy="400110"/>
            </a:xfrm>
            <a:prstGeom prst="rect">
              <a:avLst/>
            </a:prstGeom>
            <a:noFill/>
          </p:spPr>
          <p:txBody>
            <a:bodyPr wrap="square" rtlCol="0">
              <a:spAutoFit/>
            </a:bodyPr>
            <a:lstStyle/>
            <a:p>
              <a:r>
                <a:rPr lang="en-US" sz="2000" dirty="0"/>
                <a:t>ɸ</a:t>
              </a:r>
              <a:r>
                <a:rPr lang="en-US" sz="2000" baseline="-25000" dirty="0"/>
                <a:t>i </a:t>
              </a:r>
              <a:r>
                <a:rPr lang="en-US" sz="2000" dirty="0"/>
                <a:t>(</a:t>
              </a:r>
              <a:r>
                <a:rPr lang="el-GR" sz="2000" dirty="0"/>
                <a:t>λ</a:t>
              </a:r>
              <a:r>
                <a:rPr lang="en-US" sz="2000" dirty="0"/>
                <a:t>)</a:t>
              </a:r>
            </a:p>
          </p:txBody>
        </p:sp>
        <p:cxnSp>
          <p:nvCxnSpPr>
            <p:cNvPr id="41" name="Straight Arrow Connector 40">
              <a:extLst>
                <a:ext uri="{FF2B5EF4-FFF2-40B4-BE49-F238E27FC236}">
                  <a16:creationId xmlns:a16="http://schemas.microsoft.com/office/drawing/2014/main" id="{3C99AB57-738C-43A6-98B8-455AD001DCBE}"/>
                </a:ext>
              </a:extLst>
            </p:cNvPr>
            <p:cNvCxnSpPr/>
            <p:nvPr/>
          </p:nvCxnSpPr>
          <p:spPr>
            <a:xfrm flipH="1">
              <a:off x="9222196" y="1810317"/>
              <a:ext cx="1" cy="5665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7B6555C-1B96-45B8-8CDE-126A9BC25065}"/>
                </a:ext>
              </a:extLst>
            </p:cNvPr>
            <p:cNvCxnSpPr>
              <a:cxnSpLocks/>
            </p:cNvCxnSpPr>
            <p:nvPr/>
          </p:nvCxnSpPr>
          <p:spPr>
            <a:xfrm flipV="1">
              <a:off x="9222196" y="2160951"/>
              <a:ext cx="1412674" cy="6075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0D5B6E1-27E7-44D6-9D73-16E2681115F9}"/>
                </a:ext>
              </a:extLst>
            </p:cNvPr>
            <p:cNvSpPr txBox="1"/>
            <p:nvPr/>
          </p:nvSpPr>
          <p:spPr>
            <a:xfrm>
              <a:off x="10545271" y="1972850"/>
              <a:ext cx="760439" cy="400110"/>
            </a:xfrm>
            <a:prstGeom prst="rect">
              <a:avLst/>
            </a:prstGeom>
            <a:noFill/>
          </p:spPr>
          <p:txBody>
            <a:bodyPr wrap="square" rtlCol="0">
              <a:spAutoFit/>
            </a:bodyPr>
            <a:lstStyle/>
            <a:p>
              <a:r>
                <a:rPr lang="en-US" sz="2000" dirty="0"/>
                <a:t>ɸ</a:t>
              </a:r>
              <a:r>
                <a:rPr lang="en-US" sz="2000" baseline="-25000" dirty="0"/>
                <a:t>s </a:t>
              </a:r>
              <a:r>
                <a:rPr lang="en-US" sz="2000" dirty="0"/>
                <a:t>(</a:t>
              </a:r>
              <a:r>
                <a:rPr lang="el-GR" sz="2000" dirty="0"/>
                <a:t>λ</a:t>
              </a:r>
              <a:r>
                <a:rPr lang="en-US" sz="2000" dirty="0"/>
                <a:t>)</a:t>
              </a:r>
            </a:p>
          </p:txBody>
        </p:sp>
        <p:grpSp>
          <p:nvGrpSpPr>
            <p:cNvPr id="44" name="Group 43">
              <a:extLst>
                <a:ext uri="{FF2B5EF4-FFF2-40B4-BE49-F238E27FC236}">
                  <a16:creationId xmlns:a16="http://schemas.microsoft.com/office/drawing/2014/main" id="{DC0B5E66-6FE7-4CAC-B99F-B3B1411E325D}"/>
                </a:ext>
              </a:extLst>
            </p:cNvPr>
            <p:cNvGrpSpPr/>
            <p:nvPr/>
          </p:nvGrpSpPr>
          <p:grpSpPr>
            <a:xfrm>
              <a:off x="7255560" y="3831869"/>
              <a:ext cx="4708915" cy="960305"/>
              <a:chOff x="7255560" y="3831869"/>
              <a:chExt cx="4708915" cy="960305"/>
            </a:xfrm>
          </p:grpSpPr>
          <p:sp>
            <p:nvSpPr>
              <p:cNvPr id="49" name="Rectangle 48">
                <a:extLst>
                  <a:ext uri="{FF2B5EF4-FFF2-40B4-BE49-F238E27FC236}">
                    <a16:creationId xmlns:a16="http://schemas.microsoft.com/office/drawing/2014/main" id="{9A343C7E-A3BF-4F36-ADE4-2B9109F2D320}"/>
                  </a:ext>
                </a:extLst>
              </p:cNvPr>
              <p:cNvSpPr/>
              <p:nvPr/>
            </p:nvSpPr>
            <p:spPr>
              <a:xfrm>
                <a:off x="7255560" y="4381572"/>
                <a:ext cx="3923333" cy="3778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Parallelogram 49">
                <a:extLst>
                  <a:ext uri="{FF2B5EF4-FFF2-40B4-BE49-F238E27FC236}">
                    <a16:creationId xmlns:a16="http://schemas.microsoft.com/office/drawing/2014/main" id="{2B467620-94F7-4CA0-B7D2-DF4F3F76F9EA}"/>
                  </a:ext>
                </a:extLst>
              </p:cNvPr>
              <p:cNvSpPr/>
              <p:nvPr/>
            </p:nvSpPr>
            <p:spPr>
              <a:xfrm rot="13210009">
                <a:off x="11197371" y="3975769"/>
                <a:ext cx="356408" cy="816405"/>
              </a:xfrm>
              <a:prstGeom prst="parallelogram">
                <a:avLst>
                  <a:gd name="adj" fmla="val 1974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ight Triangle 50">
                <a:extLst>
                  <a:ext uri="{FF2B5EF4-FFF2-40B4-BE49-F238E27FC236}">
                    <a16:creationId xmlns:a16="http://schemas.microsoft.com/office/drawing/2014/main" id="{32966305-9264-45AE-8E86-BBA3F989B93D}"/>
                  </a:ext>
                </a:extLst>
              </p:cNvPr>
              <p:cNvSpPr/>
              <p:nvPr/>
            </p:nvSpPr>
            <p:spPr>
              <a:xfrm rot="2606973">
                <a:off x="11629305" y="3831869"/>
                <a:ext cx="319845" cy="323677"/>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a:extLst>
                  <a:ext uri="{FF2B5EF4-FFF2-40B4-BE49-F238E27FC236}">
                    <a16:creationId xmlns:a16="http://schemas.microsoft.com/office/drawing/2014/main" id="{424CDF63-F1B7-4B66-95BA-4580E9F063FF}"/>
                  </a:ext>
                </a:extLst>
              </p:cNvPr>
              <p:cNvSpPr/>
              <p:nvPr/>
            </p:nvSpPr>
            <p:spPr>
              <a:xfrm rot="16401943">
                <a:off x="11562578" y="4063251"/>
                <a:ext cx="507930" cy="295864"/>
              </a:xfrm>
              <a:prstGeom prst="triangle">
                <a:avLst>
                  <a:gd name="adj" fmla="val 25987"/>
                </a:avLst>
              </a:prstGeom>
              <a:solidFill>
                <a:srgbClr val="FFFFC5"/>
              </a:solidFill>
              <a:ln>
                <a:solidFill>
                  <a:srgbClr val="FFF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5" name="Straight Connector 44">
              <a:extLst>
                <a:ext uri="{FF2B5EF4-FFF2-40B4-BE49-F238E27FC236}">
                  <a16:creationId xmlns:a16="http://schemas.microsoft.com/office/drawing/2014/main" id="{23C9401E-0F45-4BC3-B75A-B2437DC1DAC2}"/>
                </a:ext>
              </a:extLst>
            </p:cNvPr>
            <p:cNvCxnSpPr/>
            <p:nvPr/>
          </p:nvCxnSpPr>
          <p:spPr>
            <a:xfrm>
              <a:off x="7255563" y="3932998"/>
              <a:ext cx="3933269"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C84A229E-BDCF-4898-AE99-0F30C6F89B05}"/>
                </a:ext>
              </a:extLst>
            </p:cNvPr>
            <p:cNvGrpSpPr/>
            <p:nvPr/>
          </p:nvGrpSpPr>
          <p:grpSpPr>
            <a:xfrm>
              <a:off x="8251457" y="1972850"/>
              <a:ext cx="819197" cy="2439366"/>
              <a:chOff x="8251457" y="1972850"/>
              <a:chExt cx="819197" cy="2439366"/>
            </a:xfrm>
          </p:grpSpPr>
          <p:cxnSp>
            <p:nvCxnSpPr>
              <p:cNvPr id="47" name="Straight Arrow Connector 46">
                <a:extLst>
                  <a:ext uri="{FF2B5EF4-FFF2-40B4-BE49-F238E27FC236}">
                    <a16:creationId xmlns:a16="http://schemas.microsoft.com/office/drawing/2014/main" id="{E3FF6410-3743-424F-A9D7-96A4680A4200}"/>
                  </a:ext>
                </a:extLst>
              </p:cNvPr>
              <p:cNvCxnSpPr>
                <a:cxnSpLocks/>
              </p:cNvCxnSpPr>
              <p:nvPr/>
            </p:nvCxnSpPr>
            <p:spPr>
              <a:xfrm flipV="1">
                <a:off x="8251457" y="1972850"/>
                <a:ext cx="0" cy="24186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0598690-2971-42B1-B921-1B279371CDCA}"/>
                  </a:ext>
                </a:extLst>
              </p:cNvPr>
              <p:cNvSpPr txBox="1"/>
              <p:nvPr/>
            </p:nvSpPr>
            <p:spPr>
              <a:xfrm>
                <a:off x="8310215" y="4012106"/>
                <a:ext cx="760439" cy="400110"/>
              </a:xfrm>
              <a:prstGeom prst="rect">
                <a:avLst/>
              </a:prstGeom>
              <a:noFill/>
            </p:spPr>
            <p:txBody>
              <a:bodyPr wrap="square" rtlCol="0">
                <a:spAutoFit/>
              </a:bodyPr>
              <a:lstStyle/>
              <a:p>
                <a:r>
                  <a:rPr lang="en-US" sz="2000" dirty="0"/>
                  <a:t>ɸ</a:t>
                </a:r>
                <a:r>
                  <a:rPr lang="en-US" sz="2000" baseline="-25000" dirty="0"/>
                  <a:t>r </a:t>
                </a:r>
                <a:r>
                  <a:rPr lang="en-US" sz="2000" dirty="0"/>
                  <a:t>(</a:t>
                </a:r>
                <a:r>
                  <a:rPr lang="el-GR" sz="2000" dirty="0"/>
                  <a:t>λ</a:t>
                </a:r>
                <a:r>
                  <a:rPr lang="en-US" sz="2000" dirty="0"/>
                  <a:t>)</a:t>
                </a:r>
              </a:p>
            </p:txBody>
          </p:sp>
        </p:grpSp>
      </p:grpSp>
    </p:spTree>
    <p:extLst>
      <p:ext uri="{BB962C8B-B14F-4D97-AF65-F5344CB8AC3E}">
        <p14:creationId xmlns:p14="http://schemas.microsoft.com/office/powerpoint/2010/main" val="4067589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4845-4CE7-41C0-B8B1-4E281B5898EF}"/>
              </a:ext>
            </a:extLst>
          </p:cNvPr>
          <p:cNvSpPr>
            <a:spLocks noGrp="1"/>
          </p:cNvSpPr>
          <p:nvPr>
            <p:ph type="title"/>
          </p:nvPr>
        </p:nvSpPr>
        <p:spPr/>
        <p:txBody>
          <a:bodyPr/>
          <a:lstStyle/>
          <a:p>
            <a:r>
              <a:rPr lang="en-US" dirty="0">
                <a:solidFill>
                  <a:schemeClr val="tx1"/>
                </a:solidFill>
                <a:latin typeface="+mn-lt"/>
              </a:rPr>
              <a:t>Conclusions</a:t>
            </a:r>
          </a:p>
        </p:txBody>
      </p:sp>
      <p:sp>
        <p:nvSpPr>
          <p:cNvPr id="3" name="Content Placeholder 2">
            <a:extLst>
              <a:ext uri="{FF2B5EF4-FFF2-40B4-BE49-F238E27FC236}">
                <a16:creationId xmlns:a16="http://schemas.microsoft.com/office/drawing/2014/main" id="{A14F6CC8-5892-40DD-8B19-B7554F34AA03}"/>
              </a:ext>
            </a:extLst>
          </p:cNvPr>
          <p:cNvSpPr>
            <a:spLocks noGrp="1"/>
          </p:cNvSpPr>
          <p:nvPr>
            <p:ph idx="1"/>
          </p:nvPr>
        </p:nvSpPr>
        <p:spPr/>
        <p:txBody>
          <a:bodyPr>
            <a:normAutofit/>
          </a:bodyPr>
          <a:lstStyle/>
          <a:p>
            <a:r>
              <a:rPr lang="en-US" dirty="0">
                <a:solidFill>
                  <a:schemeClr val="tx1"/>
                </a:solidFill>
                <a:latin typeface="+mn-lt"/>
              </a:rPr>
              <a:t>To model optically shallow waters, the contribution to the sensed signal from the surface must be separated from that of the bottom</a:t>
            </a:r>
          </a:p>
          <a:p>
            <a:pPr lvl="1"/>
            <a:r>
              <a:rPr lang="en-US" dirty="0">
                <a:solidFill>
                  <a:schemeClr val="tx1"/>
                </a:solidFill>
                <a:latin typeface="+mn-lt"/>
              </a:rPr>
              <a:t>Three diffuse attenuation coefficients required</a:t>
            </a:r>
          </a:p>
          <a:p>
            <a:pPr lvl="2"/>
            <a:r>
              <a:rPr lang="en-US" dirty="0">
                <a:solidFill>
                  <a:schemeClr val="tx1"/>
                </a:solidFill>
                <a:latin typeface="+mn-lt"/>
              </a:rPr>
              <a:t>Diver operated spectroradiometer</a:t>
            </a:r>
          </a:p>
          <a:p>
            <a:pPr lvl="2"/>
            <a:r>
              <a:rPr lang="en-US" dirty="0">
                <a:solidFill>
                  <a:schemeClr val="tx1"/>
                </a:solidFill>
                <a:latin typeface="+mn-lt"/>
              </a:rPr>
              <a:t>Radiative transfer numerical model</a:t>
            </a:r>
          </a:p>
        </p:txBody>
      </p:sp>
      <p:pic>
        <p:nvPicPr>
          <p:cNvPr id="5" name="Picture 4" descr="A close up of text on a white background&#10;&#10;Description automatically generated">
            <a:extLst>
              <a:ext uri="{FF2B5EF4-FFF2-40B4-BE49-F238E27FC236}">
                <a16:creationId xmlns:a16="http://schemas.microsoft.com/office/drawing/2014/main" id="{B01D009C-4639-45CC-92A2-B8DB8C61B0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67566E9F-34B9-4D40-8C9E-74373680D110}"/>
              </a:ext>
            </a:extLst>
          </p:cNvPr>
          <p:cNvSpPr txBox="1"/>
          <p:nvPr/>
        </p:nvSpPr>
        <p:spPr>
          <a:xfrm>
            <a:off x="11759609" y="6488668"/>
            <a:ext cx="432391" cy="369332"/>
          </a:xfrm>
          <a:prstGeom prst="rect">
            <a:avLst/>
          </a:prstGeom>
          <a:noFill/>
        </p:spPr>
        <p:txBody>
          <a:bodyPr wrap="square" rtlCol="0">
            <a:spAutoFit/>
          </a:bodyPr>
          <a:lstStyle/>
          <a:p>
            <a:r>
              <a:rPr lang="en-US" dirty="0"/>
              <a:t>29</a:t>
            </a:r>
          </a:p>
        </p:txBody>
      </p:sp>
      <p:pic>
        <p:nvPicPr>
          <p:cNvPr id="7" name="Content Placeholder 10">
            <a:extLst>
              <a:ext uri="{FF2B5EF4-FFF2-40B4-BE49-F238E27FC236}">
                <a16:creationId xmlns:a16="http://schemas.microsoft.com/office/drawing/2014/main" id="{8F473B14-AAC4-4CEC-AE88-6706F2A57E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01293" y="0"/>
            <a:ext cx="1490707" cy="712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Image result for cie diagram">
            <a:extLst>
              <a:ext uri="{FF2B5EF4-FFF2-40B4-BE49-F238E27FC236}">
                <a16:creationId xmlns:a16="http://schemas.microsoft.com/office/drawing/2014/main" id="{FFF44B7E-2D72-499A-891A-8DD06B83090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01293" y="8936"/>
            <a:ext cx="1490707" cy="712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104FC244-913E-4C3B-9190-AAE8DCFD0505}"/>
              </a:ext>
            </a:extLst>
          </p:cNvPr>
          <p:cNvGrpSpPr/>
          <p:nvPr/>
        </p:nvGrpSpPr>
        <p:grpSpPr>
          <a:xfrm>
            <a:off x="6961735" y="2565691"/>
            <a:ext cx="5014069" cy="2981857"/>
            <a:chOff x="6950406" y="1810317"/>
            <a:chExt cx="5014069" cy="2981857"/>
          </a:xfrm>
        </p:grpSpPr>
        <p:sp>
          <p:nvSpPr>
            <p:cNvPr id="9" name="Cube 8">
              <a:extLst>
                <a:ext uri="{FF2B5EF4-FFF2-40B4-BE49-F238E27FC236}">
                  <a16:creationId xmlns:a16="http://schemas.microsoft.com/office/drawing/2014/main" id="{A358791D-4B0F-4B49-9FB0-CBA4EB5AF9EE}"/>
                </a:ext>
              </a:extLst>
            </p:cNvPr>
            <p:cNvSpPr/>
            <p:nvPr/>
          </p:nvSpPr>
          <p:spPr>
            <a:xfrm>
              <a:off x="7255564" y="2385390"/>
              <a:ext cx="4527132" cy="237545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C205DE0C-9954-4876-9CA5-BB818D2999B9}"/>
                </a:ext>
              </a:extLst>
            </p:cNvPr>
            <p:cNvSpPr txBox="1"/>
            <p:nvPr/>
          </p:nvSpPr>
          <p:spPr>
            <a:xfrm>
              <a:off x="6950406" y="2671768"/>
              <a:ext cx="271310" cy="400110"/>
            </a:xfrm>
            <a:prstGeom prst="rect">
              <a:avLst/>
            </a:prstGeom>
            <a:noFill/>
          </p:spPr>
          <p:txBody>
            <a:bodyPr wrap="square" rtlCol="0">
              <a:spAutoFit/>
            </a:bodyPr>
            <a:lstStyle/>
            <a:p>
              <a:r>
                <a:rPr lang="en-US" sz="2000" dirty="0"/>
                <a:t>0</a:t>
              </a:r>
            </a:p>
          </p:txBody>
        </p:sp>
        <p:sp>
          <p:nvSpPr>
            <p:cNvPr id="12" name="TextBox 11">
              <a:extLst>
                <a:ext uri="{FF2B5EF4-FFF2-40B4-BE49-F238E27FC236}">
                  <a16:creationId xmlns:a16="http://schemas.microsoft.com/office/drawing/2014/main" id="{ECA01490-5F73-4B70-816D-427064A094FA}"/>
                </a:ext>
              </a:extLst>
            </p:cNvPr>
            <p:cNvSpPr txBox="1"/>
            <p:nvPr/>
          </p:nvSpPr>
          <p:spPr>
            <a:xfrm>
              <a:off x="6950406" y="4391511"/>
              <a:ext cx="271310" cy="400110"/>
            </a:xfrm>
            <a:prstGeom prst="rect">
              <a:avLst/>
            </a:prstGeom>
            <a:noFill/>
          </p:spPr>
          <p:txBody>
            <a:bodyPr wrap="square" rtlCol="0">
              <a:spAutoFit/>
            </a:bodyPr>
            <a:lstStyle/>
            <a:p>
              <a:r>
                <a:rPr lang="en-US" sz="2000" dirty="0"/>
                <a:t>R</a:t>
              </a:r>
            </a:p>
          </p:txBody>
        </p:sp>
        <p:cxnSp>
          <p:nvCxnSpPr>
            <p:cNvPr id="13" name="Straight Connector 12">
              <a:extLst>
                <a:ext uri="{FF2B5EF4-FFF2-40B4-BE49-F238E27FC236}">
                  <a16:creationId xmlns:a16="http://schemas.microsoft.com/office/drawing/2014/main" id="{75E75DE2-C3C4-4B1E-9E82-44F521A73C64}"/>
                </a:ext>
              </a:extLst>
            </p:cNvPr>
            <p:cNvCxnSpPr>
              <a:cxnSpLocks/>
            </p:cNvCxnSpPr>
            <p:nvPr/>
          </p:nvCxnSpPr>
          <p:spPr>
            <a:xfrm>
              <a:off x="7255564" y="3532120"/>
              <a:ext cx="3933269"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C740BA-46CE-45A2-9EFE-17036C9CB113}"/>
                </a:ext>
              </a:extLst>
            </p:cNvPr>
            <p:cNvCxnSpPr>
              <a:cxnSpLocks/>
            </p:cNvCxnSpPr>
            <p:nvPr/>
          </p:nvCxnSpPr>
          <p:spPr>
            <a:xfrm flipV="1">
              <a:off x="11188833" y="2938257"/>
              <a:ext cx="593863" cy="5938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4EDFFD7-0042-4366-9299-36AED05B802A}"/>
                </a:ext>
              </a:extLst>
            </p:cNvPr>
            <p:cNvCxnSpPr>
              <a:cxnSpLocks/>
            </p:cNvCxnSpPr>
            <p:nvPr/>
          </p:nvCxnSpPr>
          <p:spPr>
            <a:xfrm flipV="1">
              <a:off x="11188832" y="3349489"/>
              <a:ext cx="593864" cy="58350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6243E72-B23B-4BF5-84EA-D86522CB2193}"/>
                </a:ext>
              </a:extLst>
            </p:cNvPr>
            <p:cNvSpPr txBox="1"/>
            <p:nvPr/>
          </p:nvSpPr>
          <p:spPr>
            <a:xfrm>
              <a:off x="7265499" y="3563666"/>
              <a:ext cx="417450" cy="400110"/>
            </a:xfrm>
            <a:prstGeom prst="rect">
              <a:avLst/>
            </a:prstGeom>
            <a:noFill/>
          </p:spPr>
          <p:txBody>
            <a:bodyPr wrap="square" rtlCol="0">
              <a:spAutoFit/>
            </a:bodyPr>
            <a:lstStyle/>
            <a:p>
              <a:r>
                <a:rPr lang="en-US" sz="2000" dirty="0"/>
                <a:t>∆r</a:t>
              </a:r>
            </a:p>
          </p:txBody>
        </p:sp>
        <p:sp>
          <p:nvSpPr>
            <p:cNvPr id="17" name="TextBox 16">
              <a:extLst>
                <a:ext uri="{FF2B5EF4-FFF2-40B4-BE49-F238E27FC236}">
                  <a16:creationId xmlns:a16="http://schemas.microsoft.com/office/drawing/2014/main" id="{0192A287-C917-4FC0-80A7-CF7392F3D4F0}"/>
                </a:ext>
              </a:extLst>
            </p:cNvPr>
            <p:cNvSpPr txBox="1"/>
            <p:nvPr/>
          </p:nvSpPr>
          <p:spPr>
            <a:xfrm>
              <a:off x="8940152" y="3508027"/>
              <a:ext cx="760439" cy="400110"/>
            </a:xfrm>
            <a:prstGeom prst="rect">
              <a:avLst/>
            </a:prstGeom>
            <a:noFill/>
          </p:spPr>
          <p:txBody>
            <a:bodyPr wrap="square" rtlCol="0">
              <a:spAutoFit/>
            </a:bodyPr>
            <a:lstStyle/>
            <a:p>
              <a:r>
                <a:rPr lang="en-US" sz="2000" dirty="0"/>
                <a:t>ɸ</a:t>
              </a:r>
              <a:r>
                <a:rPr lang="en-US" sz="2000" baseline="-25000" dirty="0"/>
                <a:t>a </a:t>
              </a:r>
              <a:r>
                <a:rPr lang="en-US" sz="2000" dirty="0"/>
                <a:t>(</a:t>
              </a:r>
              <a:r>
                <a:rPr lang="el-GR" sz="2000" dirty="0"/>
                <a:t>λ</a:t>
              </a:r>
              <a:r>
                <a:rPr lang="en-US" sz="2000" dirty="0"/>
                <a:t>)</a:t>
              </a:r>
            </a:p>
          </p:txBody>
        </p:sp>
        <p:sp>
          <p:nvSpPr>
            <p:cNvPr id="19" name="TextBox 18">
              <a:extLst>
                <a:ext uri="{FF2B5EF4-FFF2-40B4-BE49-F238E27FC236}">
                  <a16:creationId xmlns:a16="http://schemas.microsoft.com/office/drawing/2014/main" id="{7C82B4D9-3D11-4B35-B98B-AA5F9578619F}"/>
                </a:ext>
              </a:extLst>
            </p:cNvPr>
            <p:cNvSpPr txBox="1"/>
            <p:nvPr/>
          </p:nvSpPr>
          <p:spPr>
            <a:xfrm>
              <a:off x="9293190" y="1859967"/>
              <a:ext cx="760439" cy="400110"/>
            </a:xfrm>
            <a:prstGeom prst="rect">
              <a:avLst/>
            </a:prstGeom>
            <a:noFill/>
          </p:spPr>
          <p:txBody>
            <a:bodyPr wrap="square" rtlCol="0">
              <a:spAutoFit/>
            </a:bodyPr>
            <a:lstStyle/>
            <a:p>
              <a:r>
                <a:rPr lang="en-US" sz="2000" dirty="0"/>
                <a:t>ɸ</a:t>
              </a:r>
              <a:r>
                <a:rPr lang="en-US" sz="2000" baseline="-25000" dirty="0"/>
                <a:t>i </a:t>
              </a:r>
              <a:r>
                <a:rPr lang="en-US" sz="2000" dirty="0"/>
                <a:t>(</a:t>
              </a:r>
              <a:r>
                <a:rPr lang="el-GR" sz="2000" dirty="0"/>
                <a:t>λ</a:t>
              </a:r>
              <a:r>
                <a:rPr lang="en-US" sz="2000" dirty="0"/>
                <a:t>)</a:t>
              </a:r>
            </a:p>
          </p:txBody>
        </p:sp>
        <p:cxnSp>
          <p:nvCxnSpPr>
            <p:cNvPr id="20" name="Straight Arrow Connector 19">
              <a:extLst>
                <a:ext uri="{FF2B5EF4-FFF2-40B4-BE49-F238E27FC236}">
                  <a16:creationId xmlns:a16="http://schemas.microsoft.com/office/drawing/2014/main" id="{6C4AAD9D-15F5-473E-8ACA-80313AB9B4AA}"/>
                </a:ext>
              </a:extLst>
            </p:cNvPr>
            <p:cNvCxnSpPr/>
            <p:nvPr/>
          </p:nvCxnSpPr>
          <p:spPr>
            <a:xfrm flipH="1">
              <a:off x="9222196" y="1810317"/>
              <a:ext cx="1" cy="5665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70CD7D1-584F-4185-96E5-4E9003C84390}"/>
                </a:ext>
              </a:extLst>
            </p:cNvPr>
            <p:cNvCxnSpPr>
              <a:cxnSpLocks/>
            </p:cNvCxnSpPr>
            <p:nvPr/>
          </p:nvCxnSpPr>
          <p:spPr>
            <a:xfrm flipV="1">
              <a:off x="9222196" y="2160951"/>
              <a:ext cx="1412674" cy="6075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3A83433-969D-4894-9B68-C84F6A1337EB}"/>
                </a:ext>
              </a:extLst>
            </p:cNvPr>
            <p:cNvSpPr txBox="1"/>
            <p:nvPr/>
          </p:nvSpPr>
          <p:spPr>
            <a:xfrm>
              <a:off x="10545271" y="1972850"/>
              <a:ext cx="760439" cy="400110"/>
            </a:xfrm>
            <a:prstGeom prst="rect">
              <a:avLst/>
            </a:prstGeom>
            <a:noFill/>
          </p:spPr>
          <p:txBody>
            <a:bodyPr wrap="square" rtlCol="0">
              <a:spAutoFit/>
            </a:bodyPr>
            <a:lstStyle/>
            <a:p>
              <a:r>
                <a:rPr lang="en-US" sz="2000" dirty="0"/>
                <a:t>ɸ</a:t>
              </a:r>
              <a:r>
                <a:rPr lang="en-US" sz="2000" baseline="-25000" dirty="0"/>
                <a:t>s </a:t>
              </a:r>
              <a:r>
                <a:rPr lang="en-US" sz="2000" dirty="0"/>
                <a:t>(</a:t>
              </a:r>
              <a:r>
                <a:rPr lang="el-GR" sz="2000" dirty="0"/>
                <a:t>λ</a:t>
              </a:r>
              <a:r>
                <a:rPr lang="en-US" sz="2000" dirty="0"/>
                <a:t>)</a:t>
              </a:r>
            </a:p>
          </p:txBody>
        </p:sp>
        <p:grpSp>
          <p:nvGrpSpPr>
            <p:cNvPr id="23" name="Group 22">
              <a:extLst>
                <a:ext uri="{FF2B5EF4-FFF2-40B4-BE49-F238E27FC236}">
                  <a16:creationId xmlns:a16="http://schemas.microsoft.com/office/drawing/2014/main" id="{70293D7B-8C80-45EB-9EF2-8A241720AE1D}"/>
                </a:ext>
              </a:extLst>
            </p:cNvPr>
            <p:cNvGrpSpPr/>
            <p:nvPr/>
          </p:nvGrpSpPr>
          <p:grpSpPr>
            <a:xfrm>
              <a:off x="7255560" y="3831869"/>
              <a:ext cx="4708915" cy="960305"/>
              <a:chOff x="7255560" y="3831869"/>
              <a:chExt cx="4708915" cy="960305"/>
            </a:xfrm>
          </p:grpSpPr>
          <p:sp>
            <p:nvSpPr>
              <p:cNvPr id="28" name="Rectangle 27">
                <a:extLst>
                  <a:ext uri="{FF2B5EF4-FFF2-40B4-BE49-F238E27FC236}">
                    <a16:creationId xmlns:a16="http://schemas.microsoft.com/office/drawing/2014/main" id="{D38BD89C-8DF5-4274-9EFD-CC2CF9033F1B}"/>
                  </a:ext>
                </a:extLst>
              </p:cNvPr>
              <p:cNvSpPr/>
              <p:nvPr/>
            </p:nvSpPr>
            <p:spPr>
              <a:xfrm>
                <a:off x="7255560" y="4381572"/>
                <a:ext cx="3923333" cy="3778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allelogram 28">
                <a:extLst>
                  <a:ext uri="{FF2B5EF4-FFF2-40B4-BE49-F238E27FC236}">
                    <a16:creationId xmlns:a16="http://schemas.microsoft.com/office/drawing/2014/main" id="{73596AE7-E835-47CE-94B4-5B19C5F0AB5D}"/>
                  </a:ext>
                </a:extLst>
              </p:cNvPr>
              <p:cNvSpPr/>
              <p:nvPr/>
            </p:nvSpPr>
            <p:spPr>
              <a:xfrm rot="13210009">
                <a:off x="11197371" y="3975769"/>
                <a:ext cx="356408" cy="816405"/>
              </a:xfrm>
              <a:prstGeom prst="parallelogram">
                <a:avLst>
                  <a:gd name="adj" fmla="val 1974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a:extLst>
                  <a:ext uri="{FF2B5EF4-FFF2-40B4-BE49-F238E27FC236}">
                    <a16:creationId xmlns:a16="http://schemas.microsoft.com/office/drawing/2014/main" id="{85A0BB4D-4BDB-4106-B1A3-24E3EAE4EA17}"/>
                  </a:ext>
                </a:extLst>
              </p:cNvPr>
              <p:cNvSpPr/>
              <p:nvPr/>
            </p:nvSpPr>
            <p:spPr>
              <a:xfrm rot="2606973">
                <a:off x="11629305" y="3831869"/>
                <a:ext cx="319845" cy="323677"/>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a:extLst>
                  <a:ext uri="{FF2B5EF4-FFF2-40B4-BE49-F238E27FC236}">
                    <a16:creationId xmlns:a16="http://schemas.microsoft.com/office/drawing/2014/main" id="{79E890E4-0214-427D-851C-EDFDC012E567}"/>
                  </a:ext>
                </a:extLst>
              </p:cNvPr>
              <p:cNvSpPr/>
              <p:nvPr/>
            </p:nvSpPr>
            <p:spPr>
              <a:xfrm rot="16401943">
                <a:off x="11562578" y="4063251"/>
                <a:ext cx="507930" cy="295864"/>
              </a:xfrm>
              <a:prstGeom prst="triangle">
                <a:avLst>
                  <a:gd name="adj" fmla="val 25987"/>
                </a:avLst>
              </a:prstGeom>
              <a:solidFill>
                <a:srgbClr val="FFFFC5"/>
              </a:solidFill>
              <a:ln>
                <a:solidFill>
                  <a:srgbClr val="FFF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4" name="Straight Connector 23">
              <a:extLst>
                <a:ext uri="{FF2B5EF4-FFF2-40B4-BE49-F238E27FC236}">
                  <a16:creationId xmlns:a16="http://schemas.microsoft.com/office/drawing/2014/main" id="{28D13FC2-084C-48FC-A737-75EACABA84BC}"/>
                </a:ext>
              </a:extLst>
            </p:cNvPr>
            <p:cNvCxnSpPr/>
            <p:nvPr/>
          </p:nvCxnSpPr>
          <p:spPr>
            <a:xfrm>
              <a:off x="7255563" y="3932998"/>
              <a:ext cx="3933269"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CA12315E-C8DF-4252-8D1E-88D37FAE51D0}"/>
                </a:ext>
              </a:extLst>
            </p:cNvPr>
            <p:cNvGrpSpPr/>
            <p:nvPr/>
          </p:nvGrpSpPr>
          <p:grpSpPr>
            <a:xfrm>
              <a:off x="8251457" y="1972850"/>
              <a:ext cx="819197" cy="2439366"/>
              <a:chOff x="8251457" y="1972850"/>
              <a:chExt cx="819197" cy="2439366"/>
            </a:xfrm>
          </p:grpSpPr>
          <p:cxnSp>
            <p:nvCxnSpPr>
              <p:cNvPr id="26" name="Straight Arrow Connector 25">
                <a:extLst>
                  <a:ext uri="{FF2B5EF4-FFF2-40B4-BE49-F238E27FC236}">
                    <a16:creationId xmlns:a16="http://schemas.microsoft.com/office/drawing/2014/main" id="{FE33319F-8237-4BD1-BB34-7D59AEACC952}"/>
                  </a:ext>
                </a:extLst>
              </p:cNvPr>
              <p:cNvCxnSpPr>
                <a:cxnSpLocks/>
              </p:cNvCxnSpPr>
              <p:nvPr/>
            </p:nvCxnSpPr>
            <p:spPr>
              <a:xfrm flipV="1">
                <a:off x="8251457" y="1972850"/>
                <a:ext cx="0" cy="24186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A2D227-EADA-4B91-ABD3-4CC76138E605}"/>
                  </a:ext>
                </a:extLst>
              </p:cNvPr>
              <p:cNvSpPr txBox="1"/>
              <p:nvPr/>
            </p:nvSpPr>
            <p:spPr>
              <a:xfrm>
                <a:off x="8310215" y="4012106"/>
                <a:ext cx="760439" cy="400110"/>
              </a:xfrm>
              <a:prstGeom prst="rect">
                <a:avLst/>
              </a:prstGeom>
              <a:noFill/>
            </p:spPr>
            <p:txBody>
              <a:bodyPr wrap="square" rtlCol="0">
                <a:spAutoFit/>
              </a:bodyPr>
              <a:lstStyle/>
              <a:p>
                <a:r>
                  <a:rPr lang="en-US" sz="2000" dirty="0"/>
                  <a:t>ɸ</a:t>
                </a:r>
                <a:r>
                  <a:rPr lang="en-US" sz="2000" baseline="-25000" dirty="0"/>
                  <a:t>r </a:t>
                </a:r>
                <a:r>
                  <a:rPr lang="en-US" sz="2000" dirty="0"/>
                  <a:t>(</a:t>
                </a:r>
                <a:r>
                  <a:rPr lang="el-GR" sz="2000" dirty="0"/>
                  <a:t>λ</a:t>
                </a:r>
                <a:r>
                  <a:rPr lang="en-US" sz="2000" dirty="0"/>
                  <a:t>)</a:t>
                </a:r>
              </a:p>
            </p:txBody>
          </p:sp>
        </p:grpSp>
      </p:grpSp>
    </p:spTree>
    <p:extLst>
      <p:ext uri="{BB962C8B-B14F-4D97-AF65-F5344CB8AC3E}">
        <p14:creationId xmlns:p14="http://schemas.microsoft.com/office/powerpoint/2010/main" val="218409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92C066C5-E3E4-4508-B534-A16D70B7AD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3461AC7B-104F-4A63-B29C-0DE4064B70CD}"/>
              </a:ext>
            </a:extLst>
          </p:cNvPr>
          <p:cNvSpPr txBox="1"/>
          <p:nvPr/>
        </p:nvSpPr>
        <p:spPr>
          <a:xfrm>
            <a:off x="461887" y="2298349"/>
            <a:ext cx="3317357" cy="461665"/>
          </a:xfrm>
          <a:prstGeom prst="rect">
            <a:avLst/>
          </a:prstGeom>
          <a:noFill/>
        </p:spPr>
        <p:txBody>
          <a:bodyPr wrap="square" rtlCol="0">
            <a:spAutoFit/>
          </a:bodyPr>
          <a:lstStyle/>
          <a:p>
            <a:r>
              <a:rPr lang="en-US" sz="2400" dirty="0"/>
              <a:t>Background/Introduction</a:t>
            </a:r>
          </a:p>
        </p:txBody>
      </p:sp>
      <p:sp>
        <p:nvSpPr>
          <p:cNvPr id="9" name="TextBox 8">
            <a:extLst>
              <a:ext uri="{FF2B5EF4-FFF2-40B4-BE49-F238E27FC236}">
                <a16:creationId xmlns:a16="http://schemas.microsoft.com/office/drawing/2014/main" id="{5DB0B10B-80E2-4E8A-887A-CBC43E820112}"/>
              </a:ext>
            </a:extLst>
          </p:cNvPr>
          <p:cNvSpPr txBox="1"/>
          <p:nvPr/>
        </p:nvSpPr>
        <p:spPr>
          <a:xfrm>
            <a:off x="212022" y="5152718"/>
            <a:ext cx="3817088" cy="461665"/>
          </a:xfrm>
          <a:prstGeom prst="rect">
            <a:avLst/>
          </a:prstGeom>
          <a:noFill/>
        </p:spPr>
        <p:txBody>
          <a:bodyPr wrap="square" rtlCol="0">
            <a:spAutoFit/>
          </a:bodyPr>
          <a:lstStyle/>
          <a:p>
            <a:r>
              <a:rPr lang="en-US" sz="2400" dirty="0"/>
              <a:t>Challenges with sUAS Models</a:t>
            </a:r>
          </a:p>
        </p:txBody>
      </p:sp>
      <p:grpSp>
        <p:nvGrpSpPr>
          <p:cNvPr id="17" name="Group 16">
            <a:extLst>
              <a:ext uri="{FF2B5EF4-FFF2-40B4-BE49-F238E27FC236}">
                <a16:creationId xmlns:a16="http://schemas.microsoft.com/office/drawing/2014/main" id="{7151EB7B-4A22-470C-BE17-BA93100E7B4E}"/>
              </a:ext>
            </a:extLst>
          </p:cNvPr>
          <p:cNvGrpSpPr/>
          <p:nvPr/>
        </p:nvGrpSpPr>
        <p:grpSpPr>
          <a:xfrm>
            <a:off x="4133778" y="164088"/>
            <a:ext cx="3924444" cy="2595926"/>
            <a:chOff x="4133778" y="164088"/>
            <a:chExt cx="3924444" cy="2595926"/>
          </a:xfrm>
        </p:grpSpPr>
        <p:sp>
          <p:nvSpPr>
            <p:cNvPr id="7" name="TextBox 6">
              <a:extLst>
                <a:ext uri="{FF2B5EF4-FFF2-40B4-BE49-F238E27FC236}">
                  <a16:creationId xmlns:a16="http://schemas.microsoft.com/office/drawing/2014/main" id="{6E27856E-2A78-4CBA-B415-43DBE4898853}"/>
                </a:ext>
              </a:extLst>
            </p:cNvPr>
            <p:cNvSpPr txBox="1"/>
            <p:nvPr/>
          </p:nvSpPr>
          <p:spPr>
            <a:xfrm>
              <a:off x="5324252" y="2298349"/>
              <a:ext cx="1543494" cy="461665"/>
            </a:xfrm>
            <a:prstGeom prst="rect">
              <a:avLst/>
            </a:prstGeom>
            <a:noFill/>
          </p:spPr>
          <p:txBody>
            <a:bodyPr wrap="square" rtlCol="0">
              <a:spAutoFit/>
            </a:bodyPr>
            <a:lstStyle/>
            <a:p>
              <a:r>
                <a:rPr lang="en-US" sz="2400" dirty="0"/>
                <a:t>Study Sites</a:t>
              </a:r>
            </a:p>
          </p:txBody>
        </p:sp>
        <p:pic>
          <p:nvPicPr>
            <p:cNvPr id="15" name="Picture 14" descr="A picture containing grass, ground, outdoor, cake&#10;&#10;Description automatically generated">
              <a:extLst>
                <a:ext uri="{FF2B5EF4-FFF2-40B4-BE49-F238E27FC236}">
                  <a16:creationId xmlns:a16="http://schemas.microsoft.com/office/drawing/2014/main" id="{13595ED5-6EF4-40A5-AB29-D16EACB611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3778" y="164088"/>
              <a:ext cx="3924444" cy="220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8196" name="Picture 4" descr="Image result for remote sensing">
            <a:extLst>
              <a:ext uri="{FF2B5EF4-FFF2-40B4-BE49-F238E27FC236}">
                <a16:creationId xmlns:a16="http://schemas.microsoft.com/office/drawing/2014/main" id="{AF657D35-F9B0-457C-8749-A4A8AA5DF85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668" y="170180"/>
            <a:ext cx="3924442" cy="2200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Content Placeholder 10">
            <a:extLst>
              <a:ext uri="{FF2B5EF4-FFF2-40B4-BE49-F238E27FC236}">
                <a16:creationId xmlns:a16="http://schemas.microsoft.com/office/drawing/2014/main" id="{9700BD73-6352-4FB2-8969-B1F76131BD61}"/>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104667" y="2944859"/>
            <a:ext cx="3924444" cy="2211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4" name="Group 23">
            <a:extLst>
              <a:ext uri="{FF2B5EF4-FFF2-40B4-BE49-F238E27FC236}">
                <a16:creationId xmlns:a16="http://schemas.microsoft.com/office/drawing/2014/main" id="{9FB576FA-3911-4F2D-B177-F8DCB6FCC4F4}"/>
              </a:ext>
            </a:extLst>
          </p:cNvPr>
          <p:cNvGrpSpPr/>
          <p:nvPr/>
        </p:nvGrpSpPr>
        <p:grpSpPr>
          <a:xfrm>
            <a:off x="8162888" y="2948372"/>
            <a:ext cx="3924443" cy="2666009"/>
            <a:chOff x="8162888" y="2948372"/>
            <a:chExt cx="3924443" cy="2666009"/>
          </a:xfrm>
        </p:grpSpPr>
        <p:sp>
          <p:nvSpPr>
            <p:cNvPr id="11" name="TextBox 10">
              <a:extLst>
                <a:ext uri="{FF2B5EF4-FFF2-40B4-BE49-F238E27FC236}">
                  <a16:creationId xmlns:a16="http://schemas.microsoft.com/office/drawing/2014/main" id="{96EB14BB-CD30-4999-98D7-7C5F05950C97}"/>
                </a:ext>
              </a:extLst>
            </p:cNvPr>
            <p:cNvSpPr txBox="1"/>
            <p:nvPr/>
          </p:nvSpPr>
          <p:spPr>
            <a:xfrm>
              <a:off x="8425893" y="5152716"/>
              <a:ext cx="3398431" cy="461665"/>
            </a:xfrm>
            <a:prstGeom prst="rect">
              <a:avLst/>
            </a:prstGeom>
            <a:noFill/>
          </p:spPr>
          <p:txBody>
            <a:bodyPr wrap="square" rtlCol="0">
              <a:spAutoFit/>
            </a:bodyPr>
            <a:lstStyle/>
            <a:p>
              <a:r>
                <a:rPr lang="en-US" sz="2400" dirty="0"/>
                <a:t>Conclusions/Future Work</a:t>
              </a:r>
            </a:p>
          </p:txBody>
        </p:sp>
        <p:pic>
          <p:nvPicPr>
            <p:cNvPr id="8198" name="Picture 6" descr="Image result for cie diagram">
              <a:extLst>
                <a:ext uri="{FF2B5EF4-FFF2-40B4-BE49-F238E27FC236}">
                  <a16:creationId xmlns:a16="http://schemas.microsoft.com/office/drawing/2014/main" id="{05492C2F-D966-4A77-BEC6-33B70C3033C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62888" y="2948372"/>
              <a:ext cx="3924443" cy="220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DDA9A4A8-8E6F-484E-8A0F-45A2E694EA90}"/>
              </a:ext>
            </a:extLst>
          </p:cNvPr>
          <p:cNvSpPr txBox="1"/>
          <p:nvPr/>
        </p:nvSpPr>
        <p:spPr>
          <a:xfrm>
            <a:off x="11850806" y="6488668"/>
            <a:ext cx="341194" cy="369332"/>
          </a:xfrm>
          <a:prstGeom prst="rect">
            <a:avLst/>
          </a:prstGeom>
          <a:noFill/>
        </p:spPr>
        <p:txBody>
          <a:bodyPr wrap="square" rtlCol="0">
            <a:spAutoFit/>
          </a:bodyPr>
          <a:lstStyle/>
          <a:p>
            <a:r>
              <a:rPr lang="en-US" dirty="0"/>
              <a:t>3</a:t>
            </a:r>
          </a:p>
        </p:txBody>
      </p:sp>
      <p:grpSp>
        <p:nvGrpSpPr>
          <p:cNvPr id="19" name="Group 18">
            <a:extLst>
              <a:ext uri="{FF2B5EF4-FFF2-40B4-BE49-F238E27FC236}">
                <a16:creationId xmlns:a16="http://schemas.microsoft.com/office/drawing/2014/main" id="{C3E7C242-BECF-4629-8AA1-870189679767}"/>
              </a:ext>
            </a:extLst>
          </p:cNvPr>
          <p:cNvGrpSpPr/>
          <p:nvPr/>
        </p:nvGrpSpPr>
        <p:grpSpPr>
          <a:xfrm>
            <a:off x="8162890" y="164751"/>
            <a:ext cx="3924442" cy="2595263"/>
            <a:chOff x="8162890" y="164751"/>
            <a:chExt cx="3924442" cy="2595263"/>
          </a:xfrm>
        </p:grpSpPr>
        <p:sp>
          <p:nvSpPr>
            <p:cNvPr id="8" name="TextBox 7">
              <a:extLst>
                <a:ext uri="{FF2B5EF4-FFF2-40B4-BE49-F238E27FC236}">
                  <a16:creationId xmlns:a16="http://schemas.microsoft.com/office/drawing/2014/main" id="{44A9C483-5C65-441B-B179-B34E70C613A5}"/>
                </a:ext>
              </a:extLst>
            </p:cNvPr>
            <p:cNvSpPr txBox="1"/>
            <p:nvPr/>
          </p:nvSpPr>
          <p:spPr>
            <a:xfrm>
              <a:off x="9053767" y="2298349"/>
              <a:ext cx="2142681" cy="461665"/>
            </a:xfrm>
            <a:prstGeom prst="rect">
              <a:avLst/>
            </a:prstGeom>
            <a:noFill/>
          </p:spPr>
          <p:txBody>
            <a:bodyPr wrap="square" rtlCol="0">
              <a:spAutoFit/>
            </a:bodyPr>
            <a:lstStyle/>
            <a:p>
              <a:r>
                <a:rPr lang="en-US" sz="2400" dirty="0"/>
                <a:t>Methodologies</a:t>
              </a:r>
            </a:p>
          </p:txBody>
        </p:sp>
        <p:pic>
          <p:nvPicPr>
            <p:cNvPr id="21" name="Content Placeholder 4">
              <a:extLst>
                <a:ext uri="{FF2B5EF4-FFF2-40B4-BE49-F238E27FC236}">
                  <a16:creationId xmlns:a16="http://schemas.microsoft.com/office/drawing/2014/main" id="{FE58488D-CBB1-4988-92AF-3045590C8D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62890" y="164751"/>
              <a:ext cx="3924442" cy="2200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23" name="Group 22">
            <a:extLst>
              <a:ext uri="{FF2B5EF4-FFF2-40B4-BE49-F238E27FC236}">
                <a16:creationId xmlns:a16="http://schemas.microsoft.com/office/drawing/2014/main" id="{4D4C296D-B108-44D7-A235-8E5FE85FA859}"/>
              </a:ext>
            </a:extLst>
          </p:cNvPr>
          <p:cNvGrpSpPr/>
          <p:nvPr/>
        </p:nvGrpSpPr>
        <p:grpSpPr>
          <a:xfrm>
            <a:off x="4133778" y="2945219"/>
            <a:ext cx="3924443" cy="2669163"/>
            <a:chOff x="4133778" y="2945219"/>
            <a:chExt cx="3924443" cy="2669163"/>
          </a:xfrm>
        </p:grpSpPr>
        <p:sp>
          <p:nvSpPr>
            <p:cNvPr id="10" name="TextBox 9">
              <a:extLst>
                <a:ext uri="{FF2B5EF4-FFF2-40B4-BE49-F238E27FC236}">
                  <a16:creationId xmlns:a16="http://schemas.microsoft.com/office/drawing/2014/main" id="{B8E38B55-43C0-4EB3-B5A3-C6739F6DA7EC}"/>
                </a:ext>
              </a:extLst>
            </p:cNvPr>
            <p:cNvSpPr txBox="1"/>
            <p:nvPr/>
          </p:nvSpPr>
          <p:spPr>
            <a:xfrm>
              <a:off x="4643990" y="5152717"/>
              <a:ext cx="2904019" cy="461665"/>
            </a:xfrm>
            <a:prstGeom prst="rect">
              <a:avLst/>
            </a:prstGeom>
            <a:noFill/>
          </p:spPr>
          <p:txBody>
            <a:bodyPr wrap="square" rtlCol="0">
              <a:spAutoFit/>
            </a:bodyPr>
            <a:lstStyle/>
            <a:p>
              <a:pPr algn="ctr"/>
              <a:r>
                <a:rPr lang="en-US" sz="2400" dirty="0"/>
                <a:t>Optical Depth Sensing</a:t>
              </a:r>
            </a:p>
          </p:txBody>
        </p:sp>
        <p:pic>
          <p:nvPicPr>
            <p:cNvPr id="16" name="Picture 15">
              <a:extLst>
                <a:ext uri="{FF2B5EF4-FFF2-40B4-BE49-F238E27FC236}">
                  <a16:creationId xmlns:a16="http://schemas.microsoft.com/office/drawing/2014/main" id="{0B2C9F0B-303F-499F-8FE2-A77726978F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33778" y="2945219"/>
              <a:ext cx="3924443" cy="2207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422973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4845-4CE7-41C0-B8B1-4E281B5898EF}"/>
              </a:ext>
            </a:extLst>
          </p:cNvPr>
          <p:cNvSpPr>
            <a:spLocks noGrp="1"/>
          </p:cNvSpPr>
          <p:nvPr>
            <p:ph type="title"/>
          </p:nvPr>
        </p:nvSpPr>
        <p:spPr/>
        <p:txBody>
          <a:bodyPr/>
          <a:lstStyle/>
          <a:p>
            <a:r>
              <a:rPr lang="en-US" dirty="0">
                <a:solidFill>
                  <a:schemeClr val="tx1"/>
                </a:solidFill>
                <a:latin typeface="+mn-lt"/>
              </a:rPr>
              <a:t>Future work</a:t>
            </a:r>
          </a:p>
        </p:txBody>
      </p:sp>
      <p:sp>
        <p:nvSpPr>
          <p:cNvPr id="3" name="Content Placeholder 2">
            <a:extLst>
              <a:ext uri="{FF2B5EF4-FFF2-40B4-BE49-F238E27FC236}">
                <a16:creationId xmlns:a16="http://schemas.microsoft.com/office/drawing/2014/main" id="{A14F6CC8-5892-40DD-8B19-B7554F34AA03}"/>
              </a:ext>
            </a:extLst>
          </p:cNvPr>
          <p:cNvSpPr>
            <a:spLocks noGrp="1"/>
          </p:cNvSpPr>
          <p:nvPr>
            <p:ph idx="1"/>
          </p:nvPr>
        </p:nvSpPr>
        <p:spPr>
          <a:xfrm>
            <a:off x="838200" y="1414131"/>
            <a:ext cx="10921409" cy="4773465"/>
          </a:xfrm>
        </p:spPr>
        <p:txBody>
          <a:bodyPr>
            <a:normAutofit/>
          </a:bodyPr>
          <a:lstStyle/>
          <a:p>
            <a:r>
              <a:rPr lang="en-US" dirty="0">
                <a:solidFill>
                  <a:schemeClr val="tx1"/>
                </a:solidFill>
                <a:latin typeface="+mn-lt"/>
              </a:rPr>
              <a:t>Mesocosm studies this summer to get more detailed information on optical depth</a:t>
            </a:r>
          </a:p>
          <a:p>
            <a:endParaRPr lang="en-US" dirty="0">
              <a:solidFill>
                <a:schemeClr val="tx1"/>
              </a:solidFill>
              <a:latin typeface="+mn-lt"/>
            </a:endParaRPr>
          </a:p>
          <a:p>
            <a:r>
              <a:rPr lang="en-US" dirty="0">
                <a:solidFill>
                  <a:schemeClr val="tx1"/>
                </a:solidFill>
                <a:latin typeface="+mn-lt"/>
              </a:rPr>
              <a:t>Model bottom upwelling radiance</a:t>
            </a:r>
          </a:p>
          <a:p>
            <a:endParaRPr lang="en-US" dirty="0">
              <a:solidFill>
                <a:schemeClr val="tx1"/>
              </a:solidFill>
              <a:latin typeface="+mn-lt"/>
            </a:endParaRPr>
          </a:p>
          <a:p>
            <a:r>
              <a:rPr lang="en-US" dirty="0">
                <a:solidFill>
                  <a:schemeClr val="tx1"/>
                </a:solidFill>
                <a:latin typeface="+mn-lt"/>
              </a:rPr>
              <a:t>Apply lessons learned to development of water quality models in oxidation ponds</a:t>
            </a:r>
          </a:p>
          <a:p>
            <a:endParaRPr lang="en-US" dirty="0">
              <a:solidFill>
                <a:schemeClr val="tx1"/>
              </a:solidFill>
              <a:latin typeface="+mn-lt"/>
            </a:endParaRPr>
          </a:p>
          <a:p>
            <a:r>
              <a:rPr lang="en-US" dirty="0">
                <a:solidFill>
                  <a:schemeClr val="tx1"/>
                </a:solidFill>
                <a:latin typeface="+mn-lt"/>
              </a:rPr>
              <a:t>Continue to collect multi/hyperspectral data</a:t>
            </a:r>
          </a:p>
          <a:p>
            <a:endParaRPr lang="en-US" dirty="0">
              <a:solidFill>
                <a:schemeClr val="tx1"/>
              </a:solidFill>
              <a:latin typeface="+mn-lt"/>
            </a:endParaRPr>
          </a:p>
        </p:txBody>
      </p:sp>
      <p:pic>
        <p:nvPicPr>
          <p:cNvPr id="5" name="Picture 4" descr="A close up of text on a white background&#10;&#10;Description automatically generated">
            <a:extLst>
              <a:ext uri="{FF2B5EF4-FFF2-40B4-BE49-F238E27FC236}">
                <a16:creationId xmlns:a16="http://schemas.microsoft.com/office/drawing/2014/main" id="{A773BFD5-6A5B-4156-BDBC-A341E3A2E0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30AEE197-FD9D-4588-BA24-DEB99630636B}"/>
              </a:ext>
            </a:extLst>
          </p:cNvPr>
          <p:cNvSpPr txBox="1"/>
          <p:nvPr/>
        </p:nvSpPr>
        <p:spPr>
          <a:xfrm>
            <a:off x="11759609" y="6488668"/>
            <a:ext cx="432391" cy="369332"/>
          </a:xfrm>
          <a:prstGeom prst="rect">
            <a:avLst/>
          </a:prstGeom>
          <a:noFill/>
        </p:spPr>
        <p:txBody>
          <a:bodyPr wrap="square" rtlCol="0">
            <a:spAutoFit/>
          </a:bodyPr>
          <a:lstStyle/>
          <a:p>
            <a:r>
              <a:rPr lang="en-US" dirty="0"/>
              <a:t>30</a:t>
            </a:r>
          </a:p>
        </p:txBody>
      </p:sp>
      <p:pic>
        <p:nvPicPr>
          <p:cNvPr id="7" name="Picture 6" descr="Image result for cie diagram">
            <a:extLst>
              <a:ext uri="{FF2B5EF4-FFF2-40B4-BE49-F238E27FC236}">
                <a16:creationId xmlns:a16="http://schemas.microsoft.com/office/drawing/2014/main" id="{D2BC126F-B8F2-4F51-87BC-31F7BC465AD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01293" y="8936"/>
            <a:ext cx="1490707" cy="712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212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86B62C-6AD9-4B8E-8080-1E64FA9D11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507B4845-4CE7-41C0-B8B1-4E281B5898EF}"/>
              </a:ext>
            </a:extLst>
          </p:cNvPr>
          <p:cNvSpPr>
            <a:spLocks noGrp="1"/>
          </p:cNvSpPr>
          <p:nvPr>
            <p:ph type="title"/>
          </p:nvPr>
        </p:nvSpPr>
        <p:spPr>
          <a:xfrm>
            <a:off x="0" y="18255"/>
            <a:ext cx="12192000" cy="1325563"/>
          </a:xfrm>
        </p:spPr>
        <p:txBody>
          <a:bodyPr>
            <a:noAutofit/>
          </a:bodyPr>
          <a:lstStyle/>
          <a:p>
            <a:r>
              <a:rPr lang="en-US" sz="5400" b="1" dirty="0">
                <a:solidFill>
                  <a:schemeClr val="tx1"/>
                </a:solidFill>
                <a:latin typeface="+mn-lt"/>
              </a:rPr>
              <a:t>Thank you for your time.</a:t>
            </a:r>
            <a:br>
              <a:rPr lang="en-US" sz="5400" b="1" dirty="0">
                <a:solidFill>
                  <a:schemeClr val="tx1"/>
                </a:solidFill>
                <a:latin typeface="+mn-lt"/>
              </a:rPr>
            </a:br>
            <a:r>
              <a:rPr lang="en-US" sz="5400" b="1" dirty="0">
                <a:solidFill>
                  <a:schemeClr val="tx1"/>
                </a:solidFill>
                <a:latin typeface="+mn-lt"/>
              </a:rPr>
              <a:t>Are there any questions?</a:t>
            </a:r>
          </a:p>
        </p:txBody>
      </p:sp>
      <p:pic>
        <p:nvPicPr>
          <p:cNvPr id="6" name="Picture 2" descr="Image result for CEES OU">
            <a:extLst>
              <a:ext uri="{FF2B5EF4-FFF2-40B4-BE49-F238E27FC236}">
                <a16:creationId xmlns:a16="http://schemas.microsoft.com/office/drawing/2014/main" id="{DCD73D87-EB02-4D5E-86EC-812226363AF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92231" y="5659768"/>
            <a:ext cx="3673642" cy="1180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descr="A close up of text on a white background&#10;&#10;Description automatically generated">
            <a:extLst>
              <a:ext uri="{FF2B5EF4-FFF2-40B4-BE49-F238E27FC236}">
                <a16:creationId xmlns:a16="http://schemas.microsoft.com/office/drawing/2014/main" id="{58ABAFD8-DD59-4453-A389-408995A13CC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127" y="3861356"/>
            <a:ext cx="1933302" cy="2964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4">
            <a:extLst>
              <a:ext uri="{FF2B5EF4-FFF2-40B4-BE49-F238E27FC236}">
                <a16:creationId xmlns:a16="http://schemas.microsoft.com/office/drawing/2014/main" id="{118B09B6-054C-4D8E-A67E-2CE4C34CDC1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813073" y="3686729"/>
            <a:ext cx="3352800" cy="1891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851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4845-4CE7-41C0-B8B1-4E281B5898EF}"/>
              </a:ext>
            </a:extLst>
          </p:cNvPr>
          <p:cNvSpPr>
            <a:spLocks noGrp="1"/>
          </p:cNvSpPr>
          <p:nvPr>
            <p:ph type="title"/>
          </p:nvPr>
        </p:nvSpPr>
        <p:spPr/>
        <p:txBody>
          <a:bodyPr/>
          <a:lstStyle/>
          <a:p>
            <a:r>
              <a:rPr lang="en-US" dirty="0">
                <a:solidFill>
                  <a:schemeClr val="tx1"/>
                </a:solidFill>
                <a:latin typeface="+mn-lt"/>
              </a:rPr>
              <a:t>Hyperspectral Data Processing</a:t>
            </a:r>
          </a:p>
        </p:txBody>
      </p:sp>
      <p:sp>
        <p:nvSpPr>
          <p:cNvPr id="3" name="Content Placeholder 2">
            <a:extLst>
              <a:ext uri="{FF2B5EF4-FFF2-40B4-BE49-F238E27FC236}">
                <a16:creationId xmlns:a16="http://schemas.microsoft.com/office/drawing/2014/main" id="{A14F6CC8-5892-40DD-8B19-B7554F34AA03}"/>
              </a:ext>
            </a:extLst>
          </p:cNvPr>
          <p:cNvSpPr>
            <a:spLocks noGrp="1"/>
          </p:cNvSpPr>
          <p:nvPr>
            <p:ph idx="1"/>
          </p:nvPr>
        </p:nvSpPr>
        <p:spPr>
          <a:xfrm>
            <a:off x="838199" y="1825625"/>
            <a:ext cx="6243085" cy="4351338"/>
          </a:xfrm>
        </p:spPr>
        <p:txBody>
          <a:bodyPr>
            <a:normAutofit/>
          </a:bodyPr>
          <a:lstStyle/>
          <a:p>
            <a:r>
              <a:rPr lang="en-US" dirty="0">
                <a:solidFill>
                  <a:schemeClr val="tx1"/>
                </a:solidFill>
                <a:latin typeface="+mn-lt"/>
              </a:rPr>
              <a:t>Raw digital numbers (DN) were post-processed to spectral reflectance</a:t>
            </a:r>
          </a:p>
          <a:p>
            <a:endParaRPr lang="en-US" dirty="0">
              <a:solidFill>
                <a:schemeClr val="tx1"/>
              </a:solidFill>
              <a:latin typeface="+mn-lt"/>
            </a:endParaRPr>
          </a:p>
          <a:p>
            <a:r>
              <a:rPr lang="en-US" dirty="0">
                <a:solidFill>
                  <a:schemeClr val="tx1"/>
                </a:solidFill>
                <a:latin typeface="+mn-lt"/>
              </a:rPr>
              <a:t>Averaged using ViewSpec Pro producing a single spectral reflectance profile</a:t>
            </a:r>
          </a:p>
          <a:p>
            <a:endParaRPr lang="en-US" dirty="0">
              <a:solidFill>
                <a:schemeClr val="tx1"/>
              </a:solidFill>
              <a:latin typeface="+mn-lt"/>
            </a:endParaRPr>
          </a:p>
          <a:p>
            <a:r>
              <a:rPr lang="en-US" dirty="0">
                <a:solidFill>
                  <a:schemeClr val="tx1"/>
                </a:solidFill>
                <a:latin typeface="+mn-lt"/>
              </a:rPr>
              <a:t>Atmospheric interference due to aerosols were removed for clarity</a:t>
            </a:r>
          </a:p>
          <a:p>
            <a:endParaRPr lang="en-US" dirty="0">
              <a:solidFill>
                <a:schemeClr val="tx1"/>
              </a:solidFill>
              <a:latin typeface="+mn-lt"/>
            </a:endParaRPr>
          </a:p>
          <a:p>
            <a:endParaRPr lang="en-US" dirty="0">
              <a:solidFill>
                <a:schemeClr val="tx1"/>
              </a:solidFill>
              <a:latin typeface="+mn-lt"/>
            </a:endParaRPr>
          </a:p>
        </p:txBody>
      </p:sp>
      <p:pic>
        <p:nvPicPr>
          <p:cNvPr id="5" name="Picture 4" descr="A close up of text on a white background&#10;&#10;Description automatically generated">
            <a:extLst>
              <a:ext uri="{FF2B5EF4-FFF2-40B4-BE49-F238E27FC236}">
                <a16:creationId xmlns:a16="http://schemas.microsoft.com/office/drawing/2014/main" id="{E604C08F-09FD-4942-B166-4535CD0F4B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5D521D66-CBE1-44FB-9B6E-DD21B3A10DE1}"/>
              </a:ext>
            </a:extLst>
          </p:cNvPr>
          <p:cNvSpPr txBox="1"/>
          <p:nvPr/>
        </p:nvSpPr>
        <p:spPr>
          <a:xfrm>
            <a:off x="11759609" y="6488668"/>
            <a:ext cx="432391" cy="369332"/>
          </a:xfrm>
          <a:prstGeom prst="rect">
            <a:avLst/>
          </a:prstGeom>
          <a:noFill/>
        </p:spPr>
        <p:txBody>
          <a:bodyPr wrap="square" rtlCol="0">
            <a:spAutoFit/>
          </a:bodyPr>
          <a:lstStyle/>
          <a:p>
            <a:r>
              <a:rPr lang="en-US" dirty="0"/>
              <a:t>32</a:t>
            </a:r>
          </a:p>
        </p:txBody>
      </p:sp>
      <p:pic>
        <p:nvPicPr>
          <p:cNvPr id="10" name="Picture 9">
            <a:extLst>
              <a:ext uri="{FF2B5EF4-FFF2-40B4-BE49-F238E27FC236}">
                <a16:creationId xmlns:a16="http://schemas.microsoft.com/office/drawing/2014/main" id="{86E9CC8B-F8A7-4928-B7E0-D6ED2A3F3E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1684" y="1672337"/>
            <a:ext cx="4858920" cy="3513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Content Placeholder 4">
            <a:extLst>
              <a:ext uri="{FF2B5EF4-FFF2-40B4-BE49-F238E27FC236}">
                <a16:creationId xmlns:a16="http://schemas.microsoft.com/office/drawing/2014/main" id="{300BAD8E-CB3D-4104-A377-F56A71C2B5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15914" y="19669"/>
            <a:ext cx="1476086" cy="692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186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876D-51DE-4F52-864B-CBE4412D75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6E8D14-8106-4D84-8F2B-A77304EF04F4}"/>
              </a:ext>
            </a:extLst>
          </p:cNvPr>
          <p:cNvSpPr>
            <a:spLocks noGrp="1"/>
          </p:cNvSpPr>
          <p:nvPr>
            <p:ph idx="1"/>
          </p:nvPr>
        </p:nvSpPr>
        <p:spPr/>
        <p:txBody>
          <a:bodyPr/>
          <a:lstStyle/>
          <a:p>
            <a:endParaRPr lang="en-US"/>
          </a:p>
        </p:txBody>
      </p:sp>
      <p:pic>
        <p:nvPicPr>
          <p:cNvPr id="4" name="Picture 4" descr="Image result for remote sensing">
            <a:extLst>
              <a:ext uri="{FF2B5EF4-FFF2-40B4-BE49-F238E27FC236}">
                <a16:creationId xmlns:a16="http://schemas.microsoft.com/office/drawing/2014/main" id="{A85684A5-39F8-4692-88F3-AD0E8B80685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228664"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3630D5-4052-4247-AD2A-AD92C8FFFD4E}"/>
              </a:ext>
            </a:extLst>
          </p:cNvPr>
          <p:cNvSpPr txBox="1"/>
          <p:nvPr/>
        </p:nvSpPr>
        <p:spPr>
          <a:xfrm>
            <a:off x="0" y="0"/>
            <a:ext cx="5974080" cy="769441"/>
          </a:xfrm>
          <a:prstGeom prst="rect">
            <a:avLst/>
          </a:prstGeom>
          <a:solidFill>
            <a:schemeClr val="bg1"/>
          </a:solidFill>
        </p:spPr>
        <p:txBody>
          <a:bodyPr wrap="square" rtlCol="0">
            <a:spAutoFit/>
          </a:bodyPr>
          <a:lstStyle/>
          <a:p>
            <a:r>
              <a:rPr lang="en-US" sz="4400" dirty="0"/>
              <a:t>Background/Introduction</a:t>
            </a:r>
          </a:p>
        </p:txBody>
      </p:sp>
    </p:spTree>
    <p:extLst>
      <p:ext uri="{BB962C8B-B14F-4D97-AF65-F5344CB8AC3E}">
        <p14:creationId xmlns:p14="http://schemas.microsoft.com/office/powerpoint/2010/main" val="340908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D4EBB6-CA70-4BDA-AFF0-5C262505CC41}"/>
              </a:ext>
            </a:extLst>
          </p:cNvPr>
          <p:cNvSpPr>
            <a:spLocks noGrp="1"/>
          </p:cNvSpPr>
          <p:nvPr>
            <p:ph idx="1"/>
          </p:nvPr>
        </p:nvSpPr>
        <p:spPr>
          <a:xfrm>
            <a:off x="685801" y="1600200"/>
            <a:ext cx="11165003" cy="3670747"/>
          </a:xfrm>
        </p:spPr>
        <p:txBody>
          <a:bodyPr>
            <a:normAutofit/>
          </a:bodyPr>
          <a:lstStyle/>
          <a:p>
            <a:r>
              <a:rPr lang="en-US" sz="2400" dirty="0">
                <a:solidFill>
                  <a:schemeClr val="tx1"/>
                </a:solidFill>
                <a:latin typeface="+mn-lt"/>
              </a:rPr>
              <a:t>Commonly described as, the science and art of identifying, observing, and measuring an object without coming into direct contact with it</a:t>
            </a:r>
          </a:p>
          <a:p>
            <a:pPr marL="0" indent="0">
              <a:buNone/>
            </a:pPr>
            <a:endParaRPr lang="en-US" sz="2400" dirty="0">
              <a:solidFill>
                <a:schemeClr val="tx1"/>
              </a:solidFill>
              <a:latin typeface="+mn-lt"/>
            </a:endParaRPr>
          </a:p>
          <a:p>
            <a:r>
              <a:rPr lang="en-US" sz="2400" dirty="0">
                <a:solidFill>
                  <a:schemeClr val="tx1"/>
                </a:solidFill>
                <a:latin typeface="+mn-lt"/>
              </a:rPr>
              <a:t>Humans and other species remotely sense but are limited by:</a:t>
            </a:r>
          </a:p>
          <a:p>
            <a:pPr lvl="1"/>
            <a:r>
              <a:rPr lang="en-US" sz="2000" dirty="0">
                <a:solidFill>
                  <a:schemeClr val="tx1"/>
                </a:solidFill>
                <a:latin typeface="+mn-lt"/>
              </a:rPr>
              <a:t>The ability to only sense electromagnetic (EM) energy within the visible range of the EM spectrum</a:t>
            </a:r>
          </a:p>
          <a:p>
            <a:pPr lvl="1"/>
            <a:endParaRPr lang="en-US" sz="2000" dirty="0">
              <a:solidFill>
                <a:schemeClr val="tx1"/>
              </a:solidFill>
              <a:latin typeface="+mn-lt"/>
            </a:endParaRPr>
          </a:p>
          <a:p>
            <a:pPr lvl="1"/>
            <a:r>
              <a:rPr lang="en-US" sz="2000" dirty="0">
                <a:solidFill>
                  <a:schemeClr val="tx1"/>
                </a:solidFill>
                <a:latin typeface="+mn-lt"/>
              </a:rPr>
              <a:t>Viewing perspective</a:t>
            </a:r>
          </a:p>
          <a:p>
            <a:pPr lvl="1"/>
            <a:endParaRPr lang="en-US" sz="2000" dirty="0">
              <a:solidFill>
                <a:schemeClr val="tx1"/>
              </a:solidFill>
              <a:latin typeface="+mn-lt"/>
            </a:endParaRPr>
          </a:p>
          <a:p>
            <a:pPr lvl="1"/>
            <a:r>
              <a:rPr lang="en-US" sz="2000" dirty="0">
                <a:solidFill>
                  <a:schemeClr val="tx1"/>
                </a:solidFill>
                <a:latin typeface="+mn-lt"/>
              </a:rPr>
              <a:t>Inability to store data</a:t>
            </a:r>
          </a:p>
        </p:txBody>
      </p:sp>
      <p:sp>
        <p:nvSpPr>
          <p:cNvPr id="2" name="Title 1">
            <a:extLst>
              <a:ext uri="{FF2B5EF4-FFF2-40B4-BE49-F238E27FC236}">
                <a16:creationId xmlns:a16="http://schemas.microsoft.com/office/drawing/2014/main" id="{826A2A7B-7E0A-4E17-ADFB-B6EE10F481FB}"/>
              </a:ext>
            </a:extLst>
          </p:cNvPr>
          <p:cNvSpPr>
            <a:spLocks noGrp="1"/>
          </p:cNvSpPr>
          <p:nvPr>
            <p:ph type="title"/>
          </p:nvPr>
        </p:nvSpPr>
        <p:spPr/>
        <p:txBody>
          <a:bodyPr/>
          <a:lstStyle/>
          <a:p>
            <a:r>
              <a:rPr lang="en-US" dirty="0">
                <a:solidFill>
                  <a:schemeClr val="tx1"/>
                </a:solidFill>
                <a:latin typeface="+mn-lt"/>
              </a:rPr>
              <a:t>Introduction to Remote Sensing</a:t>
            </a:r>
          </a:p>
        </p:txBody>
      </p:sp>
      <p:grpSp>
        <p:nvGrpSpPr>
          <p:cNvPr id="25" name="Group 24">
            <a:extLst>
              <a:ext uri="{FF2B5EF4-FFF2-40B4-BE49-F238E27FC236}">
                <a16:creationId xmlns:a16="http://schemas.microsoft.com/office/drawing/2014/main" id="{25B3A7B4-9725-4D94-A68C-2BC9A76ED05F}"/>
              </a:ext>
            </a:extLst>
          </p:cNvPr>
          <p:cNvGrpSpPr/>
          <p:nvPr/>
        </p:nvGrpSpPr>
        <p:grpSpPr>
          <a:xfrm>
            <a:off x="613453" y="2518678"/>
            <a:ext cx="10965094" cy="4186923"/>
            <a:chOff x="685800" y="2518678"/>
            <a:chExt cx="10785763" cy="4186923"/>
          </a:xfrm>
        </p:grpSpPr>
        <p:grpSp>
          <p:nvGrpSpPr>
            <p:cNvPr id="16" name="Group 15">
              <a:extLst>
                <a:ext uri="{FF2B5EF4-FFF2-40B4-BE49-F238E27FC236}">
                  <a16:creationId xmlns:a16="http://schemas.microsoft.com/office/drawing/2014/main" id="{6474915C-7908-42E1-8F44-95DE21507A28}"/>
                </a:ext>
              </a:extLst>
            </p:cNvPr>
            <p:cNvGrpSpPr/>
            <p:nvPr/>
          </p:nvGrpSpPr>
          <p:grpSpPr>
            <a:xfrm>
              <a:off x="685800" y="2518678"/>
              <a:ext cx="10785763" cy="4186923"/>
              <a:chOff x="685800" y="2518678"/>
              <a:chExt cx="10785763" cy="4186923"/>
            </a:xfrm>
          </p:grpSpPr>
          <p:pic>
            <p:nvPicPr>
              <p:cNvPr id="5" name="Picture 4">
                <a:extLst>
                  <a:ext uri="{FF2B5EF4-FFF2-40B4-BE49-F238E27FC236}">
                    <a16:creationId xmlns:a16="http://schemas.microsoft.com/office/drawing/2014/main" id="{459F7634-D154-49FC-A648-65854B478D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7273"/>
              <a:stretch/>
            </p:blipFill>
            <p:spPr>
              <a:xfrm>
                <a:off x="685800" y="2518678"/>
                <a:ext cx="10785763" cy="4186923"/>
              </a:xfrm>
              <a:prstGeom prst="rect">
                <a:avLst/>
              </a:prstGeom>
              <a:ln w="12700">
                <a:solidFill>
                  <a:schemeClr val="bg1"/>
                </a:solidFill>
              </a:ln>
            </p:spPr>
          </p:pic>
          <p:sp>
            <p:nvSpPr>
              <p:cNvPr id="14" name="TextBox 13">
                <a:extLst>
                  <a:ext uri="{FF2B5EF4-FFF2-40B4-BE49-F238E27FC236}">
                    <a16:creationId xmlns:a16="http://schemas.microsoft.com/office/drawing/2014/main" id="{A4831009-1C03-4CC1-A29F-1075FEC5ACD0}"/>
                  </a:ext>
                </a:extLst>
              </p:cNvPr>
              <p:cNvSpPr txBox="1"/>
              <p:nvPr/>
            </p:nvSpPr>
            <p:spPr>
              <a:xfrm>
                <a:off x="1994263" y="6248400"/>
                <a:ext cx="8271797" cy="369332"/>
              </a:xfrm>
              <a:prstGeom prst="rect">
                <a:avLst/>
              </a:prstGeom>
              <a:solidFill>
                <a:schemeClr val="bg1"/>
              </a:solidFill>
            </p:spPr>
            <p:txBody>
              <a:bodyPr wrap="square" rtlCol="0">
                <a:spAutoFit/>
              </a:bodyPr>
              <a:lstStyle/>
              <a:p>
                <a:endParaRPr lang="en-US" dirty="0"/>
              </a:p>
            </p:txBody>
          </p:sp>
        </p:grpSp>
        <p:sp>
          <p:nvSpPr>
            <p:cNvPr id="26" name="TextBox 25">
              <a:extLst>
                <a:ext uri="{FF2B5EF4-FFF2-40B4-BE49-F238E27FC236}">
                  <a16:creationId xmlns:a16="http://schemas.microsoft.com/office/drawing/2014/main" id="{7312C379-D716-460E-A159-079A10ED23D5}"/>
                </a:ext>
              </a:extLst>
            </p:cNvPr>
            <p:cNvSpPr txBox="1"/>
            <p:nvPr/>
          </p:nvSpPr>
          <p:spPr>
            <a:xfrm>
              <a:off x="2008620" y="5309049"/>
              <a:ext cx="878174" cy="369332"/>
            </a:xfrm>
            <a:prstGeom prst="rect">
              <a:avLst/>
            </a:prstGeom>
            <a:noFill/>
          </p:spPr>
          <p:txBody>
            <a:bodyPr wrap="square" rtlCol="0">
              <a:spAutoFit/>
            </a:bodyPr>
            <a:lstStyle/>
            <a:p>
              <a:pPr algn="ctr"/>
              <a:r>
                <a:rPr lang="en-US" dirty="0"/>
                <a:t>400nm</a:t>
              </a:r>
            </a:p>
          </p:txBody>
        </p:sp>
        <p:sp>
          <p:nvSpPr>
            <p:cNvPr id="27" name="TextBox 26">
              <a:extLst>
                <a:ext uri="{FF2B5EF4-FFF2-40B4-BE49-F238E27FC236}">
                  <a16:creationId xmlns:a16="http://schemas.microsoft.com/office/drawing/2014/main" id="{B8F5CA35-EDDF-4444-BC9C-E74840E18377}"/>
                </a:ext>
              </a:extLst>
            </p:cNvPr>
            <p:cNvSpPr txBox="1"/>
            <p:nvPr/>
          </p:nvSpPr>
          <p:spPr>
            <a:xfrm>
              <a:off x="8889382" y="5297673"/>
              <a:ext cx="878174" cy="369332"/>
            </a:xfrm>
            <a:prstGeom prst="rect">
              <a:avLst/>
            </a:prstGeom>
            <a:noFill/>
          </p:spPr>
          <p:txBody>
            <a:bodyPr wrap="square" rtlCol="0">
              <a:spAutoFit/>
            </a:bodyPr>
            <a:lstStyle/>
            <a:p>
              <a:pPr algn="ctr"/>
              <a:r>
                <a:rPr lang="en-US" dirty="0"/>
                <a:t>700nm</a:t>
              </a:r>
            </a:p>
          </p:txBody>
        </p:sp>
      </p:grpSp>
      <p:grpSp>
        <p:nvGrpSpPr>
          <p:cNvPr id="15" name="Group 14">
            <a:extLst>
              <a:ext uri="{FF2B5EF4-FFF2-40B4-BE49-F238E27FC236}">
                <a16:creationId xmlns:a16="http://schemas.microsoft.com/office/drawing/2014/main" id="{C3EC44E1-C6E8-4D18-B26E-057FE91347FE}"/>
              </a:ext>
            </a:extLst>
          </p:cNvPr>
          <p:cNvGrpSpPr/>
          <p:nvPr/>
        </p:nvGrpSpPr>
        <p:grpSpPr>
          <a:xfrm>
            <a:off x="3418114" y="5704113"/>
            <a:ext cx="1419498" cy="903331"/>
            <a:chOff x="3418114" y="5704113"/>
            <a:chExt cx="1419498" cy="903331"/>
          </a:xfrm>
        </p:grpSpPr>
        <p:cxnSp>
          <p:nvCxnSpPr>
            <p:cNvPr id="7" name="Straight Connector 6">
              <a:extLst>
                <a:ext uri="{FF2B5EF4-FFF2-40B4-BE49-F238E27FC236}">
                  <a16:creationId xmlns:a16="http://schemas.microsoft.com/office/drawing/2014/main" id="{1D7F0640-7982-418D-A8A8-2821F3D02B67}"/>
                </a:ext>
              </a:extLst>
            </p:cNvPr>
            <p:cNvCxnSpPr/>
            <p:nvPr/>
          </p:nvCxnSpPr>
          <p:spPr>
            <a:xfrm flipV="1">
              <a:off x="4127863" y="5704113"/>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A28468A-66A0-4D83-8CE5-725CB1CEE300}"/>
                </a:ext>
              </a:extLst>
            </p:cNvPr>
            <p:cNvSpPr txBox="1"/>
            <p:nvPr/>
          </p:nvSpPr>
          <p:spPr>
            <a:xfrm>
              <a:off x="3418114" y="6238112"/>
              <a:ext cx="1419498" cy="369332"/>
            </a:xfrm>
            <a:prstGeom prst="rect">
              <a:avLst/>
            </a:prstGeom>
            <a:noFill/>
          </p:spPr>
          <p:txBody>
            <a:bodyPr wrap="square" rtlCol="0">
              <a:spAutoFit/>
            </a:bodyPr>
            <a:lstStyle/>
            <a:p>
              <a:pPr algn="ctr"/>
              <a:r>
                <a:rPr lang="en-US" dirty="0"/>
                <a:t>Blue-475nm</a:t>
              </a:r>
            </a:p>
          </p:txBody>
        </p:sp>
      </p:grpSp>
      <p:grpSp>
        <p:nvGrpSpPr>
          <p:cNvPr id="17" name="Group 16">
            <a:extLst>
              <a:ext uri="{FF2B5EF4-FFF2-40B4-BE49-F238E27FC236}">
                <a16:creationId xmlns:a16="http://schemas.microsoft.com/office/drawing/2014/main" id="{ECD2D83F-2488-4457-8C39-CAFC2165E369}"/>
              </a:ext>
            </a:extLst>
          </p:cNvPr>
          <p:cNvGrpSpPr/>
          <p:nvPr/>
        </p:nvGrpSpPr>
        <p:grpSpPr>
          <a:xfrm>
            <a:off x="5368932" y="5712232"/>
            <a:ext cx="1605074" cy="853257"/>
            <a:chOff x="5368932" y="5712232"/>
            <a:chExt cx="1605074" cy="853257"/>
          </a:xfrm>
        </p:grpSpPr>
        <p:cxnSp>
          <p:nvCxnSpPr>
            <p:cNvPr id="9" name="Straight Connector 8">
              <a:extLst>
                <a:ext uri="{FF2B5EF4-FFF2-40B4-BE49-F238E27FC236}">
                  <a16:creationId xmlns:a16="http://schemas.microsoft.com/office/drawing/2014/main" id="{E32DB8DD-7F46-448A-9DCE-3219B7AD5CC5}"/>
                </a:ext>
              </a:extLst>
            </p:cNvPr>
            <p:cNvCxnSpPr/>
            <p:nvPr/>
          </p:nvCxnSpPr>
          <p:spPr>
            <a:xfrm flipV="1">
              <a:off x="6103681" y="5712232"/>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E43428E-5907-4606-A7F1-4013E6054242}"/>
                </a:ext>
              </a:extLst>
            </p:cNvPr>
            <p:cNvSpPr txBox="1"/>
            <p:nvPr/>
          </p:nvSpPr>
          <p:spPr>
            <a:xfrm>
              <a:off x="5368932" y="6196157"/>
              <a:ext cx="1605074" cy="369332"/>
            </a:xfrm>
            <a:prstGeom prst="rect">
              <a:avLst/>
            </a:prstGeom>
            <a:noFill/>
          </p:spPr>
          <p:txBody>
            <a:bodyPr wrap="square" rtlCol="0">
              <a:spAutoFit/>
            </a:bodyPr>
            <a:lstStyle/>
            <a:p>
              <a:pPr algn="ctr"/>
              <a:r>
                <a:rPr lang="en-US" dirty="0"/>
                <a:t>Green-560nm</a:t>
              </a:r>
            </a:p>
          </p:txBody>
        </p:sp>
      </p:grpSp>
      <p:grpSp>
        <p:nvGrpSpPr>
          <p:cNvPr id="21" name="Group 20">
            <a:extLst>
              <a:ext uri="{FF2B5EF4-FFF2-40B4-BE49-F238E27FC236}">
                <a16:creationId xmlns:a16="http://schemas.microsoft.com/office/drawing/2014/main" id="{15B6649F-258F-419F-865B-345EFAE67D47}"/>
              </a:ext>
            </a:extLst>
          </p:cNvPr>
          <p:cNvGrpSpPr/>
          <p:nvPr/>
        </p:nvGrpSpPr>
        <p:grpSpPr>
          <a:xfrm>
            <a:off x="7737172" y="5704113"/>
            <a:ext cx="1419498" cy="836820"/>
            <a:chOff x="7737172" y="5704113"/>
            <a:chExt cx="1419498" cy="836820"/>
          </a:xfrm>
        </p:grpSpPr>
        <p:cxnSp>
          <p:nvCxnSpPr>
            <p:cNvPr id="10" name="Straight Connector 9">
              <a:extLst>
                <a:ext uri="{FF2B5EF4-FFF2-40B4-BE49-F238E27FC236}">
                  <a16:creationId xmlns:a16="http://schemas.microsoft.com/office/drawing/2014/main" id="{C8497B0A-DF4A-44CA-BD2A-0D4AFABCDB24}"/>
                </a:ext>
              </a:extLst>
            </p:cNvPr>
            <p:cNvCxnSpPr/>
            <p:nvPr/>
          </p:nvCxnSpPr>
          <p:spPr>
            <a:xfrm flipV="1">
              <a:off x="8682451" y="5704113"/>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F2C65CB-D63E-4A17-9762-C263CD2FC01A}"/>
                </a:ext>
              </a:extLst>
            </p:cNvPr>
            <p:cNvSpPr txBox="1"/>
            <p:nvPr/>
          </p:nvSpPr>
          <p:spPr>
            <a:xfrm>
              <a:off x="7737172" y="6171601"/>
              <a:ext cx="1419498" cy="369332"/>
            </a:xfrm>
            <a:prstGeom prst="rect">
              <a:avLst/>
            </a:prstGeom>
            <a:noFill/>
          </p:spPr>
          <p:txBody>
            <a:bodyPr wrap="square" rtlCol="0">
              <a:spAutoFit/>
            </a:bodyPr>
            <a:lstStyle/>
            <a:p>
              <a:pPr algn="ctr"/>
              <a:r>
                <a:rPr lang="en-US" dirty="0"/>
                <a:t>Red-668nm</a:t>
              </a:r>
            </a:p>
          </p:txBody>
        </p:sp>
      </p:grpSp>
      <p:grpSp>
        <p:nvGrpSpPr>
          <p:cNvPr id="22" name="Group 21">
            <a:extLst>
              <a:ext uri="{FF2B5EF4-FFF2-40B4-BE49-F238E27FC236}">
                <a16:creationId xmlns:a16="http://schemas.microsoft.com/office/drawing/2014/main" id="{58ACE4B5-574A-46FC-B160-0220A289E49E}"/>
              </a:ext>
            </a:extLst>
          </p:cNvPr>
          <p:cNvGrpSpPr/>
          <p:nvPr/>
        </p:nvGrpSpPr>
        <p:grpSpPr>
          <a:xfrm>
            <a:off x="8873474" y="5712232"/>
            <a:ext cx="1855496" cy="831279"/>
            <a:chOff x="8873474" y="5712232"/>
            <a:chExt cx="1855496" cy="831279"/>
          </a:xfrm>
        </p:grpSpPr>
        <p:cxnSp>
          <p:nvCxnSpPr>
            <p:cNvPr id="11" name="Straight Connector 10">
              <a:extLst>
                <a:ext uri="{FF2B5EF4-FFF2-40B4-BE49-F238E27FC236}">
                  <a16:creationId xmlns:a16="http://schemas.microsoft.com/office/drawing/2014/main" id="{0D3DF478-5FCB-4426-85E5-1130CB766E34}"/>
                </a:ext>
              </a:extLst>
            </p:cNvPr>
            <p:cNvCxnSpPr/>
            <p:nvPr/>
          </p:nvCxnSpPr>
          <p:spPr>
            <a:xfrm flipV="1">
              <a:off x="9644749" y="5712232"/>
              <a:ext cx="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17E2EC2-9173-4BAE-A2F2-FF329D08E1D8}"/>
                </a:ext>
              </a:extLst>
            </p:cNvPr>
            <p:cNvSpPr txBox="1"/>
            <p:nvPr/>
          </p:nvSpPr>
          <p:spPr>
            <a:xfrm>
              <a:off x="8873474" y="6174179"/>
              <a:ext cx="1855496" cy="369332"/>
            </a:xfrm>
            <a:prstGeom prst="rect">
              <a:avLst/>
            </a:prstGeom>
            <a:noFill/>
          </p:spPr>
          <p:txBody>
            <a:bodyPr wrap="square" rtlCol="0">
              <a:spAutoFit/>
            </a:bodyPr>
            <a:lstStyle/>
            <a:p>
              <a:pPr algn="ctr"/>
              <a:r>
                <a:rPr lang="en-US" dirty="0"/>
                <a:t>RedEdge-717nm</a:t>
              </a:r>
            </a:p>
          </p:txBody>
        </p:sp>
      </p:grpSp>
      <p:sp>
        <p:nvSpPr>
          <p:cNvPr id="29" name="TextBox 28">
            <a:extLst>
              <a:ext uri="{FF2B5EF4-FFF2-40B4-BE49-F238E27FC236}">
                <a16:creationId xmlns:a16="http://schemas.microsoft.com/office/drawing/2014/main" id="{4ACF7A0C-509F-42E9-B409-486D2079E40A}"/>
              </a:ext>
            </a:extLst>
          </p:cNvPr>
          <p:cNvSpPr txBox="1"/>
          <p:nvPr/>
        </p:nvSpPr>
        <p:spPr>
          <a:xfrm>
            <a:off x="11850806" y="6488668"/>
            <a:ext cx="341194" cy="369332"/>
          </a:xfrm>
          <a:prstGeom prst="rect">
            <a:avLst/>
          </a:prstGeom>
          <a:noFill/>
        </p:spPr>
        <p:txBody>
          <a:bodyPr wrap="square" rtlCol="0">
            <a:spAutoFit/>
          </a:bodyPr>
          <a:lstStyle/>
          <a:p>
            <a:r>
              <a:rPr lang="en-US" dirty="0"/>
              <a:t>5</a:t>
            </a:r>
          </a:p>
        </p:txBody>
      </p:sp>
      <p:grpSp>
        <p:nvGrpSpPr>
          <p:cNvPr id="23" name="Group 22">
            <a:extLst>
              <a:ext uri="{FF2B5EF4-FFF2-40B4-BE49-F238E27FC236}">
                <a16:creationId xmlns:a16="http://schemas.microsoft.com/office/drawing/2014/main" id="{5642EB17-A321-401F-961E-3A783F176B96}"/>
              </a:ext>
            </a:extLst>
          </p:cNvPr>
          <p:cNvGrpSpPr/>
          <p:nvPr/>
        </p:nvGrpSpPr>
        <p:grpSpPr>
          <a:xfrm>
            <a:off x="5294501" y="4207118"/>
            <a:ext cx="1855496" cy="1136020"/>
            <a:chOff x="5385482" y="4218709"/>
            <a:chExt cx="1855496" cy="1136020"/>
          </a:xfrm>
        </p:grpSpPr>
        <p:cxnSp>
          <p:nvCxnSpPr>
            <p:cNvPr id="12" name="Straight Connector 11">
              <a:extLst>
                <a:ext uri="{FF2B5EF4-FFF2-40B4-BE49-F238E27FC236}">
                  <a16:creationId xmlns:a16="http://schemas.microsoft.com/office/drawing/2014/main" id="{4D723934-FE95-4203-8372-E4F4C7B96F2C}"/>
                </a:ext>
              </a:extLst>
            </p:cNvPr>
            <p:cNvCxnSpPr>
              <a:cxnSpLocks/>
            </p:cNvCxnSpPr>
            <p:nvPr/>
          </p:nvCxnSpPr>
          <p:spPr>
            <a:xfrm flipV="1">
              <a:off x="5747664" y="4218709"/>
              <a:ext cx="0" cy="82355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AB7180E-416E-4050-A79B-ABBBF24EDAD7}"/>
                </a:ext>
              </a:extLst>
            </p:cNvPr>
            <p:cNvSpPr txBox="1"/>
            <p:nvPr/>
          </p:nvSpPr>
          <p:spPr>
            <a:xfrm>
              <a:off x="5385482" y="4985397"/>
              <a:ext cx="1855496" cy="369332"/>
            </a:xfrm>
            <a:prstGeom prst="rect">
              <a:avLst/>
            </a:prstGeom>
            <a:noFill/>
          </p:spPr>
          <p:txBody>
            <a:bodyPr wrap="square" rtlCol="0">
              <a:spAutoFit/>
            </a:bodyPr>
            <a:lstStyle/>
            <a:p>
              <a:pPr algn="ctr"/>
              <a:r>
                <a:rPr lang="en-US" dirty="0"/>
                <a:t>NIR-840nm</a:t>
              </a:r>
            </a:p>
          </p:txBody>
        </p:sp>
      </p:grpSp>
      <p:pic>
        <p:nvPicPr>
          <p:cNvPr id="30" name="Picture 29" descr="A close up of text on a white background&#10;&#10;Description automatically generated">
            <a:extLst>
              <a:ext uri="{FF2B5EF4-FFF2-40B4-BE49-F238E27FC236}">
                <a16:creationId xmlns:a16="http://schemas.microsoft.com/office/drawing/2014/main" id="{DA60ED3B-6DD8-451A-847B-1E0D6D61C52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4" descr="Image result for remote sensing">
            <a:extLst>
              <a:ext uri="{FF2B5EF4-FFF2-40B4-BE49-F238E27FC236}">
                <a16:creationId xmlns:a16="http://schemas.microsoft.com/office/drawing/2014/main" id="{D36576CA-83C8-4EC1-A9D5-B8C21C71BA7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28970" y="19670"/>
            <a:ext cx="1463030" cy="692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19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4845-4CE7-41C0-B8B1-4E281B5898EF}"/>
              </a:ext>
            </a:extLst>
          </p:cNvPr>
          <p:cNvSpPr>
            <a:spLocks noGrp="1"/>
          </p:cNvSpPr>
          <p:nvPr>
            <p:ph type="title"/>
          </p:nvPr>
        </p:nvSpPr>
        <p:spPr>
          <a:xfrm>
            <a:off x="838200" y="365127"/>
            <a:ext cx="6497548" cy="1325563"/>
          </a:xfrm>
        </p:spPr>
        <p:txBody>
          <a:bodyPr/>
          <a:lstStyle/>
          <a:p>
            <a:r>
              <a:rPr lang="en-US" dirty="0">
                <a:solidFill>
                  <a:schemeClr val="tx1"/>
                </a:solidFill>
                <a:latin typeface="+mn-lt"/>
              </a:rPr>
              <a:t>Typical Spectral Signature of Common Earth Materials</a:t>
            </a:r>
          </a:p>
        </p:txBody>
      </p:sp>
      <p:sp>
        <p:nvSpPr>
          <p:cNvPr id="3" name="Content Placeholder 2">
            <a:extLst>
              <a:ext uri="{FF2B5EF4-FFF2-40B4-BE49-F238E27FC236}">
                <a16:creationId xmlns:a16="http://schemas.microsoft.com/office/drawing/2014/main" id="{A14F6CC8-5892-40DD-8B19-B7554F34AA03}"/>
              </a:ext>
            </a:extLst>
          </p:cNvPr>
          <p:cNvSpPr>
            <a:spLocks noGrp="1"/>
          </p:cNvSpPr>
          <p:nvPr>
            <p:ph idx="1"/>
          </p:nvPr>
        </p:nvSpPr>
        <p:spPr/>
        <p:txBody>
          <a:bodyPr/>
          <a:lstStyle/>
          <a:p>
            <a:endParaRPr lang="en-US" dirty="0">
              <a:solidFill>
                <a:schemeClr val="tx1"/>
              </a:solidFill>
              <a:latin typeface="+mn-lt"/>
            </a:endParaRPr>
          </a:p>
        </p:txBody>
      </p:sp>
      <p:pic>
        <p:nvPicPr>
          <p:cNvPr id="5" name="Picture 4" descr="A close up of text on a white background&#10;&#10;Description automatically generated">
            <a:extLst>
              <a:ext uri="{FF2B5EF4-FFF2-40B4-BE49-F238E27FC236}">
                <a16:creationId xmlns:a16="http://schemas.microsoft.com/office/drawing/2014/main" id="{610DDE54-7428-4227-9999-CDD22F4E52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Chart 5">
            <a:extLst>
              <a:ext uri="{FF2B5EF4-FFF2-40B4-BE49-F238E27FC236}">
                <a16:creationId xmlns:a16="http://schemas.microsoft.com/office/drawing/2014/main" id="{ADCBDD7E-10D6-4129-832E-E7EAC3EFC385}"/>
              </a:ext>
            </a:extLst>
          </p:cNvPr>
          <p:cNvGraphicFramePr>
            <a:graphicFrameLocks noGrp="1"/>
          </p:cNvGraphicFramePr>
          <p:nvPr>
            <p:extLst>
              <p:ext uri="{D42A27DB-BD31-4B8C-83A1-F6EECF244321}">
                <p14:modId xmlns:p14="http://schemas.microsoft.com/office/powerpoint/2010/main" val="3772472777"/>
              </p:ext>
            </p:extLst>
          </p:nvPr>
        </p:nvGraphicFramePr>
        <p:xfrm>
          <a:off x="0" y="0"/>
          <a:ext cx="12191999" cy="6858000"/>
        </p:xfrm>
        <a:graphic>
          <a:graphicData uri="http://schemas.openxmlformats.org/drawingml/2006/chart">
            <c:chart xmlns:c="http://schemas.openxmlformats.org/drawingml/2006/chart" xmlns:r="http://schemas.openxmlformats.org/officeDocument/2006/relationships" r:id="rId4"/>
          </a:graphicData>
        </a:graphic>
      </p:graphicFrame>
      <p:pic>
        <p:nvPicPr>
          <p:cNvPr id="2050" name="Picture 2" descr="Image result for blue green red color gradient">
            <a:extLst>
              <a:ext uri="{FF2B5EF4-FFF2-40B4-BE49-F238E27FC236}">
                <a16:creationId xmlns:a16="http://schemas.microsoft.com/office/drawing/2014/main" id="{7A78C08C-81AE-4D8B-B5F3-5F961DBCB80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800000">
            <a:off x="1545201" y="5569121"/>
            <a:ext cx="2399477" cy="2787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FC4B072-C65B-420B-95A0-1CD5EFD75A54}"/>
              </a:ext>
            </a:extLst>
          </p:cNvPr>
          <p:cNvSpPr txBox="1"/>
          <p:nvPr/>
        </p:nvSpPr>
        <p:spPr>
          <a:xfrm>
            <a:off x="11850806" y="6488668"/>
            <a:ext cx="341194"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700298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4845-4CE7-41C0-B8B1-4E281B5898EF}"/>
              </a:ext>
            </a:extLst>
          </p:cNvPr>
          <p:cNvSpPr>
            <a:spLocks noGrp="1"/>
          </p:cNvSpPr>
          <p:nvPr>
            <p:ph type="title"/>
          </p:nvPr>
        </p:nvSpPr>
        <p:spPr>
          <a:xfrm>
            <a:off x="584797" y="365127"/>
            <a:ext cx="11197900" cy="1325563"/>
          </a:xfrm>
        </p:spPr>
        <p:txBody>
          <a:bodyPr/>
          <a:lstStyle/>
          <a:p>
            <a:r>
              <a:rPr lang="en-US" dirty="0">
                <a:solidFill>
                  <a:schemeClr val="tx1"/>
                </a:solidFill>
                <a:latin typeface="+mn-lt"/>
              </a:rPr>
              <a:t>When light interacts with water, what happens?</a:t>
            </a:r>
          </a:p>
        </p:txBody>
      </p:sp>
      <p:sp>
        <p:nvSpPr>
          <p:cNvPr id="3" name="Content Placeholder 2">
            <a:extLst>
              <a:ext uri="{FF2B5EF4-FFF2-40B4-BE49-F238E27FC236}">
                <a16:creationId xmlns:a16="http://schemas.microsoft.com/office/drawing/2014/main" id="{A14F6CC8-5892-40DD-8B19-B7554F34AA03}"/>
              </a:ext>
            </a:extLst>
          </p:cNvPr>
          <p:cNvSpPr>
            <a:spLocks noGrp="1"/>
          </p:cNvSpPr>
          <p:nvPr>
            <p:ph idx="1"/>
          </p:nvPr>
        </p:nvSpPr>
        <p:spPr>
          <a:xfrm>
            <a:off x="152400" y="1825625"/>
            <a:ext cx="6671733" cy="4351338"/>
          </a:xfrm>
        </p:spPr>
        <p:txBody>
          <a:bodyPr>
            <a:normAutofit lnSpcReduction="10000"/>
          </a:bodyPr>
          <a:lstStyle/>
          <a:p>
            <a:r>
              <a:rPr lang="en-US" dirty="0">
                <a:solidFill>
                  <a:schemeClr val="tx1"/>
                </a:solidFill>
                <a:latin typeface="+mn-lt"/>
              </a:rPr>
              <a:t>Radiative Transfer Theory</a:t>
            </a:r>
          </a:p>
          <a:p>
            <a:pPr lvl="1"/>
            <a:r>
              <a:rPr lang="en-US" dirty="0">
                <a:solidFill>
                  <a:schemeClr val="tx1"/>
                </a:solidFill>
                <a:latin typeface="+mn-lt"/>
              </a:rPr>
              <a:t>Physical phenomenon of energy transfer as EM radiation</a:t>
            </a:r>
          </a:p>
          <a:p>
            <a:endParaRPr lang="en-US" dirty="0">
              <a:solidFill>
                <a:schemeClr val="tx1"/>
              </a:solidFill>
              <a:latin typeface="+mn-lt"/>
            </a:endParaRPr>
          </a:p>
          <a:p>
            <a:r>
              <a:rPr lang="en-US" dirty="0">
                <a:solidFill>
                  <a:schemeClr val="tx1"/>
                </a:solidFill>
                <a:latin typeface="+mn-lt"/>
              </a:rPr>
              <a:t>Inherent Optical Properties (IOPs)</a:t>
            </a:r>
          </a:p>
          <a:p>
            <a:pPr lvl="1"/>
            <a:r>
              <a:rPr lang="en-US" dirty="0">
                <a:solidFill>
                  <a:schemeClr val="tx1"/>
                </a:solidFill>
                <a:latin typeface="+mn-lt"/>
              </a:rPr>
              <a:t>Properties depending only on the medium</a:t>
            </a:r>
          </a:p>
          <a:p>
            <a:endParaRPr lang="en-US" dirty="0">
              <a:solidFill>
                <a:schemeClr val="tx1"/>
              </a:solidFill>
              <a:latin typeface="+mn-lt"/>
            </a:endParaRPr>
          </a:p>
          <a:p>
            <a:r>
              <a:rPr lang="en-US" dirty="0">
                <a:solidFill>
                  <a:schemeClr val="tx1"/>
                </a:solidFill>
                <a:latin typeface="+mn-lt"/>
              </a:rPr>
              <a:t>Apparent Optical Properties (AOPs)</a:t>
            </a:r>
          </a:p>
          <a:p>
            <a:pPr lvl="1"/>
            <a:r>
              <a:rPr lang="en-US" dirty="0">
                <a:solidFill>
                  <a:schemeClr val="tx1"/>
                </a:solidFill>
                <a:latin typeface="+mn-lt"/>
              </a:rPr>
              <a:t>Properties depending on the medium (IOPs) and the directional light structure</a:t>
            </a:r>
          </a:p>
          <a:p>
            <a:endParaRPr lang="en-US" dirty="0">
              <a:solidFill>
                <a:schemeClr val="tx1"/>
              </a:solidFill>
              <a:latin typeface="+mn-lt"/>
            </a:endParaRPr>
          </a:p>
        </p:txBody>
      </p:sp>
      <p:pic>
        <p:nvPicPr>
          <p:cNvPr id="5" name="Picture 4" descr="A close up of text on a white background&#10;&#10;Description automatically generated">
            <a:extLst>
              <a:ext uri="{FF2B5EF4-FFF2-40B4-BE49-F238E27FC236}">
                <a16:creationId xmlns:a16="http://schemas.microsoft.com/office/drawing/2014/main" id="{53B83176-F66F-4E8A-91B6-3EFEA63DAE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75091A5B-F316-440D-8BEE-03B0A0DBE79E}"/>
              </a:ext>
            </a:extLst>
          </p:cNvPr>
          <p:cNvSpPr txBox="1"/>
          <p:nvPr/>
        </p:nvSpPr>
        <p:spPr>
          <a:xfrm>
            <a:off x="8373934" y="5480607"/>
            <a:ext cx="2290391" cy="369332"/>
          </a:xfrm>
          <a:prstGeom prst="rect">
            <a:avLst/>
          </a:prstGeom>
          <a:noFill/>
        </p:spPr>
        <p:txBody>
          <a:bodyPr wrap="square" rtlCol="0">
            <a:spAutoFit/>
          </a:bodyPr>
          <a:lstStyle/>
          <a:p>
            <a:r>
              <a:rPr lang="en-US" u="sng" dirty="0"/>
              <a:t>Optically Deep Waters</a:t>
            </a:r>
          </a:p>
        </p:txBody>
      </p:sp>
      <p:grpSp>
        <p:nvGrpSpPr>
          <p:cNvPr id="14" name="Group 13">
            <a:extLst>
              <a:ext uri="{FF2B5EF4-FFF2-40B4-BE49-F238E27FC236}">
                <a16:creationId xmlns:a16="http://schemas.microsoft.com/office/drawing/2014/main" id="{4F27CD2A-B1CB-43EC-88D5-A5EB47220C27}"/>
              </a:ext>
            </a:extLst>
          </p:cNvPr>
          <p:cNvGrpSpPr/>
          <p:nvPr/>
        </p:nvGrpSpPr>
        <p:grpSpPr>
          <a:xfrm>
            <a:off x="6950406" y="1810317"/>
            <a:ext cx="4832290" cy="3517057"/>
            <a:chOff x="6950406" y="1810317"/>
            <a:chExt cx="4832290" cy="3517057"/>
          </a:xfrm>
        </p:grpSpPr>
        <p:grpSp>
          <p:nvGrpSpPr>
            <p:cNvPr id="1025" name="Group 1024">
              <a:extLst>
                <a:ext uri="{FF2B5EF4-FFF2-40B4-BE49-F238E27FC236}">
                  <a16:creationId xmlns:a16="http://schemas.microsoft.com/office/drawing/2014/main" id="{29ABA78C-C22B-402C-AF7E-66D608BF8D37}"/>
                </a:ext>
              </a:extLst>
            </p:cNvPr>
            <p:cNvGrpSpPr/>
            <p:nvPr/>
          </p:nvGrpSpPr>
          <p:grpSpPr>
            <a:xfrm>
              <a:off x="6950406" y="1810317"/>
              <a:ext cx="4832290" cy="3517057"/>
              <a:chOff x="6950406" y="1810317"/>
              <a:chExt cx="4832290" cy="3517057"/>
            </a:xfrm>
          </p:grpSpPr>
          <p:sp>
            <p:nvSpPr>
              <p:cNvPr id="7" name="Cube 6">
                <a:extLst>
                  <a:ext uri="{FF2B5EF4-FFF2-40B4-BE49-F238E27FC236}">
                    <a16:creationId xmlns:a16="http://schemas.microsoft.com/office/drawing/2014/main" id="{0A4E75A9-4C90-44E5-B984-1A08A04CC5C4}"/>
                  </a:ext>
                </a:extLst>
              </p:cNvPr>
              <p:cNvSpPr/>
              <p:nvPr/>
            </p:nvSpPr>
            <p:spPr>
              <a:xfrm>
                <a:off x="7255564" y="2385390"/>
                <a:ext cx="4527132" cy="237545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585ECF2-9CB4-4A9A-8010-ECDA3DF605E9}"/>
                  </a:ext>
                </a:extLst>
              </p:cNvPr>
              <p:cNvSpPr txBox="1"/>
              <p:nvPr/>
            </p:nvSpPr>
            <p:spPr>
              <a:xfrm>
                <a:off x="6950406" y="2671768"/>
                <a:ext cx="271310" cy="400110"/>
              </a:xfrm>
              <a:prstGeom prst="rect">
                <a:avLst/>
              </a:prstGeom>
              <a:noFill/>
            </p:spPr>
            <p:txBody>
              <a:bodyPr wrap="square" rtlCol="0">
                <a:spAutoFit/>
              </a:bodyPr>
              <a:lstStyle/>
              <a:p>
                <a:r>
                  <a:rPr lang="en-US" sz="2000" dirty="0"/>
                  <a:t>0</a:t>
                </a:r>
              </a:p>
            </p:txBody>
          </p:sp>
          <p:sp>
            <p:nvSpPr>
              <p:cNvPr id="10" name="TextBox 9">
                <a:extLst>
                  <a:ext uri="{FF2B5EF4-FFF2-40B4-BE49-F238E27FC236}">
                    <a16:creationId xmlns:a16="http://schemas.microsoft.com/office/drawing/2014/main" id="{070A2475-AD7A-4DE4-87D7-F91E4F48F437}"/>
                  </a:ext>
                </a:extLst>
              </p:cNvPr>
              <p:cNvSpPr txBox="1"/>
              <p:nvPr/>
            </p:nvSpPr>
            <p:spPr>
              <a:xfrm>
                <a:off x="6950406" y="4391511"/>
                <a:ext cx="271310" cy="400110"/>
              </a:xfrm>
              <a:prstGeom prst="rect">
                <a:avLst/>
              </a:prstGeom>
              <a:noFill/>
            </p:spPr>
            <p:txBody>
              <a:bodyPr wrap="square" rtlCol="0">
                <a:spAutoFit/>
              </a:bodyPr>
              <a:lstStyle/>
              <a:p>
                <a:r>
                  <a:rPr lang="en-US" sz="2000" dirty="0"/>
                  <a:t>R</a:t>
                </a:r>
              </a:p>
            </p:txBody>
          </p:sp>
          <p:cxnSp>
            <p:nvCxnSpPr>
              <p:cNvPr id="11" name="Straight Connector 10">
                <a:extLst>
                  <a:ext uri="{FF2B5EF4-FFF2-40B4-BE49-F238E27FC236}">
                    <a16:creationId xmlns:a16="http://schemas.microsoft.com/office/drawing/2014/main" id="{35613CFA-E52E-4F63-A55B-A391F289B293}"/>
                  </a:ext>
                </a:extLst>
              </p:cNvPr>
              <p:cNvCxnSpPr>
                <a:cxnSpLocks/>
              </p:cNvCxnSpPr>
              <p:nvPr/>
            </p:nvCxnSpPr>
            <p:spPr>
              <a:xfrm>
                <a:off x="7255564" y="3532120"/>
                <a:ext cx="3933269"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BF20D26-1241-49A7-814D-46AABE3339D6}"/>
                  </a:ext>
                </a:extLst>
              </p:cNvPr>
              <p:cNvCxnSpPr>
                <a:cxnSpLocks/>
              </p:cNvCxnSpPr>
              <p:nvPr/>
            </p:nvCxnSpPr>
            <p:spPr>
              <a:xfrm flipV="1">
                <a:off x="11188833" y="2938257"/>
                <a:ext cx="593863" cy="5938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CC726DB-9C6B-40DF-B02E-5B0496D677E5}"/>
                  </a:ext>
                </a:extLst>
              </p:cNvPr>
              <p:cNvCxnSpPr/>
              <p:nvPr/>
            </p:nvCxnSpPr>
            <p:spPr>
              <a:xfrm>
                <a:off x="7255563" y="3932998"/>
                <a:ext cx="3933269"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206731-81C4-462D-A0B5-E309E143E42B}"/>
                  </a:ext>
                </a:extLst>
              </p:cNvPr>
              <p:cNvCxnSpPr>
                <a:cxnSpLocks/>
              </p:cNvCxnSpPr>
              <p:nvPr/>
            </p:nvCxnSpPr>
            <p:spPr>
              <a:xfrm flipV="1">
                <a:off x="11188832" y="3349489"/>
                <a:ext cx="593864" cy="58350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D018D87-F718-4A50-8322-76E8F5F49D40}"/>
                  </a:ext>
                </a:extLst>
              </p:cNvPr>
              <p:cNvSpPr txBox="1"/>
              <p:nvPr/>
            </p:nvSpPr>
            <p:spPr>
              <a:xfrm>
                <a:off x="7265499" y="3563666"/>
                <a:ext cx="417450" cy="400110"/>
              </a:xfrm>
              <a:prstGeom prst="rect">
                <a:avLst/>
              </a:prstGeom>
              <a:noFill/>
            </p:spPr>
            <p:txBody>
              <a:bodyPr wrap="square" rtlCol="0">
                <a:spAutoFit/>
              </a:bodyPr>
              <a:lstStyle/>
              <a:p>
                <a:r>
                  <a:rPr lang="en-US" sz="2000" dirty="0"/>
                  <a:t>∆r</a:t>
                </a:r>
              </a:p>
            </p:txBody>
          </p:sp>
          <p:sp>
            <p:nvSpPr>
              <p:cNvPr id="20" name="TextBox 19">
                <a:extLst>
                  <a:ext uri="{FF2B5EF4-FFF2-40B4-BE49-F238E27FC236}">
                    <a16:creationId xmlns:a16="http://schemas.microsoft.com/office/drawing/2014/main" id="{F48034B9-6FC2-4534-A35E-7176736748E6}"/>
                  </a:ext>
                </a:extLst>
              </p:cNvPr>
              <p:cNvSpPr txBox="1"/>
              <p:nvPr/>
            </p:nvSpPr>
            <p:spPr>
              <a:xfrm>
                <a:off x="8940152" y="3508027"/>
                <a:ext cx="760439" cy="400110"/>
              </a:xfrm>
              <a:prstGeom prst="rect">
                <a:avLst/>
              </a:prstGeom>
              <a:noFill/>
            </p:spPr>
            <p:txBody>
              <a:bodyPr wrap="square" rtlCol="0">
                <a:spAutoFit/>
              </a:bodyPr>
              <a:lstStyle/>
              <a:p>
                <a:r>
                  <a:rPr lang="en-US" sz="2000" dirty="0"/>
                  <a:t>ɸ</a:t>
                </a:r>
                <a:r>
                  <a:rPr lang="en-US" sz="2000" baseline="-25000" dirty="0"/>
                  <a:t>a </a:t>
                </a:r>
                <a:r>
                  <a:rPr lang="en-US" sz="2000" dirty="0"/>
                  <a:t>(</a:t>
                </a:r>
                <a:r>
                  <a:rPr lang="el-GR" sz="2000" dirty="0"/>
                  <a:t>λ</a:t>
                </a:r>
                <a:r>
                  <a:rPr lang="en-US" sz="2000" dirty="0"/>
                  <a:t>)</a:t>
                </a:r>
              </a:p>
            </p:txBody>
          </p:sp>
          <p:sp>
            <p:nvSpPr>
              <p:cNvPr id="23" name="TextBox 22">
                <a:extLst>
                  <a:ext uri="{FF2B5EF4-FFF2-40B4-BE49-F238E27FC236}">
                    <a16:creationId xmlns:a16="http://schemas.microsoft.com/office/drawing/2014/main" id="{05F8A59C-5742-4987-9230-3EE81A4E69E3}"/>
                  </a:ext>
                </a:extLst>
              </p:cNvPr>
              <p:cNvSpPr txBox="1"/>
              <p:nvPr/>
            </p:nvSpPr>
            <p:spPr>
              <a:xfrm>
                <a:off x="9293191" y="4792389"/>
                <a:ext cx="760439" cy="400110"/>
              </a:xfrm>
              <a:prstGeom prst="rect">
                <a:avLst/>
              </a:prstGeom>
              <a:noFill/>
            </p:spPr>
            <p:txBody>
              <a:bodyPr wrap="square" rtlCol="0">
                <a:spAutoFit/>
              </a:bodyPr>
              <a:lstStyle/>
              <a:p>
                <a:r>
                  <a:rPr lang="en-US" sz="2000" dirty="0"/>
                  <a:t>ɸ</a:t>
                </a:r>
                <a:r>
                  <a:rPr lang="en-US" sz="2000" baseline="-25000" dirty="0"/>
                  <a:t>t </a:t>
                </a:r>
                <a:r>
                  <a:rPr lang="en-US" sz="2000" dirty="0"/>
                  <a:t>(</a:t>
                </a:r>
                <a:r>
                  <a:rPr lang="el-GR" sz="2000" dirty="0"/>
                  <a:t>λ</a:t>
                </a:r>
                <a:r>
                  <a:rPr lang="en-US" sz="2000" dirty="0"/>
                  <a:t>)</a:t>
                </a:r>
              </a:p>
            </p:txBody>
          </p:sp>
          <p:cxnSp>
            <p:nvCxnSpPr>
              <p:cNvPr id="24" name="Straight Arrow Connector 23">
                <a:extLst>
                  <a:ext uri="{FF2B5EF4-FFF2-40B4-BE49-F238E27FC236}">
                    <a16:creationId xmlns:a16="http://schemas.microsoft.com/office/drawing/2014/main" id="{1634B84D-2136-46E3-8DA2-4C04F9846B13}"/>
                  </a:ext>
                </a:extLst>
              </p:cNvPr>
              <p:cNvCxnSpPr>
                <a:stCxn id="7" idx="3"/>
              </p:cNvCxnSpPr>
              <p:nvPr/>
            </p:nvCxnSpPr>
            <p:spPr>
              <a:xfrm flipH="1">
                <a:off x="9222197" y="4760843"/>
                <a:ext cx="1" cy="5665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40C06AB-F5B2-4A7E-89C2-71FE75132C05}"/>
                  </a:ext>
                </a:extLst>
              </p:cNvPr>
              <p:cNvSpPr txBox="1"/>
              <p:nvPr/>
            </p:nvSpPr>
            <p:spPr>
              <a:xfrm>
                <a:off x="9293190" y="1859967"/>
                <a:ext cx="760439" cy="400110"/>
              </a:xfrm>
              <a:prstGeom prst="rect">
                <a:avLst/>
              </a:prstGeom>
              <a:noFill/>
            </p:spPr>
            <p:txBody>
              <a:bodyPr wrap="square" rtlCol="0">
                <a:spAutoFit/>
              </a:bodyPr>
              <a:lstStyle/>
              <a:p>
                <a:r>
                  <a:rPr lang="en-US" sz="2000" dirty="0"/>
                  <a:t>ɸ</a:t>
                </a:r>
                <a:r>
                  <a:rPr lang="en-US" sz="2000" baseline="-25000" dirty="0"/>
                  <a:t>i </a:t>
                </a:r>
                <a:r>
                  <a:rPr lang="en-US" sz="2000" dirty="0"/>
                  <a:t>(</a:t>
                </a:r>
                <a:r>
                  <a:rPr lang="el-GR" sz="2000" dirty="0"/>
                  <a:t>λ</a:t>
                </a:r>
                <a:r>
                  <a:rPr lang="en-US" sz="2000" dirty="0"/>
                  <a:t>)</a:t>
                </a:r>
              </a:p>
            </p:txBody>
          </p:sp>
          <p:cxnSp>
            <p:nvCxnSpPr>
              <p:cNvPr id="29" name="Straight Arrow Connector 28">
                <a:extLst>
                  <a:ext uri="{FF2B5EF4-FFF2-40B4-BE49-F238E27FC236}">
                    <a16:creationId xmlns:a16="http://schemas.microsoft.com/office/drawing/2014/main" id="{DE6F59EF-A549-4965-A07D-FF5F6A792E21}"/>
                  </a:ext>
                </a:extLst>
              </p:cNvPr>
              <p:cNvCxnSpPr/>
              <p:nvPr/>
            </p:nvCxnSpPr>
            <p:spPr>
              <a:xfrm flipH="1">
                <a:off x="9222196" y="1810317"/>
                <a:ext cx="1" cy="5665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46187DC-5F2F-4B9F-B34B-ED0D93CBC8F7}"/>
                  </a:ext>
                </a:extLst>
              </p:cNvPr>
              <p:cNvCxnSpPr>
                <a:cxnSpLocks/>
              </p:cNvCxnSpPr>
              <p:nvPr/>
            </p:nvCxnSpPr>
            <p:spPr>
              <a:xfrm flipV="1">
                <a:off x="9222196" y="2160951"/>
                <a:ext cx="1412674" cy="6075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FD1AA46-93BB-446D-B6FC-8D17E64B0AEF}"/>
                  </a:ext>
                </a:extLst>
              </p:cNvPr>
              <p:cNvSpPr txBox="1"/>
              <p:nvPr/>
            </p:nvSpPr>
            <p:spPr>
              <a:xfrm>
                <a:off x="10545271" y="1972850"/>
                <a:ext cx="760439" cy="400110"/>
              </a:xfrm>
              <a:prstGeom prst="rect">
                <a:avLst/>
              </a:prstGeom>
              <a:noFill/>
            </p:spPr>
            <p:txBody>
              <a:bodyPr wrap="square" rtlCol="0">
                <a:spAutoFit/>
              </a:bodyPr>
              <a:lstStyle/>
              <a:p>
                <a:r>
                  <a:rPr lang="en-US" sz="2000" dirty="0" err="1"/>
                  <a:t>ɸ</a:t>
                </a:r>
                <a:r>
                  <a:rPr lang="en-US" sz="2000" baseline="-25000" dirty="0" err="1"/>
                  <a:t>s</a:t>
                </a:r>
                <a:r>
                  <a:rPr lang="en-US" sz="2000" baseline="-25000" dirty="0"/>
                  <a:t> </a:t>
                </a:r>
                <a:r>
                  <a:rPr lang="en-US" sz="2000" dirty="0"/>
                  <a:t>(</a:t>
                </a:r>
                <a:r>
                  <a:rPr lang="el-GR" sz="2000" dirty="0"/>
                  <a:t>λ</a:t>
                </a:r>
                <a:r>
                  <a:rPr lang="en-US" sz="2000" dirty="0"/>
                  <a:t>)</a:t>
                </a:r>
              </a:p>
            </p:txBody>
          </p:sp>
        </p:grpSp>
        <p:cxnSp>
          <p:nvCxnSpPr>
            <p:cNvPr id="22" name="Straight Arrow Connector 21">
              <a:extLst>
                <a:ext uri="{FF2B5EF4-FFF2-40B4-BE49-F238E27FC236}">
                  <a16:creationId xmlns:a16="http://schemas.microsoft.com/office/drawing/2014/main" id="{5A58B273-A476-4FCD-8AC9-042A16A4C1DE}"/>
                </a:ext>
              </a:extLst>
            </p:cNvPr>
            <p:cNvCxnSpPr>
              <a:cxnSpLocks/>
            </p:cNvCxnSpPr>
            <p:nvPr/>
          </p:nvCxnSpPr>
          <p:spPr>
            <a:xfrm flipV="1">
              <a:off x="8251457" y="1972850"/>
              <a:ext cx="0" cy="24186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809B2D4-2A81-4F9B-8504-1DAF64A5B9CA}"/>
                </a:ext>
              </a:extLst>
            </p:cNvPr>
            <p:cNvSpPr txBox="1"/>
            <p:nvPr/>
          </p:nvSpPr>
          <p:spPr>
            <a:xfrm>
              <a:off x="8310215" y="4012106"/>
              <a:ext cx="760439" cy="400110"/>
            </a:xfrm>
            <a:prstGeom prst="rect">
              <a:avLst/>
            </a:prstGeom>
            <a:noFill/>
          </p:spPr>
          <p:txBody>
            <a:bodyPr wrap="square" rtlCol="0">
              <a:spAutoFit/>
            </a:bodyPr>
            <a:lstStyle/>
            <a:p>
              <a:r>
                <a:rPr lang="en-US" sz="2000" dirty="0"/>
                <a:t>ɸ</a:t>
              </a:r>
              <a:r>
                <a:rPr lang="en-US" sz="2000" baseline="-25000" dirty="0"/>
                <a:t>r </a:t>
              </a:r>
              <a:r>
                <a:rPr lang="en-US" sz="2000" dirty="0"/>
                <a:t>(</a:t>
              </a:r>
              <a:r>
                <a:rPr lang="el-GR" sz="2000" dirty="0"/>
                <a:t>λ</a:t>
              </a:r>
              <a:r>
                <a:rPr lang="en-US" sz="2000" dirty="0"/>
                <a:t>)</a:t>
              </a:r>
            </a:p>
          </p:txBody>
        </p:sp>
      </p:grpSp>
      <p:sp>
        <p:nvSpPr>
          <p:cNvPr id="31" name="TextBox 30">
            <a:extLst>
              <a:ext uri="{FF2B5EF4-FFF2-40B4-BE49-F238E27FC236}">
                <a16:creationId xmlns:a16="http://schemas.microsoft.com/office/drawing/2014/main" id="{07690DD1-7C8C-4FA1-9A06-FD09EE408F71}"/>
              </a:ext>
            </a:extLst>
          </p:cNvPr>
          <p:cNvSpPr txBox="1"/>
          <p:nvPr/>
        </p:nvSpPr>
        <p:spPr>
          <a:xfrm>
            <a:off x="11850806" y="6488668"/>
            <a:ext cx="341194" cy="369332"/>
          </a:xfrm>
          <a:prstGeom prst="rect">
            <a:avLst/>
          </a:prstGeom>
          <a:noFill/>
        </p:spPr>
        <p:txBody>
          <a:bodyPr wrap="square" rtlCol="0">
            <a:spAutoFit/>
          </a:bodyPr>
          <a:lstStyle/>
          <a:p>
            <a:r>
              <a:rPr lang="en-US" dirty="0"/>
              <a:t>7</a:t>
            </a:r>
          </a:p>
        </p:txBody>
      </p:sp>
      <p:pic>
        <p:nvPicPr>
          <p:cNvPr id="32" name="Picture 4" descr="Image result for remote sensing">
            <a:extLst>
              <a:ext uri="{FF2B5EF4-FFF2-40B4-BE49-F238E27FC236}">
                <a16:creationId xmlns:a16="http://schemas.microsoft.com/office/drawing/2014/main" id="{EBD266C8-407E-484A-AAE7-6F06192EB4A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28970" y="19670"/>
            <a:ext cx="1463030" cy="692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05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53B83176-F66F-4E8A-91B6-3EFEA63DAE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 name="TextBox 26">
            <a:extLst>
              <a:ext uri="{FF2B5EF4-FFF2-40B4-BE49-F238E27FC236}">
                <a16:creationId xmlns:a16="http://schemas.microsoft.com/office/drawing/2014/main" id="{59FFB2F4-870E-403F-8C8C-E9164AD31B18}"/>
              </a:ext>
            </a:extLst>
          </p:cNvPr>
          <p:cNvSpPr txBox="1"/>
          <p:nvPr/>
        </p:nvSpPr>
        <p:spPr>
          <a:xfrm>
            <a:off x="8373934" y="5480607"/>
            <a:ext cx="2513805" cy="369332"/>
          </a:xfrm>
          <a:prstGeom prst="rect">
            <a:avLst/>
          </a:prstGeom>
          <a:noFill/>
        </p:spPr>
        <p:txBody>
          <a:bodyPr wrap="square" rtlCol="0">
            <a:spAutoFit/>
          </a:bodyPr>
          <a:lstStyle/>
          <a:p>
            <a:r>
              <a:rPr lang="en-US" u="sng" dirty="0"/>
              <a:t>Optically Shallow Waters</a:t>
            </a:r>
          </a:p>
        </p:txBody>
      </p:sp>
      <p:sp>
        <p:nvSpPr>
          <p:cNvPr id="31" name="Content Placeholder 2">
            <a:extLst>
              <a:ext uri="{FF2B5EF4-FFF2-40B4-BE49-F238E27FC236}">
                <a16:creationId xmlns:a16="http://schemas.microsoft.com/office/drawing/2014/main" id="{4F327BCB-94B5-4CA6-A951-750DE54E731B}"/>
              </a:ext>
            </a:extLst>
          </p:cNvPr>
          <p:cNvSpPr txBox="1">
            <a:spLocks/>
          </p:cNvSpPr>
          <p:nvPr/>
        </p:nvSpPr>
        <p:spPr>
          <a:xfrm>
            <a:off x="152400" y="1825625"/>
            <a:ext cx="6671733" cy="4351338"/>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mn-lt"/>
              </a:rPr>
              <a:t>Radiative Transfer Theory</a:t>
            </a:r>
          </a:p>
          <a:p>
            <a:pPr lvl="1"/>
            <a:r>
              <a:rPr lang="en-US" dirty="0">
                <a:solidFill>
                  <a:schemeClr val="tx1"/>
                </a:solidFill>
                <a:latin typeface="+mn-lt"/>
              </a:rPr>
              <a:t>Physical phenomenon of energy transfer as EM radiation</a:t>
            </a:r>
          </a:p>
          <a:p>
            <a:endParaRPr lang="en-US" dirty="0">
              <a:solidFill>
                <a:schemeClr val="tx1"/>
              </a:solidFill>
              <a:latin typeface="+mn-lt"/>
            </a:endParaRPr>
          </a:p>
          <a:p>
            <a:r>
              <a:rPr lang="en-US" dirty="0">
                <a:solidFill>
                  <a:schemeClr val="tx1"/>
                </a:solidFill>
                <a:latin typeface="+mn-lt"/>
              </a:rPr>
              <a:t>Inherent Optical Properties (IOPs)</a:t>
            </a:r>
          </a:p>
          <a:p>
            <a:pPr lvl="1"/>
            <a:r>
              <a:rPr lang="en-US" dirty="0">
                <a:solidFill>
                  <a:schemeClr val="tx1"/>
                </a:solidFill>
                <a:latin typeface="+mn-lt"/>
              </a:rPr>
              <a:t>Properties depending only on the medium</a:t>
            </a:r>
          </a:p>
          <a:p>
            <a:endParaRPr lang="en-US" dirty="0">
              <a:solidFill>
                <a:schemeClr val="tx1"/>
              </a:solidFill>
              <a:latin typeface="+mn-lt"/>
            </a:endParaRPr>
          </a:p>
          <a:p>
            <a:r>
              <a:rPr lang="en-US" dirty="0">
                <a:solidFill>
                  <a:schemeClr val="tx1"/>
                </a:solidFill>
                <a:latin typeface="+mn-lt"/>
              </a:rPr>
              <a:t>Apparent Optical Properties (AOPs)</a:t>
            </a:r>
          </a:p>
          <a:p>
            <a:pPr lvl="1"/>
            <a:r>
              <a:rPr lang="en-US" dirty="0">
                <a:solidFill>
                  <a:schemeClr val="tx1"/>
                </a:solidFill>
                <a:latin typeface="+mn-lt"/>
              </a:rPr>
              <a:t>Properties depending on the medium (IOPs) and the directional light structure</a:t>
            </a:r>
          </a:p>
          <a:p>
            <a:endParaRPr lang="en-US" dirty="0">
              <a:solidFill>
                <a:schemeClr val="tx1"/>
              </a:solidFill>
              <a:latin typeface="+mn-lt"/>
            </a:endParaRPr>
          </a:p>
        </p:txBody>
      </p:sp>
      <p:grpSp>
        <p:nvGrpSpPr>
          <p:cNvPr id="41" name="Group 40">
            <a:extLst>
              <a:ext uri="{FF2B5EF4-FFF2-40B4-BE49-F238E27FC236}">
                <a16:creationId xmlns:a16="http://schemas.microsoft.com/office/drawing/2014/main" id="{54BF1D2D-9E96-4961-A56C-645D03C8B205}"/>
              </a:ext>
            </a:extLst>
          </p:cNvPr>
          <p:cNvGrpSpPr/>
          <p:nvPr/>
        </p:nvGrpSpPr>
        <p:grpSpPr>
          <a:xfrm>
            <a:off x="6950406" y="1810317"/>
            <a:ext cx="5014069" cy="2981857"/>
            <a:chOff x="6950406" y="1810317"/>
            <a:chExt cx="5014069" cy="2981857"/>
          </a:xfrm>
        </p:grpSpPr>
        <p:sp>
          <p:nvSpPr>
            <p:cNvPr id="7" name="Cube 6">
              <a:extLst>
                <a:ext uri="{FF2B5EF4-FFF2-40B4-BE49-F238E27FC236}">
                  <a16:creationId xmlns:a16="http://schemas.microsoft.com/office/drawing/2014/main" id="{0A4E75A9-4C90-44E5-B984-1A08A04CC5C4}"/>
                </a:ext>
              </a:extLst>
            </p:cNvPr>
            <p:cNvSpPr/>
            <p:nvPr/>
          </p:nvSpPr>
          <p:spPr>
            <a:xfrm>
              <a:off x="7255564" y="2385390"/>
              <a:ext cx="4527132" cy="237545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585ECF2-9CB4-4A9A-8010-ECDA3DF605E9}"/>
                </a:ext>
              </a:extLst>
            </p:cNvPr>
            <p:cNvSpPr txBox="1"/>
            <p:nvPr/>
          </p:nvSpPr>
          <p:spPr>
            <a:xfrm>
              <a:off x="6950406" y="2671768"/>
              <a:ext cx="271310" cy="400110"/>
            </a:xfrm>
            <a:prstGeom prst="rect">
              <a:avLst/>
            </a:prstGeom>
            <a:noFill/>
          </p:spPr>
          <p:txBody>
            <a:bodyPr wrap="square" rtlCol="0">
              <a:spAutoFit/>
            </a:bodyPr>
            <a:lstStyle/>
            <a:p>
              <a:r>
                <a:rPr lang="en-US" sz="2000" dirty="0"/>
                <a:t>0</a:t>
              </a:r>
            </a:p>
          </p:txBody>
        </p:sp>
        <p:sp>
          <p:nvSpPr>
            <p:cNvPr id="10" name="TextBox 9">
              <a:extLst>
                <a:ext uri="{FF2B5EF4-FFF2-40B4-BE49-F238E27FC236}">
                  <a16:creationId xmlns:a16="http://schemas.microsoft.com/office/drawing/2014/main" id="{070A2475-AD7A-4DE4-87D7-F91E4F48F437}"/>
                </a:ext>
              </a:extLst>
            </p:cNvPr>
            <p:cNvSpPr txBox="1"/>
            <p:nvPr/>
          </p:nvSpPr>
          <p:spPr>
            <a:xfrm>
              <a:off x="6950406" y="4391511"/>
              <a:ext cx="271310" cy="400110"/>
            </a:xfrm>
            <a:prstGeom prst="rect">
              <a:avLst/>
            </a:prstGeom>
            <a:noFill/>
          </p:spPr>
          <p:txBody>
            <a:bodyPr wrap="square" rtlCol="0">
              <a:spAutoFit/>
            </a:bodyPr>
            <a:lstStyle/>
            <a:p>
              <a:r>
                <a:rPr lang="en-US" sz="2000" dirty="0"/>
                <a:t>R</a:t>
              </a:r>
            </a:p>
          </p:txBody>
        </p:sp>
        <p:cxnSp>
          <p:nvCxnSpPr>
            <p:cNvPr id="11" name="Straight Connector 10">
              <a:extLst>
                <a:ext uri="{FF2B5EF4-FFF2-40B4-BE49-F238E27FC236}">
                  <a16:creationId xmlns:a16="http://schemas.microsoft.com/office/drawing/2014/main" id="{35613CFA-E52E-4F63-A55B-A391F289B293}"/>
                </a:ext>
              </a:extLst>
            </p:cNvPr>
            <p:cNvCxnSpPr>
              <a:cxnSpLocks/>
            </p:cNvCxnSpPr>
            <p:nvPr/>
          </p:nvCxnSpPr>
          <p:spPr>
            <a:xfrm>
              <a:off x="7255564" y="3532120"/>
              <a:ext cx="3933269"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BF20D26-1241-49A7-814D-46AABE3339D6}"/>
                </a:ext>
              </a:extLst>
            </p:cNvPr>
            <p:cNvCxnSpPr>
              <a:cxnSpLocks/>
            </p:cNvCxnSpPr>
            <p:nvPr/>
          </p:nvCxnSpPr>
          <p:spPr>
            <a:xfrm flipV="1">
              <a:off x="11188833" y="2938257"/>
              <a:ext cx="593863" cy="59386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206731-81C4-462D-A0B5-E309E143E42B}"/>
                </a:ext>
              </a:extLst>
            </p:cNvPr>
            <p:cNvCxnSpPr>
              <a:cxnSpLocks/>
            </p:cNvCxnSpPr>
            <p:nvPr/>
          </p:nvCxnSpPr>
          <p:spPr>
            <a:xfrm flipV="1">
              <a:off x="11188832" y="3349489"/>
              <a:ext cx="593864" cy="58350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D018D87-F718-4A50-8322-76E8F5F49D40}"/>
                </a:ext>
              </a:extLst>
            </p:cNvPr>
            <p:cNvSpPr txBox="1"/>
            <p:nvPr/>
          </p:nvSpPr>
          <p:spPr>
            <a:xfrm>
              <a:off x="7265499" y="3563666"/>
              <a:ext cx="417450" cy="400110"/>
            </a:xfrm>
            <a:prstGeom prst="rect">
              <a:avLst/>
            </a:prstGeom>
            <a:noFill/>
          </p:spPr>
          <p:txBody>
            <a:bodyPr wrap="square" rtlCol="0">
              <a:spAutoFit/>
            </a:bodyPr>
            <a:lstStyle/>
            <a:p>
              <a:r>
                <a:rPr lang="en-US" sz="2000" dirty="0"/>
                <a:t>∆r</a:t>
              </a:r>
            </a:p>
          </p:txBody>
        </p:sp>
        <p:sp>
          <p:nvSpPr>
            <p:cNvPr id="20" name="TextBox 19">
              <a:extLst>
                <a:ext uri="{FF2B5EF4-FFF2-40B4-BE49-F238E27FC236}">
                  <a16:creationId xmlns:a16="http://schemas.microsoft.com/office/drawing/2014/main" id="{F48034B9-6FC2-4534-A35E-7176736748E6}"/>
                </a:ext>
              </a:extLst>
            </p:cNvPr>
            <p:cNvSpPr txBox="1"/>
            <p:nvPr/>
          </p:nvSpPr>
          <p:spPr>
            <a:xfrm>
              <a:off x="8940152" y="3508027"/>
              <a:ext cx="760439" cy="400110"/>
            </a:xfrm>
            <a:prstGeom prst="rect">
              <a:avLst/>
            </a:prstGeom>
            <a:noFill/>
          </p:spPr>
          <p:txBody>
            <a:bodyPr wrap="square" rtlCol="0">
              <a:spAutoFit/>
            </a:bodyPr>
            <a:lstStyle/>
            <a:p>
              <a:r>
                <a:rPr lang="en-US" sz="2000" dirty="0"/>
                <a:t>ɸ</a:t>
              </a:r>
              <a:r>
                <a:rPr lang="en-US" sz="2000" baseline="-25000" dirty="0"/>
                <a:t>a </a:t>
              </a:r>
              <a:r>
                <a:rPr lang="en-US" sz="2000" dirty="0"/>
                <a:t>(</a:t>
              </a:r>
              <a:r>
                <a:rPr lang="el-GR" sz="2000" dirty="0"/>
                <a:t>λ</a:t>
              </a:r>
              <a:r>
                <a:rPr lang="en-US" sz="2000" dirty="0"/>
                <a:t>)</a:t>
              </a:r>
            </a:p>
          </p:txBody>
        </p:sp>
        <p:sp>
          <p:nvSpPr>
            <p:cNvPr id="28" name="TextBox 27">
              <a:extLst>
                <a:ext uri="{FF2B5EF4-FFF2-40B4-BE49-F238E27FC236}">
                  <a16:creationId xmlns:a16="http://schemas.microsoft.com/office/drawing/2014/main" id="{140C06AB-F5B2-4A7E-89C2-71FE75132C05}"/>
                </a:ext>
              </a:extLst>
            </p:cNvPr>
            <p:cNvSpPr txBox="1"/>
            <p:nvPr/>
          </p:nvSpPr>
          <p:spPr>
            <a:xfrm>
              <a:off x="9293190" y="1859967"/>
              <a:ext cx="760439" cy="400110"/>
            </a:xfrm>
            <a:prstGeom prst="rect">
              <a:avLst/>
            </a:prstGeom>
            <a:noFill/>
          </p:spPr>
          <p:txBody>
            <a:bodyPr wrap="square" rtlCol="0">
              <a:spAutoFit/>
            </a:bodyPr>
            <a:lstStyle/>
            <a:p>
              <a:r>
                <a:rPr lang="en-US" sz="2000" dirty="0"/>
                <a:t>ɸ</a:t>
              </a:r>
              <a:r>
                <a:rPr lang="en-US" sz="2000" baseline="-25000" dirty="0"/>
                <a:t>i </a:t>
              </a:r>
              <a:r>
                <a:rPr lang="en-US" sz="2000" dirty="0"/>
                <a:t>(</a:t>
              </a:r>
              <a:r>
                <a:rPr lang="el-GR" sz="2000" dirty="0"/>
                <a:t>λ</a:t>
              </a:r>
              <a:r>
                <a:rPr lang="en-US" sz="2000" dirty="0"/>
                <a:t>)</a:t>
              </a:r>
            </a:p>
          </p:txBody>
        </p:sp>
        <p:cxnSp>
          <p:nvCxnSpPr>
            <p:cNvPr id="29" name="Straight Arrow Connector 28">
              <a:extLst>
                <a:ext uri="{FF2B5EF4-FFF2-40B4-BE49-F238E27FC236}">
                  <a16:creationId xmlns:a16="http://schemas.microsoft.com/office/drawing/2014/main" id="{DE6F59EF-A549-4965-A07D-FF5F6A792E21}"/>
                </a:ext>
              </a:extLst>
            </p:cNvPr>
            <p:cNvCxnSpPr/>
            <p:nvPr/>
          </p:nvCxnSpPr>
          <p:spPr>
            <a:xfrm flipH="1">
              <a:off x="9222196" y="1810317"/>
              <a:ext cx="1" cy="5665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46187DC-5F2F-4B9F-B34B-ED0D93CBC8F7}"/>
                </a:ext>
              </a:extLst>
            </p:cNvPr>
            <p:cNvCxnSpPr>
              <a:cxnSpLocks/>
            </p:cNvCxnSpPr>
            <p:nvPr/>
          </p:nvCxnSpPr>
          <p:spPr>
            <a:xfrm flipV="1">
              <a:off x="9222196" y="2160951"/>
              <a:ext cx="1412674" cy="6075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FD1AA46-93BB-446D-B6FC-8D17E64B0AEF}"/>
                </a:ext>
              </a:extLst>
            </p:cNvPr>
            <p:cNvSpPr txBox="1"/>
            <p:nvPr/>
          </p:nvSpPr>
          <p:spPr>
            <a:xfrm>
              <a:off x="10545271" y="1972850"/>
              <a:ext cx="760439" cy="400110"/>
            </a:xfrm>
            <a:prstGeom prst="rect">
              <a:avLst/>
            </a:prstGeom>
            <a:noFill/>
          </p:spPr>
          <p:txBody>
            <a:bodyPr wrap="square" rtlCol="0">
              <a:spAutoFit/>
            </a:bodyPr>
            <a:lstStyle/>
            <a:p>
              <a:r>
                <a:rPr lang="en-US" sz="2000" dirty="0"/>
                <a:t>ɸ</a:t>
              </a:r>
              <a:r>
                <a:rPr lang="en-US" sz="2000" baseline="-25000" dirty="0"/>
                <a:t>s </a:t>
              </a:r>
              <a:r>
                <a:rPr lang="en-US" sz="2000" dirty="0"/>
                <a:t>(</a:t>
              </a:r>
              <a:r>
                <a:rPr lang="el-GR" sz="2000" dirty="0"/>
                <a:t>λ</a:t>
              </a:r>
              <a:r>
                <a:rPr lang="en-US" sz="2000" dirty="0"/>
                <a:t>)</a:t>
              </a:r>
            </a:p>
          </p:txBody>
        </p:sp>
        <p:grpSp>
          <p:nvGrpSpPr>
            <p:cNvPr id="22" name="Group 21">
              <a:extLst>
                <a:ext uri="{FF2B5EF4-FFF2-40B4-BE49-F238E27FC236}">
                  <a16:creationId xmlns:a16="http://schemas.microsoft.com/office/drawing/2014/main" id="{2008E2A4-DF90-40E5-868E-80942B29D23E}"/>
                </a:ext>
              </a:extLst>
            </p:cNvPr>
            <p:cNvGrpSpPr/>
            <p:nvPr/>
          </p:nvGrpSpPr>
          <p:grpSpPr>
            <a:xfrm>
              <a:off x="7255560" y="3831869"/>
              <a:ext cx="4708915" cy="960305"/>
              <a:chOff x="7255560" y="3831869"/>
              <a:chExt cx="4708915" cy="960305"/>
            </a:xfrm>
          </p:grpSpPr>
          <p:sp>
            <p:nvSpPr>
              <p:cNvPr id="4" name="Rectangle 3">
                <a:extLst>
                  <a:ext uri="{FF2B5EF4-FFF2-40B4-BE49-F238E27FC236}">
                    <a16:creationId xmlns:a16="http://schemas.microsoft.com/office/drawing/2014/main" id="{0AC566B0-09E6-40AD-ABB2-D6377818A4D2}"/>
                  </a:ext>
                </a:extLst>
              </p:cNvPr>
              <p:cNvSpPr/>
              <p:nvPr/>
            </p:nvSpPr>
            <p:spPr>
              <a:xfrm>
                <a:off x="7255560" y="4381572"/>
                <a:ext cx="3923333" cy="37787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6AAD9C03-C88E-4A49-BC48-A821DE5A8C1A}"/>
                  </a:ext>
                </a:extLst>
              </p:cNvPr>
              <p:cNvSpPr/>
              <p:nvPr/>
            </p:nvSpPr>
            <p:spPr>
              <a:xfrm rot="13210009">
                <a:off x="11197371" y="3975769"/>
                <a:ext cx="356408" cy="816405"/>
              </a:xfrm>
              <a:prstGeom prst="parallelogram">
                <a:avLst>
                  <a:gd name="adj" fmla="val 1974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D16DFAF5-B0D9-4C7A-A539-C0CC736D09A7}"/>
                  </a:ext>
                </a:extLst>
              </p:cNvPr>
              <p:cNvSpPr/>
              <p:nvPr/>
            </p:nvSpPr>
            <p:spPr>
              <a:xfrm rot="2606973">
                <a:off x="11629305" y="3831869"/>
                <a:ext cx="319845" cy="323677"/>
              </a:xfrm>
              <a:prstGeom prst="r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ABA87242-DD42-4C12-9D79-2BE1CA397F57}"/>
                  </a:ext>
                </a:extLst>
              </p:cNvPr>
              <p:cNvSpPr/>
              <p:nvPr/>
            </p:nvSpPr>
            <p:spPr>
              <a:xfrm rot="16401943">
                <a:off x="11562578" y="4063251"/>
                <a:ext cx="507930" cy="295864"/>
              </a:xfrm>
              <a:prstGeom prst="triangle">
                <a:avLst>
                  <a:gd name="adj" fmla="val 25987"/>
                </a:avLst>
              </a:prstGeom>
              <a:solidFill>
                <a:srgbClr val="FFFFC5"/>
              </a:solidFill>
              <a:ln>
                <a:solidFill>
                  <a:srgbClr val="FFF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6" name="Straight Connector 15">
              <a:extLst>
                <a:ext uri="{FF2B5EF4-FFF2-40B4-BE49-F238E27FC236}">
                  <a16:creationId xmlns:a16="http://schemas.microsoft.com/office/drawing/2014/main" id="{FCC726DB-9C6B-40DF-B02E-5B0496D677E5}"/>
                </a:ext>
              </a:extLst>
            </p:cNvPr>
            <p:cNvCxnSpPr/>
            <p:nvPr/>
          </p:nvCxnSpPr>
          <p:spPr>
            <a:xfrm>
              <a:off x="7255563" y="3932998"/>
              <a:ext cx="3933269"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FD8DC5AA-48CF-430F-9279-935E93557700}"/>
                </a:ext>
              </a:extLst>
            </p:cNvPr>
            <p:cNvGrpSpPr/>
            <p:nvPr/>
          </p:nvGrpSpPr>
          <p:grpSpPr>
            <a:xfrm>
              <a:off x="8251457" y="1972850"/>
              <a:ext cx="819197" cy="2439366"/>
              <a:chOff x="8251457" y="1972850"/>
              <a:chExt cx="819197" cy="2439366"/>
            </a:xfrm>
          </p:grpSpPr>
          <p:cxnSp>
            <p:nvCxnSpPr>
              <p:cNvPr id="33" name="Straight Arrow Connector 32">
                <a:extLst>
                  <a:ext uri="{FF2B5EF4-FFF2-40B4-BE49-F238E27FC236}">
                    <a16:creationId xmlns:a16="http://schemas.microsoft.com/office/drawing/2014/main" id="{ED5557CD-F050-428B-A615-53361424C1DC}"/>
                  </a:ext>
                </a:extLst>
              </p:cNvPr>
              <p:cNvCxnSpPr>
                <a:cxnSpLocks/>
              </p:cNvCxnSpPr>
              <p:nvPr/>
            </p:nvCxnSpPr>
            <p:spPr>
              <a:xfrm flipV="1">
                <a:off x="8251457" y="1972850"/>
                <a:ext cx="0" cy="24186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C8A6B5F-5732-4FC1-AF4C-415F4AFF3B5D}"/>
                  </a:ext>
                </a:extLst>
              </p:cNvPr>
              <p:cNvSpPr txBox="1"/>
              <p:nvPr/>
            </p:nvSpPr>
            <p:spPr>
              <a:xfrm>
                <a:off x="8310215" y="4012106"/>
                <a:ext cx="760439" cy="400110"/>
              </a:xfrm>
              <a:prstGeom prst="rect">
                <a:avLst/>
              </a:prstGeom>
              <a:noFill/>
            </p:spPr>
            <p:txBody>
              <a:bodyPr wrap="square" rtlCol="0">
                <a:spAutoFit/>
              </a:bodyPr>
              <a:lstStyle/>
              <a:p>
                <a:r>
                  <a:rPr lang="en-US" sz="2000" dirty="0"/>
                  <a:t>ɸ</a:t>
                </a:r>
                <a:r>
                  <a:rPr lang="en-US" sz="2000" baseline="-25000" dirty="0"/>
                  <a:t>r </a:t>
                </a:r>
                <a:r>
                  <a:rPr lang="en-US" sz="2000" dirty="0"/>
                  <a:t>(</a:t>
                </a:r>
                <a:r>
                  <a:rPr lang="el-GR" sz="2000" dirty="0"/>
                  <a:t>λ</a:t>
                </a:r>
                <a:r>
                  <a:rPr lang="en-US" sz="2000" dirty="0"/>
                  <a:t>)</a:t>
                </a:r>
              </a:p>
            </p:txBody>
          </p:sp>
        </p:grpSp>
      </p:grpSp>
      <p:sp>
        <p:nvSpPr>
          <p:cNvPr id="36" name="TextBox 35">
            <a:extLst>
              <a:ext uri="{FF2B5EF4-FFF2-40B4-BE49-F238E27FC236}">
                <a16:creationId xmlns:a16="http://schemas.microsoft.com/office/drawing/2014/main" id="{A8DE245A-1169-4631-9290-AE478C3B042C}"/>
              </a:ext>
            </a:extLst>
          </p:cNvPr>
          <p:cNvSpPr txBox="1"/>
          <p:nvPr/>
        </p:nvSpPr>
        <p:spPr>
          <a:xfrm>
            <a:off x="11850806" y="6488668"/>
            <a:ext cx="341194" cy="369332"/>
          </a:xfrm>
          <a:prstGeom prst="rect">
            <a:avLst/>
          </a:prstGeom>
          <a:noFill/>
        </p:spPr>
        <p:txBody>
          <a:bodyPr wrap="square" rtlCol="0">
            <a:spAutoFit/>
          </a:bodyPr>
          <a:lstStyle/>
          <a:p>
            <a:r>
              <a:rPr lang="en-US" dirty="0"/>
              <a:t>8</a:t>
            </a:r>
          </a:p>
        </p:txBody>
      </p:sp>
      <p:sp>
        <p:nvSpPr>
          <p:cNvPr id="39" name="Title 1">
            <a:extLst>
              <a:ext uri="{FF2B5EF4-FFF2-40B4-BE49-F238E27FC236}">
                <a16:creationId xmlns:a16="http://schemas.microsoft.com/office/drawing/2014/main" id="{29E086DE-8F2C-4677-8C46-6261161AF555}"/>
              </a:ext>
            </a:extLst>
          </p:cNvPr>
          <p:cNvSpPr txBox="1">
            <a:spLocks/>
          </p:cNvSpPr>
          <p:nvPr/>
        </p:nvSpPr>
        <p:spPr>
          <a:xfrm>
            <a:off x="584797" y="365127"/>
            <a:ext cx="111979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0" i="0" kern="1200">
                <a:solidFill>
                  <a:schemeClr val="tx1">
                    <a:lumMod val="75000"/>
                    <a:lumOff val="25000"/>
                  </a:schemeClr>
                </a:solidFill>
                <a:latin typeface="Garamond" panose="02020404030301010803" pitchFamily="18" charset="0"/>
                <a:ea typeface="+mj-ea"/>
                <a:cs typeface="+mj-cs"/>
              </a:defRPr>
            </a:lvl1pPr>
          </a:lstStyle>
          <a:p>
            <a:r>
              <a:rPr lang="en-US" dirty="0">
                <a:solidFill>
                  <a:schemeClr val="tx1"/>
                </a:solidFill>
                <a:latin typeface="+mn-lt"/>
              </a:rPr>
              <a:t>When light interacts with water, what happens?</a:t>
            </a:r>
          </a:p>
        </p:txBody>
      </p:sp>
      <p:pic>
        <p:nvPicPr>
          <p:cNvPr id="40" name="Picture 4" descr="Image result for remote sensing">
            <a:extLst>
              <a:ext uri="{FF2B5EF4-FFF2-40B4-BE49-F238E27FC236}">
                <a16:creationId xmlns:a16="http://schemas.microsoft.com/office/drawing/2014/main" id="{511CC7EE-D9B7-4847-A352-5A06269D542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28970" y="19670"/>
            <a:ext cx="1463030" cy="692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682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B4845-4CE7-41C0-B8B1-4E281B5898EF}"/>
              </a:ext>
            </a:extLst>
          </p:cNvPr>
          <p:cNvSpPr>
            <a:spLocks noGrp="1"/>
          </p:cNvSpPr>
          <p:nvPr>
            <p:ph type="title"/>
          </p:nvPr>
        </p:nvSpPr>
        <p:spPr>
          <a:xfrm>
            <a:off x="1" y="365127"/>
            <a:ext cx="12192000" cy="1325563"/>
          </a:xfrm>
        </p:spPr>
        <p:txBody>
          <a:bodyPr/>
          <a:lstStyle/>
          <a:p>
            <a:r>
              <a:rPr lang="en-US" dirty="0">
                <a:solidFill>
                  <a:schemeClr val="tx1"/>
                </a:solidFill>
                <a:latin typeface="+mn-lt"/>
              </a:rPr>
              <a:t>Why this study? What is missing from the literature?</a:t>
            </a:r>
          </a:p>
        </p:txBody>
      </p:sp>
      <p:pic>
        <p:nvPicPr>
          <p:cNvPr id="5" name="Picture 4" descr="A close up of text on a white background&#10;&#10;Description automatically generated">
            <a:extLst>
              <a:ext uri="{FF2B5EF4-FFF2-40B4-BE49-F238E27FC236}">
                <a16:creationId xmlns:a16="http://schemas.microsoft.com/office/drawing/2014/main" id="{107FE4B1-83A5-4E15-9B65-35E534958D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127" y="5714669"/>
            <a:ext cx="724619" cy="111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2">
            <a:extLst>
              <a:ext uri="{FF2B5EF4-FFF2-40B4-BE49-F238E27FC236}">
                <a16:creationId xmlns:a16="http://schemas.microsoft.com/office/drawing/2014/main" id="{4F04B0BC-3179-4499-A3EF-95BF1DF76763}"/>
              </a:ext>
            </a:extLst>
          </p:cNvPr>
          <p:cNvSpPr txBox="1">
            <a:spLocks/>
          </p:cNvSpPr>
          <p:nvPr/>
        </p:nvSpPr>
        <p:spPr>
          <a:xfrm>
            <a:off x="838200" y="1690690"/>
            <a:ext cx="10515600" cy="4486273"/>
          </a:xfrm>
          <a:prstGeom prst="rect">
            <a:avLst/>
          </a:prstGeom>
        </p:spPr>
        <p:txBody>
          <a:bodyPr vert="horz" lIns="91440" tIns="45720" rIns="91440" bIns="45720" rtlCol="0" anchor="ct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mn-lt"/>
              </a:rPr>
              <a:t>Little to no research has been completed on developing statistical spectral reflectance models capable of predicting surface water quality in mine drainage systems</a:t>
            </a:r>
          </a:p>
          <a:p>
            <a:endParaRPr lang="en-US" dirty="0">
              <a:solidFill>
                <a:schemeClr val="tx1"/>
              </a:solidFill>
              <a:latin typeface="+mn-lt"/>
            </a:endParaRPr>
          </a:p>
          <a:p>
            <a:r>
              <a:rPr lang="en-US" dirty="0">
                <a:solidFill>
                  <a:schemeClr val="tx1"/>
                </a:solidFill>
                <a:latin typeface="+mn-lt"/>
              </a:rPr>
              <a:t>Chlorophyll and trace metal concentrations in </a:t>
            </a:r>
            <a:r>
              <a:rPr lang="en-US" u="sng" dirty="0">
                <a:solidFill>
                  <a:schemeClr val="tx1"/>
                </a:solidFill>
                <a:latin typeface="+mn-lt"/>
              </a:rPr>
              <a:t>optically shallow</a:t>
            </a:r>
            <a:r>
              <a:rPr lang="en-US" dirty="0">
                <a:solidFill>
                  <a:schemeClr val="tx1"/>
                </a:solidFill>
                <a:latin typeface="+mn-lt"/>
              </a:rPr>
              <a:t> waters present challenges</a:t>
            </a:r>
          </a:p>
          <a:p>
            <a:endParaRPr lang="en-US" dirty="0">
              <a:solidFill>
                <a:schemeClr val="tx1"/>
              </a:solidFill>
              <a:latin typeface="+mn-lt"/>
            </a:endParaRPr>
          </a:p>
          <a:p>
            <a:r>
              <a:rPr lang="en-US" dirty="0">
                <a:solidFill>
                  <a:schemeClr val="tx1"/>
                </a:solidFill>
                <a:latin typeface="+mn-lt"/>
              </a:rPr>
              <a:t>Models relating sUAS-derived multispectral imagery and </a:t>
            </a:r>
            <a:r>
              <a:rPr lang="en-US" i="1" dirty="0">
                <a:solidFill>
                  <a:schemeClr val="tx1"/>
                </a:solidFill>
                <a:latin typeface="+mn-lt"/>
              </a:rPr>
              <a:t>in-situ</a:t>
            </a:r>
            <a:r>
              <a:rPr lang="en-US" dirty="0">
                <a:solidFill>
                  <a:schemeClr val="tx1"/>
                </a:solidFill>
                <a:latin typeface="+mn-lt"/>
              </a:rPr>
              <a:t> water quality data may help in mine drainage watershed reclamation</a:t>
            </a:r>
          </a:p>
          <a:p>
            <a:endParaRPr lang="en-US" dirty="0">
              <a:solidFill>
                <a:schemeClr val="tx1"/>
              </a:solidFill>
              <a:latin typeface="+mn-lt"/>
            </a:endParaRPr>
          </a:p>
        </p:txBody>
      </p:sp>
      <p:sp>
        <p:nvSpPr>
          <p:cNvPr id="8" name="TextBox 7">
            <a:extLst>
              <a:ext uri="{FF2B5EF4-FFF2-40B4-BE49-F238E27FC236}">
                <a16:creationId xmlns:a16="http://schemas.microsoft.com/office/drawing/2014/main" id="{A08D357F-B99F-4ACE-8809-5971B5CCF8DB}"/>
              </a:ext>
            </a:extLst>
          </p:cNvPr>
          <p:cNvSpPr txBox="1"/>
          <p:nvPr/>
        </p:nvSpPr>
        <p:spPr>
          <a:xfrm>
            <a:off x="11850806" y="6488668"/>
            <a:ext cx="341194" cy="369332"/>
          </a:xfrm>
          <a:prstGeom prst="rect">
            <a:avLst/>
          </a:prstGeom>
          <a:noFill/>
        </p:spPr>
        <p:txBody>
          <a:bodyPr wrap="square" rtlCol="0">
            <a:spAutoFit/>
          </a:bodyPr>
          <a:lstStyle/>
          <a:p>
            <a:r>
              <a:rPr lang="en-US" dirty="0"/>
              <a:t>9</a:t>
            </a:r>
          </a:p>
        </p:txBody>
      </p:sp>
      <p:pic>
        <p:nvPicPr>
          <p:cNvPr id="9" name="Picture 4" descr="Image result for remote sensing">
            <a:extLst>
              <a:ext uri="{FF2B5EF4-FFF2-40B4-BE49-F238E27FC236}">
                <a16:creationId xmlns:a16="http://schemas.microsoft.com/office/drawing/2014/main" id="{385BF9F8-AF9D-4C46-BBA3-E5CFF084977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28970" y="19670"/>
            <a:ext cx="1463030" cy="692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2051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6906D97-EAFC-7547-B3D9-1D299263364D}" vid="{981300C0-2744-AD44-8210-10A7977D4D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17030</TotalTime>
  <Words>3821</Words>
  <Application>Microsoft Office PowerPoint</Application>
  <PresentationFormat>Widescreen</PresentationFormat>
  <Paragraphs>321</Paragraphs>
  <Slides>32</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Garamond</vt:lpstr>
      <vt:lpstr>1_Office Theme</vt:lpstr>
      <vt:lpstr>Role of Optical Depth on Spectral Reflectance Data from sUAS-Mounted Multispectral Sensors and Handheld Hyperspectral Radiometers with Relation to Development of Water Quality Models in Mine Drainage Systems</vt:lpstr>
      <vt:lpstr>Acknowledgements</vt:lpstr>
      <vt:lpstr>PowerPoint Presentation</vt:lpstr>
      <vt:lpstr>PowerPoint Presentation</vt:lpstr>
      <vt:lpstr>Introduction to Remote Sensing</vt:lpstr>
      <vt:lpstr>Typical Spectral Signature of Common Earth Materials</vt:lpstr>
      <vt:lpstr>When light interacts with water, what happens?</vt:lpstr>
      <vt:lpstr>PowerPoint Presentation</vt:lpstr>
      <vt:lpstr>Why this study? What is missing from the literature?</vt:lpstr>
      <vt:lpstr>PowerPoint Presentation</vt:lpstr>
      <vt:lpstr>Study Sites</vt:lpstr>
      <vt:lpstr>Study Sites</vt:lpstr>
      <vt:lpstr>PowerPoint Presentation</vt:lpstr>
      <vt:lpstr>Multispectral Data Collection: Chl-a Models</vt:lpstr>
      <vt:lpstr>Methodology: AgBot and RedEdge</vt:lpstr>
      <vt:lpstr>Hyperspectral Data Collection: Optical Depth</vt:lpstr>
      <vt:lpstr>Methodology: Analytical Spectral Devices (ASD) FieldSpec 3</vt:lpstr>
      <vt:lpstr>Methodology: Measuring Optical Depth</vt:lpstr>
      <vt:lpstr>PowerPoint Presentation</vt:lpstr>
      <vt:lpstr>sUAS Model Development Results and Challenges</vt:lpstr>
      <vt:lpstr>Preliminary Results: The Dataset – C6</vt:lpstr>
      <vt:lpstr>Preliminary Results: The Dataset – C6</vt:lpstr>
      <vt:lpstr>PowerPoint Presentation</vt:lpstr>
      <vt:lpstr>PowerPoint Presentation</vt:lpstr>
      <vt:lpstr>PowerPoint Presentation</vt:lpstr>
      <vt:lpstr>PowerPoint Presentation</vt:lpstr>
      <vt:lpstr>PowerPoint Presentation</vt:lpstr>
      <vt:lpstr>Conclusions</vt:lpstr>
      <vt:lpstr>Conclusions</vt:lpstr>
      <vt:lpstr>Future work</vt:lpstr>
      <vt:lpstr>Thank you for your time. Are there any questions?</vt:lpstr>
      <vt:lpstr>Hyperspectral Data Processing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Optical Depth on Spectral Reflectance Data from sUAS-Mounted Multispectral Sensors and Handheld Hyperspectral Radiometers with Relation to Development of Water Quality Models in Mine Drainage Systems</dc:title>
  <dc:creator>Holzbauer Schweitzer, Brandon K.</dc:creator>
  <cp:lastModifiedBy>Kevin Wolter</cp:lastModifiedBy>
  <cp:revision>2</cp:revision>
  <dcterms:created xsi:type="dcterms:W3CDTF">2019-05-23T15:22:13Z</dcterms:created>
  <dcterms:modified xsi:type="dcterms:W3CDTF">2019-06-17T17:50:48Z</dcterms:modified>
</cp:coreProperties>
</file>