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00" r:id="rId3"/>
    <p:sldId id="260" r:id="rId4"/>
    <p:sldId id="273" r:id="rId5"/>
    <p:sldId id="261" r:id="rId6"/>
    <p:sldId id="265" r:id="rId7"/>
    <p:sldId id="257" r:id="rId8"/>
    <p:sldId id="258" r:id="rId9"/>
    <p:sldId id="292" r:id="rId10"/>
    <p:sldId id="272" r:id="rId11"/>
    <p:sldId id="262" r:id="rId12"/>
    <p:sldId id="271" r:id="rId13"/>
    <p:sldId id="263" r:id="rId14"/>
    <p:sldId id="293" r:id="rId15"/>
    <p:sldId id="294" r:id="rId16"/>
    <p:sldId id="266" r:id="rId17"/>
    <p:sldId id="267" r:id="rId18"/>
    <p:sldId id="268" r:id="rId19"/>
    <p:sldId id="297" r:id="rId20"/>
    <p:sldId id="298" r:id="rId21"/>
    <p:sldId id="299" r:id="rId22"/>
    <p:sldId id="269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Scyphers4" initials="JS" lastIdx="1" clrIdx="0"/>
  <p:cmAuthor id="1" name="msthompson" initials="m" lastIdx="3" clrIdx="1"/>
  <p:cmAuthor id="2" name="Parrow, Shane" initials="PS" lastIdx="1" clrIdx="2">
    <p:extLst>
      <p:ext uri="{19B8F6BF-5375-455C-9EA6-DF929625EA0E}">
        <p15:presenceInfo xmlns:p15="http://schemas.microsoft.com/office/powerpoint/2012/main" userId="S-1-5-21-623405855-884427352-868425949-264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0-12T09:41:12.962" idx="1">
    <p:pos x="2646" y="3228"/>
    <p:text>why the change in slide template???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FA537-731C-4268-952F-CD4726E6B94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20FFB-805B-4E57-BAAC-F70062D4D9AF}">
      <dgm:prSet phldrT="[Text]" custT="1"/>
      <dgm:spPr/>
      <dgm:t>
        <a:bodyPr/>
        <a:lstStyle/>
        <a:p>
          <a:r>
            <a:rPr lang="en-US" sz="2100" b="1" dirty="0"/>
            <a:t>Exploration</a:t>
          </a:r>
        </a:p>
      </dgm:t>
    </dgm:pt>
    <dgm:pt modelId="{6706ABD3-393F-4765-880B-7F82765D56DD}" type="parTrans" cxnId="{E28EF3CE-E859-46D1-B66D-931DCA4214FD}">
      <dgm:prSet/>
      <dgm:spPr/>
      <dgm:t>
        <a:bodyPr/>
        <a:lstStyle/>
        <a:p>
          <a:endParaRPr lang="en-US"/>
        </a:p>
      </dgm:t>
    </dgm:pt>
    <dgm:pt modelId="{9F562E67-01AB-498B-83F2-C7AAEFC4B3AA}" type="sibTrans" cxnId="{E28EF3CE-E859-46D1-B66D-931DCA4214FD}">
      <dgm:prSet/>
      <dgm:spPr/>
      <dgm:t>
        <a:bodyPr/>
        <a:lstStyle/>
        <a:p>
          <a:endParaRPr lang="en-US"/>
        </a:p>
      </dgm:t>
    </dgm:pt>
    <dgm:pt modelId="{2DC517FB-12B1-4E97-B48C-C9ADDAEC9E16}">
      <dgm:prSet phldrT="[Text]"/>
      <dgm:spPr/>
      <dgm:t>
        <a:bodyPr/>
        <a:lstStyle/>
        <a:p>
          <a:r>
            <a:rPr lang="en-US" b="1" dirty="0"/>
            <a:t>Permitting</a:t>
          </a:r>
        </a:p>
      </dgm:t>
    </dgm:pt>
    <dgm:pt modelId="{9EE0870B-E566-4FDA-9B61-5F7040E0F2E6}" type="parTrans" cxnId="{B6F42748-785D-4551-9671-1F65525310C9}">
      <dgm:prSet/>
      <dgm:spPr/>
      <dgm:t>
        <a:bodyPr/>
        <a:lstStyle/>
        <a:p>
          <a:endParaRPr lang="en-US"/>
        </a:p>
      </dgm:t>
    </dgm:pt>
    <dgm:pt modelId="{3BC504CB-854E-4BE7-9C08-F417FA9C0AAA}" type="sibTrans" cxnId="{B6F42748-785D-4551-9671-1F65525310C9}">
      <dgm:prSet/>
      <dgm:spPr/>
      <dgm:t>
        <a:bodyPr/>
        <a:lstStyle/>
        <a:p>
          <a:endParaRPr lang="en-US"/>
        </a:p>
      </dgm:t>
    </dgm:pt>
    <dgm:pt modelId="{A22E356F-9442-4504-BD23-DD29097165A3}">
      <dgm:prSet phldrT="[Text]"/>
      <dgm:spPr/>
      <dgm:t>
        <a:bodyPr/>
        <a:lstStyle/>
        <a:p>
          <a:r>
            <a:rPr lang="en-US" b="1" dirty="0"/>
            <a:t>Production</a:t>
          </a:r>
        </a:p>
      </dgm:t>
    </dgm:pt>
    <dgm:pt modelId="{C406C217-5657-4704-A30E-9F33C43C9B32}" type="parTrans" cxnId="{944DB8A2-4AF8-4EE0-9BF5-3A5B0583C167}">
      <dgm:prSet/>
      <dgm:spPr/>
      <dgm:t>
        <a:bodyPr/>
        <a:lstStyle/>
        <a:p>
          <a:endParaRPr lang="en-US"/>
        </a:p>
      </dgm:t>
    </dgm:pt>
    <dgm:pt modelId="{7D0C6F17-8FC8-41DC-A7EC-747C54CEC5F1}" type="sibTrans" cxnId="{944DB8A2-4AF8-4EE0-9BF5-3A5B0583C167}">
      <dgm:prSet/>
      <dgm:spPr/>
      <dgm:t>
        <a:bodyPr/>
        <a:lstStyle/>
        <a:p>
          <a:endParaRPr lang="en-US"/>
        </a:p>
      </dgm:t>
    </dgm:pt>
    <dgm:pt modelId="{2B3F3414-3AA2-4081-88BE-D09A4450A455}">
      <dgm:prSet phldrT="[Text]"/>
      <dgm:spPr/>
      <dgm:t>
        <a:bodyPr/>
        <a:lstStyle/>
        <a:p>
          <a:r>
            <a:rPr lang="en-US" b="1" dirty="0"/>
            <a:t>Reclamation</a:t>
          </a:r>
        </a:p>
      </dgm:t>
    </dgm:pt>
    <dgm:pt modelId="{A87CA761-CB7D-4AFF-ADE2-1EE9AB02F1EF}" type="parTrans" cxnId="{9A3B6FDC-79BF-4C45-A05C-59AC39264DD9}">
      <dgm:prSet/>
      <dgm:spPr/>
      <dgm:t>
        <a:bodyPr/>
        <a:lstStyle/>
        <a:p>
          <a:endParaRPr lang="en-US"/>
        </a:p>
      </dgm:t>
    </dgm:pt>
    <dgm:pt modelId="{5A14F2B7-DA0D-4866-829F-86CC6596A781}" type="sibTrans" cxnId="{9A3B6FDC-79BF-4C45-A05C-59AC39264DD9}">
      <dgm:prSet/>
      <dgm:spPr/>
      <dgm:t>
        <a:bodyPr/>
        <a:lstStyle/>
        <a:p>
          <a:endParaRPr lang="en-US"/>
        </a:p>
      </dgm:t>
    </dgm:pt>
    <dgm:pt modelId="{8FF5818A-9729-49EB-8A18-BDF1E28D7D39}" type="pres">
      <dgm:prSet presAssocID="{079FA537-731C-4268-952F-CD4726E6B94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B400A66-A123-43C9-9528-F505E2978312}" type="pres">
      <dgm:prSet presAssocID="{2B3F3414-3AA2-4081-88BE-D09A4450A455}" presName="Accent4" presStyleCnt="0"/>
      <dgm:spPr/>
    </dgm:pt>
    <dgm:pt modelId="{8CF060F0-AC2F-4860-8C21-E26BEAFF44C5}" type="pres">
      <dgm:prSet presAssocID="{2B3F3414-3AA2-4081-88BE-D09A4450A455}" presName="Accent" presStyleLbl="node1" presStyleIdx="0" presStyleCnt="4"/>
      <dgm:spPr/>
    </dgm:pt>
    <dgm:pt modelId="{C8C7DEE6-7B56-45B0-BB52-5DA9829FEC26}" type="pres">
      <dgm:prSet presAssocID="{2B3F3414-3AA2-4081-88BE-D09A4450A455}" presName="ParentBackground4" presStyleCnt="0"/>
      <dgm:spPr/>
    </dgm:pt>
    <dgm:pt modelId="{13AB89AB-8EBC-46B6-B164-BD5FDEBA5220}" type="pres">
      <dgm:prSet presAssocID="{2B3F3414-3AA2-4081-88BE-D09A4450A455}" presName="ParentBackground" presStyleLbl="fgAcc1" presStyleIdx="0" presStyleCnt="4"/>
      <dgm:spPr/>
    </dgm:pt>
    <dgm:pt modelId="{5DEC2AF4-832C-4910-931E-FEBA83C696A4}" type="pres">
      <dgm:prSet presAssocID="{2B3F3414-3AA2-4081-88BE-D09A4450A45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E908A13-FA12-400C-9377-7394DAC9C734}" type="pres">
      <dgm:prSet presAssocID="{A22E356F-9442-4504-BD23-DD29097165A3}" presName="Accent3" presStyleCnt="0"/>
      <dgm:spPr/>
    </dgm:pt>
    <dgm:pt modelId="{71F66512-022C-4852-8071-254DB682EFED}" type="pres">
      <dgm:prSet presAssocID="{A22E356F-9442-4504-BD23-DD29097165A3}" presName="Accent" presStyleLbl="node1" presStyleIdx="1" presStyleCnt="4"/>
      <dgm:spPr/>
    </dgm:pt>
    <dgm:pt modelId="{38872D05-8A9D-474C-B38B-37065E91ECD2}" type="pres">
      <dgm:prSet presAssocID="{A22E356F-9442-4504-BD23-DD29097165A3}" presName="ParentBackground3" presStyleCnt="0"/>
      <dgm:spPr/>
    </dgm:pt>
    <dgm:pt modelId="{DCCF6ED7-E957-4E47-9349-52179EA49961}" type="pres">
      <dgm:prSet presAssocID="{A22E356F-9442-4504-BD23-DD29097165A3}" presName="ParentBackground" presStyleLbl="fgAcc1" presStyleIdx="1" presStyleCnt="4"/>
      <dgm:spPr/>
    </dgm:pt>
    <dgm:pt modelId="{2F9A8626-9806-430F-A82F-186F3121C121}" type="pres">
      <dgm:prSet presAssocID="{A22E356F-9442-4504-BD23-DD29097165A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4A70571-C8B6-4693-8EDB-A6BBFDEA5426}" type="pres">
      <dgm:prSet presAssocID="{2DC517FB-12B1-4E97-B48C-C9ADDAEC9E16}" presName="Accent2" presStyleCnt="0"/>
      <dgm:spPr/>
    </dgm:pt>
    <dgm:pt modelId="{0BAA78B6-943B-4F73-AADA-CB6EA0D0B6A2}" type="pres">
      <dgm:prSet presAssocID="{2DC517FB-12B1-4E97-B48C-C9ADDAEC9E16}" presName="Accent" presStyleLbl="node1" presStyleIdx="2" presStyleCnt="4"/>
      <dgm:spPr/>
    </dgm:pt>
    <dgm:pt modelId="{376EFA20-4BF3-4A7B-8901-9BBF755B682F}" type="pres">
      <dgm:prSet presAssocID="{2DC517FB-12B1-4E97-B48C-C9ADDAEC9E16}" presName="ParentBackground2" presStyleCnt="0"/>
      <dgm:spPr/>
    </dgm:pt>
    <dgm:pt modelId="{C1D2F8CE-124D-466A-9B8C-CB7F068D703A}" type="pres">
      <dgm:prSet presAssocID="{2DC517FB-12B1-4E97-B48C-C9ADDAEC9E16}" presName="ParentBackground" presStyleLbl="fgAcc1" presStyleIdx="2" presStyleCnt="4"/>
      <dgm:spPr/>
    </dgm:pt>
    <dgm:pt modelId="{D5AFE84F-EEC2-4890-96A8-13F69FD127F7}" type="pres">
      <dgm:prSet presAssocID="{2DC517FB-12B1-4E97-B48C-C9ADDAEC9E1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A323EDB-2834-46E1-8345-44955C0A4223}" type="pres">
      <dgm:prSet presAssocID="{F1520FFB-805B-4E57-BAAC-F70062D4D9AF}" presName="Accent1" presStyleCnt="0"/>
      <dgm:spPr/>
    </dgm:pt>
    <dgm:pt modelId="{A65CEA5D-4E50-48EC-A00B-F8A933C5EC97}" type="pres">
      <dgm:prSet presAssocID="{F1520FFB-805B-4E57-BAAC-F70062D4D9AF}" presName="Accent" presStyleLbl="node1" presStyleIdx="3" presStyleCnt="4"/>
      <dgm:spPr/>
    </dgm:pt>
    <dgm:pt modelId="{EB8F7805-C0C6-4A08-80A1-8C4AD908E74F}" type="pres">
      <dgm:prSet presAssocID="{F1520FFB-805B-4E57-BAAC-F70062D4D9AF}" presName="ParentBackground1" presStyleCnt="0"/>
      <dgm:spPr/>
    </dgm:pt>
    <dgm:pt modelId="{F2322575-E735-4E07-9ADD-168B8B6ED188}" type="pres">
      <dgm:prSet presAssocID="{F1520FFB-805B-4E57-BAAC-F70062D4D9AF}" presName="ParentBackground" presStyleLbl="fgAcc1" presStyleIdx="3" presStyleCnt="4" custLinFactNeighborX="-526"/>
      <dgm:spPr/>
    </dgm:pt>
    <dgm:pt modelId="{61D8E179-5DB3-4865-AC00-465D85DB3BD2}" type="pres">
      <dgm:prSet presAssocID="{F1520FFB-805B-4E57-BAAC-F70062D4D9A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9E43222-40EC-4C7C-A979-1EE8D067F154}" type="presOf" srcId="{2B3F3414-3AA2-4081-88BE-D09A4450A455}" destId="{13AB89AB-8EBC-46B6-B164-BD5FDEBA5220}" srcOrd="0" destOrd="0" presId="urn:microsoft.com/office/officeart/2011/layout/CircleProcess"/>
    <dgm:cxn modelId="{1838E330-4630-4DA5-8AED-4E640A9F52E7}" type="presOf" srcId="{A22E356F-9442-4504-BD23-DD29097165A3}" destId="{2F9A8626-9806-430F-A82F-186F3121C121}" srcOrd="1" destOrd="0" presId="urn:microsoft.com/office/officeart/2011/layout/CircleProcess"/>
    <dgm:cxn modelId="{B6F42748-785D-4551-9671-1F65525310C9}" srcId="{079FA537-731C-4268-952F-CD4726E6B94F}" destId="{2DC517FB-12B1-4E97-B48C-C9ADDAEC9E16}" srcOrd="1" destOrd="0" parTransId="{9EE0870B-E566-4FDA-9B61-5F7040E0F2E6}" sibTransId="{3BC504CB-854E-4BE7-9C08-F417FA9C0AAA}"/>
    <dgm:cxn modelId="{B8F02B8D-3F29-447F-BBB2-4B9D13A5630F}" type="presOf" srcId="{079FA537-731C-4268-952F-CD4726E6B94F}" destId="{8FF5818A-9729-49EB-8A18-BDF1E28D7D39}" srcOrd="0" destOrd="0" presId="urn:microsoft.com/office/officeart/2011/layout/CircleProcess"/>
    <dgm:cxn modelId="{FF4E5393-9587-4A8B-B136-26B7C1588EA2}" type="presOf" srcId="{2DC517FB-12B1-4E97-B48C-C9ADDAEC9E16}" destId="{D5AFE84F-EEC2-4890-96A8-13F69FD127F7}" srcOrd="1" destOrd="0" presId="urn:microsoft.com/office/officeart/2011/layout/CircleProcess"/>
    <dgm:cxn modelId="{D1791298-1E6E-4DCB-86F1-B9EBBDD0E82A}" type="presOf" srcId="{F1520FFB-805B-4E57-BAAC-F70062D4D9AF}" destId="{61D8E179-5DB3-4865-AC00-465D85DB3BD2}" srcOrd="1" destOrd="0" presId="urn:microsoft.com/office/officeart/2011/layout/CircleProcess"/>
    <dgm:cxn modelId="{944DB8A2-4AF8-4EE0-9BF5-3A5B0583C167}" srcId="{079FA537-731C-4268-952F-CD4726E6B94F}" destId="{A22E356F-9442-4504-BD23-DD29097165A3}" srcOrd="2" destOrd="0" parTransId="{C406C217-5657-4704-A30E-9F33C43C9B32}" sibTransId="{7D0C6F17-8FC8-41DC-A7EC-747C54CEC5F1}"/>
    <dgm:cxn modelId="{9D3E5DA6-9FDA-4A2C-A910-6176E295B88C}" type="presOf" srcId="{A22E356F-9442-4504-BD23-DD29097165A3}" destId="{DCCF6ED7-E957-4E47-9349-52179EA49961}" srcOrd="0" destOrd="0" presId="urn:microsoft.com/office/officeart/2011/layout/CircleProcess"/>
    <dgm:cxn modelId="{3598FECB-7C6F-4F33-BB6A-4EFEA63EB1F1}" type="presOf" srcId="{F1520FFB-805B-4E57-BAAC-F70062D4D9AF}" destId="{F2322575-E735-4E07-9ADD-168B8B6ED188}" srcOrd="0" destOrd="0" presId="urn:microsoft.com/office/officeart/2011/layout/CircleProcess"/>
    <dgm:cxn modelId="{E28EF3CE-E859-46D1-B66D-931DCA4214FD}" srcId="{079FA537-731C-4268-952F-CD4726E6B94F}" destId="{F1520FFB-805B-4E57-BAAC-F70062D4D9AF}" srcOrd="0" destOrd="0" parTransId="{6706ABD3-393F-4765-880B-7F82765D56DD}" sibTransId="{9F562E67-01AB-498B-83F2-C7AAEFC4B3AA}"/>
    <dgm:cxn modelId="{9A3B6FDC-79BF-4C45-A05C-59AC39264DD9}" srcId="{079FA537-731C-4268-952F-CD4726E6B94F}" destId="{2B3F3414-3AA2-4081-88BE-D09A4450A455}" srcOrd="3" destOrd="0" parTransId="{A87CA761-CB7D-4AFF-ADE2-1EE9AB02F1EF}" sibTransId="{5A14F2B7-DA0D-4866-829F-86CC6596A781}"/>
    <dgm:cxn modelId="{1DDA37EF-4D7B-4665-873A-90420F3A4952}" type="presOf" srcId="{2B3F3414-3AA2-4081-88BE-D09A4450A455}" destId="{5DEC2AF4-832C-4910-931E-FEBA83C696A4}" srcOrd="1" destOrd="0" presId="urn:microsoft.com/office/officeart/2011/layout/CircleProcess"/>
    <dgm:cxn modelId="{3D8B4DF5-22EF-4580-8AE6-5D5C883B1F75}" type="presOf" srcId="{2DC517FB-12B1-4E97-B48C-C9ADDAEC9E16}" destId="{C1D2F8CE-124D-466A-9B8C-CB7F068D703A}" srcOrd="0" destOrd="0" presId="urn:microsoft.com/office/officeart/2011/layout/CircleProcess"/>
    <dgm:cxn modelId="{70B4A246-48FB-42B6-969E-938B71D2052F}" type="presParOf" srcId="{8FF5818A-9729-49EB-8A18-BDF1E28D7D39}" destId="{4B400A66-A123-43C9-9528-F505E2978312}" srcOrd="0" destOrd="0" presId="urn:microsoft.com/office/officeart/2011/layout/CircleProcess"/>
    <dgm:cxn modelId="{14D8028D-0DCC-4A0C-B3FF-527D2EE47A7F}" type="presParOf" srcId="{4B400A66-A123-43C9-9528-F505E2978312}" destId="{8CF060F0-AC2F-4860-8C21-E26BEAFF44C5}" srcOrd="0" destOrd="0" presId="urn:microsoft.com/office/officeart/2011/layout/CircleProcess"/>
    <dgm:cxn modelId="{44EDD8EA-1B3F-4DB7-B3B5-8B4E61571FD8}" type="presParOf" srcId="{8FF5818A-9729-49EB-8A18-BDF1E28D7D39}" destId="{C8C7DEE6-7B56-45B0-BB52-5DA9829FEC26}" srcOrd="1" destOrd="0" presId="urn:microsoft.com/office/officeart/2011/layout/CircleProcess"/>
    <dgm:cxn modelId="{359A3634-6070-44E5-99D5-C25A88FA05A0}" type="presParOf" srcId="{C8C7DEE6-7B56-45B0-BB52-5DA9829FEC26}" destId="{13AB89AB-8EBC-46B6-B164-BD5FDEBA5220}" srcOrd="0" destOrd="0" presId="urn:microsoft.com/office/officeart/2011/layout/CircleProcess"/>
    <dgm:cxn modelId="{59D94B64-9AE4-4D57-A296-BA293C93B09D}" type="presParOf" srcId="{8FF5818A-9729-49EB-8A18-BDF1E28D7D39}" destId="{5DEC2AF4-832C-4910-931E-FEBA83C696A4}" srcOrd="2" destOrd="0" presId="urn:microsoft.com/office/officeart/2011/layout/CircleProcess"/>
    <dgm:cxn modelId="{973A40D2-36F8-4A91-9B3D-FE3890AAB42D}" type="presParOf" srcId="{8FF5818A-9729-49EB-8A18-BDF1E28D7D39}" destId="{7E908A13-FA12-400C-9377-7394DAC9C734}" srcOrd="3" destOrd="0" presId="urn:microsoft.com/office/officeart/2011/layout/CircleProcess"/>
    <dgm:cxn modelId="{6D38CF81-9C08-4F8A-ADB3-C0C4E2DCE65D}" type="presParOf" srcId="{7E908A13-FA12-400C-9377-7394DAC9C734}" destId="{71F66512-022C-4852-8071-254DB682EFED}" srcOrd="0" destOrd="0" presId="urn:microsoft.com/office/officeart/2011/layout/CircleProcess"/>
    <dgm:cxn modelId="{AB2D7644-1EDE-471D-AD12-ACB0CC6FC73E}" type="presParOf" srcId="{8FF5818A-9729-49EB-8A18-BDF1E28D7D39}" destId="{38872D05-8A9D-474C-B38B-37065E91ECD2}" srcOrd="4" destOrd="0" presId="urn:microsoft.com/office/officeart/2011/layout/CircleProcess"/>
    <dgm:cxn modelId="{0D15FCE1-AFE2-4B60-A371-76FFDE079863}" type="presParOf" srcId="{38872D05-8A9D-474C-B38B-37065E91ECD2}" destId="{DCCF6ED7-E957-4E47-9349-52179EA49961}" srcOrd="0" destOrd="0" presId="urn:microsoft.com/office/officeart/2011/layout/CircleProcess"/>
    <dgm:cxn modelId="{1EECC388-6FC9-4FAC-90A4-47EFC518F0BB}" type="presParOf" srcId="{8FF5818A-9729-49EB-8A18-BDF1E28D7D39}" destId="{2F9A8626-9806-430F-A82F-186F3121C121}" srcOrd="5" destOrd="0" presId="urn:microsoft.com/office/officeart/2011/layout/CircleProcess"/>
    <dgm:cxn modelId="{1BD9C95E-4251-4793-951B-263E90C29BD9}" type="presParOf" srcId="{8FF5818A-9729-49EB-8A18-BDF1E28D7D39}" destId="{74A70571-C8B6-4693-8EDB-A6BBFDEA5426}" srcOrd="6" destOrd="0" presId="urn:microsoft.com/office/officeart/2011/layout/CircleProcess"/>
    <dgm:cxn modelId="{DA3FA2F9-DB9C-45FC-9631-D52D5086A981}" type="presParOf" srcId="{74A70571-C8B6-4693-8EDB-A6BBFDEA5426}" destId="{0BAA78B6-943B-4F73-AADA-CB6EA0D0B6A2}" srcOrd="0" destOrd="0" presId="urn:microsoft.com/office/officeart/2011/layout/CircleProcess"/>
    <dgm:cxn modelId="{8172A2CF-7BDC-42B1-B750-0561CD538675}" type="presParOf" srcId="{8FF5818A-9729-49EB-8A18-BDF1E28D7D39}" destId="{376EFA20-4BF3-4A7B-8901-9BBF755B682F}" srcOrd="7" destOrd="0" presId="urn:microsoft.com/office/officeart/2011/layout/CircleProcess"/>
    <dgm:cxn modelId="{7B3AE1B7-963B-4AD1-BC9F-47107D91F4A5}" type="presParOf" srcId="{376EFA20-4BF3-4A7B-8901-9BBF755B682F}" destId="{C1D2F8CE-124D-466A-9B8C-CB7F068D703A}" srcOrd="0" destOrd="0" presId="urn:microsoft.com/office/officeart/2011/layout/CircleProcess"/>
    <dgm:cxn modelId="{656A3D6D-A283-4DD3-8553-CACF687B3F07}" type="presParOf" srcId="{8FF5818A-9729-49EB-8A18-BDF1E28D7D39}" destId="{D5AFE84F-EEC2-4890-96A8-13F69FD127F7}" srcOrd="8" destOrd="0" presId="urn:microsoft.com/office/officeart/2011/layout/CircleProcess"/>
    <dgm:cxn modelId="{2A25A792-BA12-41F6-91F9-820412D2DFD3}" type="presParOf" srcId="{8FF5818A-9729-49EB-8A18-BDF1E28D7D39}" destId="{9A323EDB-2834-46E1-8345-44955C0A4223}" srcOrd="9" destOrd="0" presId="urn:microsoft.com/office/officeart/2011/layout/CircleProcess"/>
    <dgm:cxn modelId="{0944E02E-F832-4DAC-B747-90F6CFBF77A3}" type="presParOf" srcId="{9A323EDB-2834-46E1-8345-44955C0A4223}" destId="{A65CEA5D-4E50-48EC-A00B-F8A933C5EC97}" srcOrd="0" destOrd="0" presId="urn:microsoft.com/office/officeart/2011/layout/CircleProcess"/>
    <dgm:cxn modelId="{2F8A8834-8879-462E-93FC-815EF68067BF}" type="presParOf" srcId="{8FF5818A-9729-49EB-8A18-BDF1E28D7D39}" destId="{EB8F7805-C0C6-4A08-80A1-8C4AD908E74F}" srcOrd="10" destOrd="0" presId="urn:microsoft.com/office/officeart/2011/layout/CircleProcess"/>
    <dgm:cxn modelId="{67EABDF4-0B44-43B4-8811-645ACD4BB11B}" type="presParOf" srcId="{EB8F7805-C0C6-4A08-80A1-8C4AD908E74F}" destId="{F2322575-E735-4E07-9ADD-168B8B6ED188}" srcOrd="0" destOrd="0" presId="urn:microsoft.com/office/officeart/2011/layout/CircleProcess"/>
    <dgm:cxn modelId="{3EBD8B46-184D-4924-9752-C21F6E8592FE}" type="presParOf" srcId="{8FF5818A-9729-49EB-8A18-BDF1E28D7D39}" destId="{61D8E179-5DB3-4865-AC00-465D85DB3BD2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060F0-AC2F-4860-8C21-E26BEAFF44C5}">
      <dsp:nvSpPr>
        <dsp:cNvPr id="0" name=""/>
        <dsp:cNvSpPr/>
      </dsp:nvSpPr>
      <dsp:spPr>
        <a:xfrm>
          <a:off x="7000829" y="798769"/>
          <a:ext cx="2116203" cy="2116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B89AB-8EBC-46B6-B164-BD5FDEBA5220}">
      <dsp:nvSpPr>
        <dsp:cNvPr id="0" name=""/>
        <dsp:cNvSpPr/>
      </dsp:nvSpPr>
      <dsp:spPr>
        <a:xfrm>
          <a:off x="7071611" y="869325"/>
          <a:ext cx="1975547" cy="19752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Reclamation</a:t>
          </a:r>
        </a:p>
      </dsp:txBody>
      <dsp:txXfrm>
        <a:off x="7353832" y="1151550"/>
        <a:ext cx="1411105" cy="1410751"/>
      </dsp:txXfrm>
    </dsp:sp>
    <dsp:sp modelId="{71F66512-022C-4852-8071-254DB682EFED}">
      <dsp:nvSpPr>
        <dsp:cNvPr id="0" name=""/>
        <dsp:cNvSpPr/>
      </dsp:nvSpPr>
      <dsp:spPr>
        <a:xfrm rot="2700000">
          <a:off x="4804751" y="798620"/>
          <a:ext cx="2116238" cy="21162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F6ED7-E957-4E47-9349-52179EA49961}">
      <dsp:nvSpPr>
        <dsp:cNvPr id="0" name=""/>
        <dsp:cNvSpPr/>
      </dsp:nvSpPr>
      <dsp:spPr>
        <a:xfrm>
          <a:off x="4884625" y="869325"/>
          <a:ext cx="1975547" cy="19752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Production</a:t>
          </a:r>
        </a:p>
      </dsp:txBody>
      <dsp:txXfrm>
        <a:off x="5166846" y="1151550"/>
        <a:ext cx="1411105" cy="1410751"/>
      </dsp:txXfrm>
    </dsp:sp>
    <dsp:sp modelId="{0BAA78B6-943B-4F73-AADA-CB6EA0D0B6A2}">
      <dsp:nvSpPr>
        <dsp:cNvPr id="0" name=""/>
        <dsp:cNvSpPr/>
      </dsp:nvSpPr>
      <dsp:spPr>
        <a:xfrm rot="2700000">
          <a:off x="2626839" y="798620"/>
          <a:ext cx="2116238" cy="21162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2F8CE-124D-466A-9B8C-CB7F068D703A}">
      <dsp:nvSpPr>
        <dsp:cNvPr id="0" name=""/>
        <dsp:cNvSpPr/>
      </dsp:nvSpPr>
      <dsp:spPr>
        <a:xfrm>
          <a:off x="2697639" y="869325"/>
          <a:ext cx="1975547" cy="19752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Permitting</a:t>
          </a:r>
        </a:p>
      </dsp:txBody>
      <dsp:txXfrm>
        <a:off x="2979860" y="1151550"/>
        <a:ext cx="1411105" cy="1410751"/>
      </dsp:txXfrm>
    </dsp:sp>
    <dsp:sp modelId="{A65CEA5D-4E50-48EC-A00B-F8A933C5EC97}">
      <dsp:nvSpPr>
        <dsp:cNvPr id="0" name=""/>
        <dsp:cNvSpPr/>
      </dsp:nvSpPr>
      <dsp:spPr>
        <a:xfrm rot="2700000">
          <a:off x="439853" y="798620"/>
          <a:ext cx="2116238" cy="21162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22575-E735-4E07-9ADD-168B8B6ED188}">
      <dsp:nvSpPr>
        <dsp:cNvPr id="0" name=""/>
        <dsp:cNvSpPr/>
      </dsp:nvSpPr>
      <dsp:spPr>
        <a:xfrm>
          <a:off x="500261" y="869325"/>
          <a:ext cx="1975547" cy="19752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Exploration</a:t>
          </a:r>
        </a:p>
      </dsp:txBody>
      <dsp:txXfrm>
        <a:off x="782482" y="1151550"/>
        <a:ext cx="1411105" cy="141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8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402328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01006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118091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282700"/>
            <a:ext cx="4033838" cy="515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282700"/>
            <a:ext cx="4033837" cy="515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31672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621116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169611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12383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72111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1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398869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874795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252413"/>
            <a:ext cx="2054225" cy="6183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525" y="252413"/>
            <a:ext cx="6013450" cy="6183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30905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9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4"/>
          </p:nvPr>
        </p:nvSpPr>
        <p:spPr>
          <a:xfrm>
            <a:off x="132522" y="1066800"/>
            <a:ext cx="8839200" cy="152400"/>
          </a:xfrm>
          <a:gradFill>
            <a:gsLst>
              <a:gs pos="0">
                <a:schemeClr val="accent4">
                  <a:lumMod val="5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19540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FEA34-CFC3-44DD-9B53-2F3E6C3BBE0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E095-0545-4CB5-BB92-A2B2728035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6265477"/>
            <a:ext cx="685800" cy="59436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2700">
              <a:schemeClr val="tx1">
                <a:alpha val="40000"/>
              </a:schemeClr>
            </a:glow>
            <a:softEdge rad="3175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681" y="6265477"/>
            <a:ext cx="1190433" cy="592523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2700">
              <a:schemeClr val="tx1"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154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7" name="Picture 49" descr="Eng B25Y linear embossWHITETEXT"/>
          <p:cNvPicPr>
            <a:picLocks noChangeAspect="1" noChangeArrowheads="1"/>
          </p:cNvPicPr>
          <p:nvPr/>
        </p:nvPicPr>
        <p:blipFill>
          <a:blip r:embed="rId14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5725"/>
            <a:ext cx="13700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252413"/>
            <a:ext cx="7707313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47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82700"/>
            <a:ext cx="8220075" cy="515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32235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7" grpId="0"/>
      <p:bldP spid="114790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79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79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+mj-lt"/>
          <a:ea typeface="+mj-ea"/>
          <a:cs typeface="+mj-cs"/>
        </a:defRPr>
      </a:lvl1pPr>
      <a:lvl2pPr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2pPr>
      <a:lvl3pPr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3pPr>
      <a:lvl4pPr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4pPr>
      <a:lvl5pPr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5pPr>
      <a:lvl6pPr marL="457200"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6pPr>
      <a:lvl7pPr marL="914400"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7pPr>
      <a:lvl8pPr marL="1371600"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8pPr>
      <a:lvl9pPr marL="1828800" algn="l" defTabSz="915988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Verdana" pitchFamily="34" charset="0"/>
        </a:defRPr>
      </a:lvl9pPr>
    </p:titleStyle>
    <p:bodyStyle>
      <a:lvl1pPr marL="287338" indent="-287338" algn="l" defTabSz="915988" rtl="0" eaLnBrk="1" fontAlgn="base" hangingPunct="1">
        <a:spcBef>
          <a:spcPct val="35000"/>
        </a:spcBef>
        <a:spcAft>
          <a:spcPct val="0"/>
        </a:spcAft>
        <a:buClr>
          <a:srgbClr val="C9A319"/>
        </a:buClr>
        <a:buFont typeface="Wingdings" pitchFamily="2" charset="2"/>
        <a:buChar char="§"/>
        <a:defRPr sz="2600">
          <a:solidFill>
            <a:srgbClr val="2A516C"/>
          </a:solidFill>
          <a:latin typeface="+mn-lt"/>
          <a:ea typeface="+mn-ea"/>
          <a:cs typeface="+mn-cs"/>
        </a:defRPr>
      </a:lvl1pPr>
      <a:lvl2pPr marL="796925" indent="-222250" algn="l" defTabSz="915988" rtl="0" eaLnBrk="1" fontAlgn="base" hangingPunct="1">
        <a:spcBef>
          <a:spcPct val="20000"/>
        </a:spcBef>
        <a:spcAft>
          <a:spcPct val="0"/>
        </a:spcAft>
        <a:buClr>
          <a:srgbClr val="C9A319"/>
        </a:buClr>
        <a:buFont typeface="Arial" pitchFamily="34" charset="0"/>
        <a:buChar char="–"/>
        <a:defRPr sz="2400">
          <a:solidFill>
            <a:srgbClr val="2A516C"/>
          </a:solidFill>
          <a:latin typeface="+mn-lt"/>
        </a:defRPr>
      </a:lvl2pPr>
      <a:lvl3pPr marL="1141413" indent="-225425" algn="l" defTabSz="915988" rtl="0" eaLnBrk="1" fontAlgn="base" hangingPunct="1">
        <a:spcBef>
          <a:spcPct val="20000"/>
        </a:spcBef>
        <a:spcAft>
          <a:spcPct val="0"/>
        </a:spcAft>
        <a:buClr>
          <a:srgbClr val="B48500"/>
        </a:buClr>
        <a:buSzPct val="85000"/>
        <a:buChar char="•"/>
        <a:defRPr sz="2300">
          <a:solidFill>
            <a:srgbClr val="123D59"/>
          </a:solidFill>
          <a:latin typeface="+mn-lt"/>
        </a:defRPr>
      </a:lvl3pPr>
      <a:lvl4pPr marL="1598613" indent="-228600" algn="l" defTabSz="915988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123D59"/>
          </a:solidFill>
          <a:latin typeface="Frutiger 55 Roman"/>
        </a:defRPr>
      </a:lvl4pPr>
      <a:lvl5pPr marL="2058988" indent="-233363" algn="l" defTabSz="91598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123D59"/>
          </a:solidFill>
          <a:latin typeface="Frutiger 55 Roman"/>
        </a:defRPr>
      </a:lvl5pPr>
      <a:lvl6pPr marL="2516188" indent="-233363" algn="l" defTabSz="91598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123D59"/>
          </a:solidFill>
          <a:latin typeface="Frutiger 55 Roman"/>
        </a:defRPr>
      </a:lvl6pPr>
      <a:lvl7pPr marL="2973388" indent="-233363" algn="l" defTabSz="91598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123D59"/>
          </a:solidFill>
          <a:latin typeface="Frutiger 55 Roman"/>
        </a:defRPr>
      </a:lvl7pPr>
      <a:lvl8pPr marL="3430588" indent="-233363" algn="l" defTabSz="91598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123D59"/>
          </a:solidFill>
          <a:latin typeface="Frutiger 55 Roman"/>
        </a:defRPr>
      </a:lvl8pPr>
      <a:lvl9pPr marL="3887788" indent="-233363" algn="l" defTabSz="91598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123D59"/>
          </a:solidFill>
          <a:latin typeface="Frutiger 55 Roman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Golden Sunlight’s Outside Ore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i="1" dirty="0"/>
              <a:t>“Cleaning Up Montana One Dump At A Time”</a:t>
            </a:r>
          </a:p>
          <a:p>
            <a:pPr algn="ctr"/>
            <a:r>
              <a:rPr lang="en-US" sz="2000" i="1" dirty="0"/>
              <a:t>Steve Lloyd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C1BE62-83D5-4816-8D71-072D983F83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5218112" cy="4114800"/>
          </a:xfrm>
        </p:spPr>
      </p:pic>
    </p:spTree>
    <p:extLst>
      <p:ext uri="{BB962C8B-B14F-4D97-AF65-F5344CB8AC3E}">
        <p14:creationId xmlns:p14="http://schemas.microsoft.com/office/powerpoint/2010/main" val="98376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phases of permitting</a:t>
            </a:r>
          </a:p>
          <a:p>
            <a:pPr lvl="1"/>
            <a:r>
              <a:rPr lang="en-US" dirty="0"/>
              <a:t>SMES or exploration permit</a:t>
            </a:r>
          </a:p>
          <a:p>
            <a:pPr lvl="1"/>
            <a:r>
              <a:rPr lang="en-US" dirty="0"/>
              <a:t>Land owner agreements </a:t>
            </a:r>
          </a:p>
          <a:p>
            <a:r>
              <a:rPr lang="en-US" dirty="0"/>
              <a:t>Agencies involved varies by claim type</a:t>
            </a:r>
          </a:p>
          <a:p>
            <a:pPr lvl="1"/>
            <a:r>
              <a:rPr lang="en-US" dirty="0"/>
              <a:t>Patented, Unpatented Claims</a:t>
            </a:r>
          </a:p>
          <a:p>
            <a:pPr lvl="1"/>
            <a:r>
              <a:rPr lang="en-US" dirty="0"/>
              <a:t>Land surface &amp; mineral owners</a:t>
            </a:r>
          </a:p>
          <a:p>
            <a:pPr lvl="1"/>
            <a:r>
              <a:rPr lang="en-US" dirty="0"/>
              <a:t>DEQ, BLM, USFS, SHPO</a:t>
            </a:r>
          </a:p>
          <a:p>
            <a:pPr lvl="1"/>
            <a:endParaRPr lang="en-US" dirty="0"/>
          </a:p>
          <a:p>
            <a:pPr marL="742950" lvl="2" indent="-342900"/>
            <a:endParaRPr lang="en-US" dirty="0"/>
          </a:p>
          <a:p>
            <a:pPr marL="742950" lvl="2" indent="-342900">
              <a:buFont typeface="Wingdings" pitchFamily="2" charset="2"/>
              <a:buChar char="ü"/>
            </a:pPr>
            <a:endParaRPr lang="en-US" dirty="0"/>
          </a:p>
          <a:p>
            <a:pPr marL="857250" lvl="2" indent="-457200"/>
            <a:endParaRPr lang="en-US" dirty="0"/>
          </a:p>
          <a:p>
            <a:pPr marL="519113" lvl="1" indent="-457200">
              <a:buFont typeface="Arial" pitchFamily="34" charset="0"/>
              <a:buChar char="•"/>
            </a:pPr>
            <a:endParaRPr lang="en-US" dirty="0"/>
          </a:p>
          <a:p>
            <a:pPr marL="461963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Fractions of the dump include oversized coarse, coarse to crush and fine material</a:t>
            </a:r>
          </a:p>
          <a:p>
            <a:r>
              <a:rPr lang="en-US" dirty="0"/>
              <a:t>Construct necessary temporary roads</a:t>
            </a:r>
          </a:p>
          <a:p>
            <a:r>
              <a:rPr lang="en-US" dirty="0"/>
              <a:t>Remove debris from dump</a:t>
            </a:r>
          </a:p>
          <a:p>
            <a:r>
              <a:rPr lang="en-US" dirty="0"/>
              <a:t>Crush/screen material then stockpile to ship</a:t>
            </a:r>
          </a:p>
          <a:p>
            <a:r>
              <a:rPr lang="en-US" dirty="0"/>
              <a:t>Conduct check assays</a:t>
            </a:r>
          </a:p>
          <a:p>
            <a:r>
              <a:rPr lang="en-US" dirty="0"/>
              <a:t>Ship to Golden Sunlight</a:t>
            </a:r>
          </a:p>
        </p:txBody>
      </p:sp>
    </p:spTree>
    <p:extLst>
      <p:ext uri="{BB962C8B-B14F-4D97-AF65-F5344CB8AC3E}">
        <p14:creationId xmlns:p14="http://schemas.microsoft.com/office/powerpoint/2010/main" val="258915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pic>
        <p:nvPicPr>
          <p:cNvPr id="1026" name="Picture 2" descr="C:\Users\Joe Scyphers\Pictures\Boaz\2013-02-14_13-49-22_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79747" cy="42165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43572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Processing and screening at Boaz </a:t>
            </a:r>
          </a:p>
        </p:txBody>
      </p:sp>
    </p:spTree>
    <p:extLst>
      <p:ext uri="{BB962C8B-B14F-4D97-AF65-F5344CB8AC3E}">
        <p14:creationId xmlns:p14="http://schemas.microsoft.com/office/powerpoint/2010/main" val="248465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486400" cy="566738"/>
          </a:xfrm>
        </p:spPr>
        <p:txBody>
          <a:bodyPr/>
          <a:lstStyle/>
          <a:p>
            <a:r>
              <a:rPr lang="en-US" dirty="0"/>
              <a:t>                                   </a:t>
            </a:r>
            <a:r>
              <a:rPr lang="en-US" sz="2400" dirty="0"/>
              <a:t>Production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578034"/>
            <a:ext cx="6742112" cy="50565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93BE1-DFD2-45B9-9006-35A6F2A560D5}"/>
              </a:ext>
            </a:extLst>
          </p:cNvPr>
          <p:cNvSpPr txBox="1"/>
          <p:nvPr/>
        </p:nvSpPr>
        <p:spPr>
          <a:xfrm>
            <a:off x="1066800" y="5617033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Load out at Iron Age</a:t>
            </a:r>
          </a:p>
        </p:txBody>
      </p:sp>
    </p:spTree>
    <p:extLst>
      <p:ext uri="{BB962C8B-B14F-4D97-AF65-F5344CB8AC3E}">
        <p14:creationId xmlns:p14="http://schemas.microsoft.com/office/powerpoint/2010/main" val="376236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2"/>
            <a:ext cx="8229600" cy="838200"/>
          </a:xfrm>
        </p:spPr>
        <p:txBody>
          <a:bodyPr/>
          <a:lstStyle/>
          <a:p>
            <a:r>
              <a:rPr lang="en-US" dirty="0"/>
              <a:t>Reclamation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4108345"/>
            <a:ext cx="7848600" cy="2559155"/>
          </a:xfrm>
        </p:spPr>
        <p:txBody>
          <a:bodyPr/>
          <a:lstStyle/>
          <a:p>
            <a:r>
              <a:rPr lang="en-US" dirty="0"/>
              <a:t>Reclamation improves the landscape by removing historic legacy material, some of which have potential for ARD</a:t>
            </a:r>
          </a:p>
          <a:p>
            <a:r>
              <a:rPr lang="en-US" dirty="0"/>
              <a:t>Mitigates safety hazards on historic sites </a:t>
            </a:r>
          </a:p>
        </p:txBody>
      </p:sp>
      <p:pic>
        <p:nvPicPr>
          <p:cNvPr id="5122" name="Picture 2" descr="C:\Users\Joe Scyphers\Pictures\Work\HC1Befo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82" y="914400"/>
            <a:ext cx="4267200" cy="322784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e Scyphers\Pictures\Work\HC1Af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418" y="914400"/>
            <a:ext cx="4337050" cy="323204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2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Reclamation</a:t>
            </a:r>
          </a:p>
        </p:txBody>
      </p:sp>
      <p:pic>
        <p:nvPicPr>
          <p:cNvPr id="6146" name="Picture 2" descr="C:\Users\Joe Scyphers\Pictures\Work\HC2Befo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8" y="1569027"/>
            <a:ext cx="4279779" cy="323157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e Scyphers\Pictures\Work\HC2Af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202" y="1569027"/>
            <a:ext cx="4293829" cy="323157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035" y="4939145"/>
            <a:ext cx="8769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Hard Cash mining area before and after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Project on BLM ground that saved tax dollars slated for mine legacy material clean up</a:t>
            </a:r>
          </a:p>
        </p:txBody>
      </p:sp>
    </p:spTree>
    <p:extLst>
      <p:ext uri="{BB962C8B-B14F-4D97-AF65-F5344CB8AC3E}">
        <p14:creationId xmlns:p14="http://schemas.microsoft.com/office/powerpoint/2010/main" val="193673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Reclamation</a:t>
            </a:r>
          </a:p>
        </p:txBody>
      </p:sp>
      <p:pic>
        <p:nvPicPr>
          <p:cNvPr id="7170" name="Picture 2" descr="C:\Users\Joe Scyphers\Pictures\Work\HC3Befo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78" y="1524000"/>
            <a:ext cx="4350116" cy="327241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oe Scyphers\Pictures\Work\HC3Af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87" y="1524000"/>
            <a:ext cx="4372877" cy="327241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383" y="4981545"/>
            <a:ext cx="876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Dump in photo was completely removed and topography re-contoured and seeded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3EC49E-C47E-4FAB-934B-7A41406BB833}"/>
              </a:ext>
            </a:extLst>
          </p:cNvPr>
          <p:cNvCxnSpPr/>
          <p:nvPr/>
        </p:nvCxnSpPr>
        <p:spPr>
          <a:xfrm flipV="1">
            <a:off x="1143000" y="3886200"/>
            <a:ext cx="1143000" cy="12192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66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Reclamation</a:t>
            </a:r>
          </a:p>
        </p:txBody>
      </p:sp>
      <p:pic>
        <p:nvPicPr>
          <p:cNvPr id="8194" name="Picture 2" descr="C:\Users\Joe Scyphers\Pictures\Work\HC4Befo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09" y="1524000"/>
            <a:ext cx="4358339" cy="327552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e Scyphers\Pictures\Work\HC4Af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24001"/>
            <a:ext cx="4349462" cy="327552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848" y="4876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Debris is cleared off the site, disturbed vegetation is shredded and used as mulch then spread back into the landscape  </a:t>
            </a:r>
          </a:p>
        </p:txBody>
      </p:sp>
    </p:spTree>
    <p:extLst>
      <p:ext uri="{BB962C8B-B14F-4D97-AF65-F5344CB8AC3E}">
        <p14:creationId xmlns:p14="http://schemas.microsoft.com/office/powerpoint/2010/main" val="57205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Reclamation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009" y="1527384"/>
            <a:ext cx="4358339" cy="326875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1530713"/>
            <a:ext cx="4349462" cy="326209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848" y="487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Caretaker- nice job!</a:t>
            </a:r>
          </a:p>
        </p:txBody>
      </p:sp>
    </p:spTree>
    <p:extLst>
      <p:ext uri="{BB962C8B-B14F-4D97-AF65-F5344CB8AC3E}">
        <p14:creationId xmlns:p14="http://schemas.microsoft.com/office/powerpoint/2010/main" val="114483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Reclamation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009" y="1527384"/>
            <a:ext cx="4358338" cy="326875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1938475"/>
            <a:ext cx="4349462" cy="244657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848" y="487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High Up -Whoa!</a:t>
            </a:r>
          </a:p>
        </p:txBody>
      </p:sp>
    </p:spTree>
    <p:extLst>
      <p:ext uri="{BB962C8B-B14F-4D97-AF65-F5344CB8AC3E}">
        <p14:creationId xmlns:p14="http://schemas.microsoft.com/office/powerpoint/2010/main" val="217797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Put general map and brief description here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143000"/>
            <a:ext cx="8528050" cy="4889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737" y="1264227"/>
            <a:ext cx="4114800" cy="369331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Mining was one of the first well developed industries in Montana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 some cases, early methods left gold behind that are now economically recoverable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Benefits are both environmental and economical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Reclamation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009" y="1527384"/>
            <a:ext cx="4358338" cy="326875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1940174"/>
            <a:ext cx="4349462" cy="244317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009" y="487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Keating- what a change</a:t>
            </a:r>
          </a:p>
        </p:txBody>
      </p:sp>
    </p:spTree>
    <p:extLst>
      <p:ext uri="{BB962C8B-B14F-4D97-AF65-F5344CB8AC3E}">
        <p14:creationId xmlns:p14="http://schemas.microsoft.com/office/powerpoint/2010/main" val="418773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In Accepting Outside 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17145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Reclamation of legacy dumps and tailings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Reclamation of landscape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Overall benefit to the region and Montana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Builds a positive relationship and helps to support Montana communities   </a:t>
            </a:r>
          </a:p>
        </p:txBody>
      </p:sp>
    </p:spTree>
    <p:extLst>
      <p:ext uri="{BB962C8B-B14F-4D97-AF65-F5344CB8AC3E}">
        <p14:creationId xmlns:p14="http://schemas.microsoft.com/office/powerpoint/2010/main" val="293884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Barrick’s</a:t>
            </a:r>
            <a:r>
              <a:rPr lang="en-US" sz="2400" dirty="0"/>
              <a:t> Requirements for Ore Purchase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From the supplier:	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Proof of ownership</a:t>
            </a:r>
          </a:p>
          <a:p>
            <a:r>
              <a:rPr lang="en-US" dirty="0"/>
              <a:t>Verification that it is not open pit ore</a:t>
            </a:r>
          </a:p>
          <a:p>
            <a:r>
              <a:rPr lang="en-US" dirty="0"/>
              <a:t>Assay, recovery, and a multi-element analysis of a representative sample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Barrick’s testing: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representative sample is assayed to verify grade</a:t>
            </a:r>
          </a:p>
          <a:p>
            <a:r>
              <a:rPr lang="en-US" dirty="0"/>
              <a:t>A bottle roll that mimics our mill process is performed </a:t>
            </a:r>
          </a:p>
          <a:p>
            <a:r>
              <a:rPr lang="en-US" dirty="0"/>
              <a:t>A 600 gram sample is sent out for ICP analysis</a:t>
            </a:r>
          </a:p>
        </p:txBody>
      </p:sp>
    </p:spTree>
    <p:extLst>
      <p:ext uri="{BB962C8B-B14F-4D97-AF65-F5344CB8AC3E}">
        <p14:creationId xmlns:p14="http://schemas.microsoft.com/office/powerpoint/2010/main" val="3595594958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Barricks Constituents of Concern</a:t>
            </a:r>
          </a:p>
        </p:txBody>
      </p:sp>
      <p:pic>
        <p:nvPicPr>
          <p:cNvPr id="9" name="Content Placeholder 8" descr="constitu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9269" y="2744632"/>
            <a:ext cx="5096587" cy="2229161"/>
          </a:xfrm>
        </p:spPr>
      </p:pic>
      <p:sp>
        <p:nvSpPr>
          <p:cNvPr id="11" name="TextBox 10"/>
          <p:cNvSpPr txBox="1"/>
          <p:nvPr/>
        </p:nvSpPr>
        <p:spPr>
          <a:xfrm>
            <a:off x="381000" y="121920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Due to Barrick’s safety concerns with transporting material with higher constituent values, GSM will only accept elements up to maximum levels </a:t>
            </a:r>
          </a:p>
        </p:txBody>
      </p:sp>
    </p:spTree>
    <p:extLst>
      <p:ext uri="{BB962C8B-B14F-4D97-AF65-F5344CB8AC3E}">
        <p14:creationId xmlns:p14="http://schemas.microsoft.com/office/powerpoint/2010/main" val="938738429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Evaluation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1550081"/>
              </p:ext>
            </p:extLst>
          </p:nvPr>
        </p:nvGraphicFramePr>
        <p:xfrm>
          <a:off x="517525" y="1282700"/>
          <a:ext cx="403383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Safety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Does the operator have a worker safety plan?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Does the site have the potential to impact residents?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Environmental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Does the site have the potential to impact surface water?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Does the site have the potential to impact air quality?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Reclamation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Project duration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Legacy material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Community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Employment Opportunity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Publically funded clean up</a:t>
                      </a:r>
                    </a:p>
                    <a:p>
                      <a:pPr algn="l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Community Impact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Recovery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Hazardous constituents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GSM evaluates each customer’s ore site for these criteria</a:t>
            </a:r>
          </a:p>
          <a:p>
            <a:r>
              <a:rPr lang="en-US" dirty="0"/>
              <a:t>The sites are then scored and prioritized based on this criteria</a:t>
            </a:r>
          </a:p>
        </p:txBody>
      </p:sp>
    </p:spTree>
    <p:extLst>
      <p:ext uri="{BB962C8B-B14F-4D97-AF65-F5344CB8AC3E}">
        <p14:creationId xmlns:p14="http://schemas.microsoft.com/office/powerpoint/2010/main" val="1856831920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Chain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04200" cy="4911725"/>
          </a:xfrm>
        </p:spPr>
        <p:txBody>
          <a:bodyPr/>
          <a:lstStyle/>
          <a:p>
            <a:r>
              <a:rPr lang="en-US" dirty="0"/>
              <a:t>Once the ore is approved, contracts are signed and material must be crushed small enough to pass through a two inch screen </a:t>
            </a:r>
          </a:p>
          <a:p>
            <a:r>
              <a:rPr lang="en-US" dirty="0"/>
              <a:t>Hauling then commences and the material is deposited on GSM’s toll ore pad for holding until it can be processed</a:t>
            </a:r>
          </a:p>
          <a:p>
            <a:r>
              <a:rPr lang="en-US" dirty="0"/>
              <a:t>The material must be free of organics and metal debris</a:t>
            </a:r>
          </a:p>
        </p:txBody>
      </p:sp>
    </p:spTree>
    <p:extLst>
      <p:ext uri="{BB962C8B-B14F-4D97-AF65-F5344CB8AC3E}">
        <p14:creationId xmlns:p14="http://schemas.microsoft.com/office/powerpoint/2010/main" val="696417187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Trucks</a:t>
            </a:r>
          </a:p>
        </p:txBody>
      </p:sp>
      <p:pic>
        <p:nvPicPr>
          <p:cNvPr id="5" name="Content Placeholder 4" descr="P10208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Receiving Trucks:</a:t>
            </a:r>
          </a:p>
          <a:p>
            <a:endParaRPr lang="en-US" dirty="0"/>
          </a:p>
          <a:p>
            <a:r>
              <a:rPr lang="en-US" sz="2000" dirty="0"/>
              <a:t>A trucks gross weight is recorded when the trucks arrive on site loaded with toll ore materials </a:t>
            </a:r>
          </a:p>
          <a:p>
            <a:r>
              <a:rPr lang="en-US" sz="2000" dirty="0"/>
              <a:t>The tare (empty) weight of the truck is subtracted from the gross weight to calculate the total net ore received for that truck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AB35E2-1B6B-410D-8F4C-6D6D4CD0E2A5}"/>
              </a:ext>
            </a:extLst>
          </p:cNvPr>
          <p:cNvSpPr txBox="1">
            <a:spLocks/>
          </p:cNvSpPr>
          <p:nvPr/>
        </p:nvSpPr>
        <p:spPr bwMode="auto">
          <a:xfrm>
            <a:off x="492369" y="95250"/>
            <a:ext cx="7707313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200" kern="0" dirty="0"/>
              <a:t>At GSM</a:t>
            </a:r>
          </a:p>
        </p:txBody>
      </p:sp>
    </p:spTree>
    <p:extLst>
      <p:ext uri="{BB962C8B-B14F-4D97-AF65-F5344CB8AC3E}">
        <p14:creationId xmlns:p14="http://schemas.microsoft.com/office/powerpoint/2010/main" val="2282383931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End-dump truck delivering Ore.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49424" y="5929862"/>
            <a:ext cx="6781800" cy="804862"/>
          </a:xfrm>
        </p:spPr>
        <p:txBody>
          <a:bodyPr/>
          <a:lstStyle/>
          <a:p>
            <a:r>
              <a:rPr lang="en-US" sz="3200" dirty="0"/>
              <a:t>Busy morning on the Ore Pad- 2017.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0632" y="1002233"/>
            <a:ext cx="6589712" cy="494228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7F25E0-74CA-44BD-A78C-BF27979DB5A1}"/>
              </a:ext>
            </a:extLst>
          </p:cNvPr>
          <p:cNvSpPr txBox="1">
            <a:spLocks/>
          </p:cNvSpPr>
          <p:nvPr/>
        </p:nvSpPr>
        <p:spPr bwMode="auto">
          <a:xfrm>
            <a:off x="492369" y="95250"/>
            <a:ext cx="7707313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200" kern="0" dirty="0"/>
              <a:t>At GSM</a:t>
            </a:r>
          </a:p>
        </p:txBody>
      </p:sp>
    </p:spTree>
    <p:extLst>
      <p:ext uri="{BB962C8B-B14F-4D97-AF65-F5344CB8AC3E}">
        <p14:creationId xmlns:p14="http://schemas.microsoft.com/office/powerpoint/2010/main" val="1418056788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Ore Sampling</a:t>
            </a:r>
          </a:p>
        </p:txBody>
      </p:sp>
      <p:pic>
        <p:nvPicPr>
          <p:cNvPr id="9" name="Content Placeholder 8" descr="P10208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1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1800" dirty="0"/>
              <a:t>With the shovel, the outer material is scraped away before taking a sample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A total of six or more scoops make up the sample 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This is completed on each side of the pile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A 20-30 pound sample is taken by using small scoops from high, middle, and low points of the ore pile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1400" y="5486400"/>
            <a:ext cx="5181600" cy="838200"/>
            <a:chOff x="3385" y="7083"/>
            <a:chExt cx="4645" cy="730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88" y="7083"/>
              <a:ext cx="4642" cy="723"/>
            </a:xfrm>
            <a:custGeom>
              <a:avLst/>
              <a:gdLst/>
              <a:ahLst/>
              <a:cxnLst>
                <a:cxn ang="0">
                  <a:pos x="0" y="723"/>
                </a:cxn>
                <a:cxn ang="0">
                  <a:pos x="13" y="703"/>
                </a:cxn>
                <a:cxn ang="0">
                  <a:pos x="33" y="690"/>
                </a:cxn>
                <a:cxn ang="0">
                  <a:pos x="39" y="671"/>
                </a:cxn>
                <a:cxn ang="0">
                  <a:pos x="59" y="645"/>
                </a:cxn>
                <a:cxn ang="0">
                  <a:pos x="78" y="586"/>
                </a:cxn>
                <a:cxn ang="0">
                  <a:pos x="183" y="508"/>
                </a:cxn>
                <a:cxn ang="0">
                  <a:pos x="300" y="456"/>
                </a:cxn>
                <a:cxn ang="0">
                  <a:pos x="391" y="384"/>
                </a:cxn>
                <a:cxn ang="0">
                  <a:pos x="411" y="365"/>
                </a:cxn>
                <a:cxn ang="0">
                  <a:pos x="450" y="345"/>
                </a:cxn>
                <a:cxn ang="0">
                  <a:pos x="522" y="293"/>
                </a:cxn>
                <a:cxn ang="0">
                  <a:pos x="697" y="286"/>
                </a:cxn>
                <a:cxn ang="0">
                  <a:pos x="860" y="280"/>
                </a:cxn>
                <a:cxn ang="0">
                  <a:pos x="886" y="273"/>
                </a:cxn>
                <a:cxn ang="0">
                  <a:pos x="978" y="254"/>
                </a:cxn>
                <a:cxn ang="0">
                  <a:pos x="1180" y="221"/>
                </a:cxn>
                <a:cxn ang="0">
                  <a:pos x="1623" y="202"/>
                </a:cxn>
                <a:cxn ang="0">
                  <a:pos x="1779" y="117"/>
                </a:cxn>
                <a:cxn ang="0">
                  <a:pos x="2255" y="104"/>
                </a:cxn>
                <a:cxn ang="0">
                  <a:pos x="2405" y="65"/>
                </a:cxn>
                <a:cxn ang="0">
                  <a:pos x="2522" y="84"/>
                </a:cxn>
                <a:cxn ang="0">
                  <a:pos x="2854" y="52"/>
                </a:cxn>
                <a:cxn ang="0">
                  <a:pos x="3063" y="26"/>
                </a:cxn>
                <a:cxn ang="0">
                  <a:pos x="3213" y="0"/>
                </a:cxn>
                <a:cxn ang="0">
                  <a:pos x="3786" y="6"/>
                </a:cxn>
                <a:cxn ang="0">
                  <a:pos x="3897" y="13"/>
                </a:cxn>
                <a:cxn ang="0">
                  <a:pos x="4073" y="65"/>
                </a:cxn>
                <a:cxn ang="0">
                  <a:pos x="4105" y="104"/>
                </a:cxn>
                <a:cxn ang="0">
                  <a:pos x="4125" y="143"/>
                </a:cxn>
                <a:cxn ang="0">
                  <a:pos x="4190" y="247"/>
                </a:cxn>
                <a:cxn ang="0">
                  <a:pos x="4314" y="293"/>
                </a:cxn>
                <a:cxn ang="0">
                  <a:pos x="4372" y="312"/>
                </a:cxn>
                <a:cxn ang="0">
                  <a:pos x="4418" y="365"/>
                </a:cxn>
                <a:cxn ang="0">
                  <a:pos x="4424" y="404"/>
                </a:cxn>
                <a:cxn ang="0">
                  <a:pos x="4451" y="417"/>
                </a:cxn>
                <a:cxn ang="0">
                  <a:pos x="4464" y="443"/>
                </a:cxn>
                <a:cxn ang="0">
                  <a:pos x="4561" y="580"/>
                </a:cxn>
                <a:cxn ang="0">
                  <a:pos x="4640" y="664"/>
                </a:cxn>
                <a:cxn ang="0">
                  <a:pos x="4640" y="716"/>
                </a:cxn>
              </a:cxnLst>
              <a:rect l="0" t="0" r="r" b="b"/>
              <a:pathLst>
                <a:path w="4642" h="723">
                  <a:moveTo>
                    <a:pt x="0" y="723"/>
                  </a:moveTo>
                  <a:cubicBezTo>
                    <a:pt x="4" y="716"/>
                    <a:pt x="7" y="709"/>
                    <a:pt x="13" y="703"/>
                  </a:cubicBezTo>
                  <a:cubicBezTo>
                    <a:pt x="19" y="697"/>
                    <a:pt x="28" y="696"/>
                    <a:pt x="33" y="690"/>
                  </a:cubicBezTo>
                  <a:cubicBezTo>
                    <a:pt x="37" y="685"/>
                    <a:pt x="36" y="677"/>
                    <a:pt x="39" y="671"/>
                  </a:cubicBezTo>
                  <a:cubicBezTo>
                    <a:pt x="44" y="662"/>
                    <a:pt x="52" y="654"/>
                    <a:pt x="59" y="645"/>
                  </a:cubicBezTo>
                  <a:cubicBezTo>
                    <a:pt x="64" y="627"/>
                    <a:pt x="69" y="602"/>
                    <a:pt x="78" y="586"/>
                  </a:cubicBezTo>
                  <a:cubicBezTo>
                    <a:pt x="101" y="545"/>
                    <a:pt x="142" y="526"/>
                    <a:pt x="183" y="508"/>
                  </a:cubicBezTo>
                  <a:cubicBezTo>
                    <a:pt x="222" y="491"/>
                    <a:pt x="259" y="468"/>
                    <a:pt x="300" y="456"/>
                  </a:cubicBezTo>
                  <a:cubicBezTo>
                    <a:pt x="313" y="414"/>
                    <a:pt x="354" y="403"/>
                    <a:pt x="391" y="384"/>
                  </a:cubicBezTo>
                  <a:cubicBezTo>
                    <a:pt x="399" y="380"/>
                    <a:pt x="403" y="370"/>
                    <a:pt x="411" y="365"/>
                  </a:cubicBezTo>
                  <a:cubicBezTo>
                    <a:pt x="423" y="357"/>
                    <a:pt x="438" y="353"/>
                    <a:pt x="450" y="345"/>
                  </a:cubicBezTo>
                  <a:cubicBezTo>
                    <a:pt x="465" y="324"/>
                    <a:pt x="497" y="300"/>
                    <a:pt x="522" y="293"/>
                  </a:cubicBezTo>
                  <a:cubicBezTo>
                    <a:pt x="567" y="246"/>
                    <a:pt x="638" y="278"/>
                    <a:pt x="697" y="286"/>
                  </a:cubicBezTo>
                  <a:cubicBezTo>
                    <a:pt x="751" y="284"/>
                    <a:pt x="806" y="284"/>
                    <a:pt x="860" y="280"/>
                  </a:cubicBezTo>
                  <a:cubicBezTo>
                    <a:pt x="869" y="279"/>
                    <a:pt x="877" y="275"/>
                    <a:pt x="886" y="273"/>
                  </a:cubicBezTo>
                  <a:cubicBezTo>
                    <a:pt x="917" y="266"/>
                    <a:pt x="978" y="254"/>
                    <a:pt x="978" y="254"/>
                  </a:cubicBezTo>
                  <a:cubicBezTo>
                    <a:pt x="1036" y="214"/>
                    <a:pt x="1115" y="224"/>
                    <a:pt x="1180" y="221"/>
                  </a:cubicBezTo>
                  <a:cubicBezTo>
                    <a:pt x="1335" y="200"/>
                    <a:pt x="1436" y="205"/>
                    <a:pt x="1623" y="202"/>
                  </a:cubicBezTo>
                  <a:cubicBezTo>
                    <a:pt x="1669" y="179"/>
                    <a:pt x="1727" y="119"/>
                    <a:pt x="1779" y="117"/>
                  </a:cubicBezTo>
                  <a:cubicBezTo>
                    <a:pt x="1938" y="111"/>
                    <a:pt x="2096" y="108"/>
                    <a:pt x="2255" y="104"/>
                  </a:cubicBezTo>
                  <a:cubicBezTo>
                    <a:pt x="2307" y="96"/>
                    <a:pt x="2355" y="80"/>
                    <a:pt x="2405" y="65"/>
                  </a:cubicBezTo>
                  <a:cubicBezTo>
                    <a:pt x="2451" y="69"/>
                    <a:pt x="2479" y="76"/>
                    <a:pt x="2522" y="84"/>
                  </a:cubicBezTo>
                  <a:cubicBezTo>
                    <a:pt x="2642" y="128"/>
                    <a:pt x="2742" y="69"/>
                    <a:pt x="2854" y="52"/>
                  </a:cubicBezTo>
                  <a:cubicBezTo>
                    <a:pt x="2932" y="26"/>
                    <a:pt x="2959" y="30"/>
                    <a:pt x="3063" y="26"/>
                  </a:cubicBezTo>
                  <a:cubicBezTo>
                    <a:pt x="3112" y="13"/>
                    <a:pt x="3162" y="5"/>
                    <a:pt x="3213" y="0"/>
                  </a:cubicBezTo>
                  <a:cubicBezTo>
                    <a:pt x="3314" y="32"/>
                    <a:pt x="3648" y="2"/>
                    <a:pt x="3786" y="6"/>
                  </a:cubicBezTo>
                  <a:cubicBezTo>
                    <a:pt x="3823" y="8"/>
                    <a:pt x="3860" y="9"/>
                    <a:pt x="3897" y="13"/>
                  </a:cubicBezTo>
                  <a:cubicBezTo>
                    <a:pt x="3938" y="17"/>
                    <a:pt x="4032" y="51"/>
                    <a:pt x="4073" y="65"/>
                  </a:cubicBezTo>
                  <a:cubicBezTo>
                    <a:pt x="4087" y="108"/>
                    <a:pt x="4067" y="58"/>
                    <a:pt x="4105" y="104"/>
                  </a:cubicBezTo>
                  <a:cubicBezTo>
                    <a:pt x="4114" y="115"/>
                    <a:pt x="4117" y="131"/>
                    <a:pt x="4125" y="143"/>
                  </a:cubicBezTo>
                  <a:cubicBezTo>
                    <a:pt x="4134" y="184"/>
                    <a:pt x="4155" y="224"/>
                    <a:pt x="4190" y="247"/>
                  </a:cubicBezTo>
                  <a:cubicBezTo>
                    <a:pt x="4205" y="295"/>
                    <a:pt x="4274" y="289"/>
                    <a:pt x="4314" y="293"/>
                  </a:cubicBezTo>
                  <a:cubicBezTo>
                    <a:pt x="4333" y="299"/>
                    <a:pt x="4372" y="312"/>
                    <a:pt x="4372" y="312"/>
                  </a:cubicBezTo>
                  <a:cubicBezTo>
                    <a:pt x="4389" y="330"/>
                    <a:pt x="4405" y="344"/>
                    <a:pt x="4418" y="365"/>
                  </a:cubicBezTo>
                  <a:cubicBezTo>
                    <a:pt x="4420" y="378"/>
                    <a:pt x="4417" y="393"/>
                    <a:pt x="4424" y="404"/>
                  </a:cubicBezTo>
                  <a:cubicBezTo>
                    <a:pt x="4429" y="412"/>
                    <a:pt x="4444" y="410"/>
                    <a:pt x="4451" y="417"/>
                  </a:cubicBezTo>
                  <a:cubicBezTo>
                    <a:pt x="4458" y="424"/>
                    <a:pt x="4460" y="434"/>
                    <a:pt x="4464" y="443"/>
                  </a:cubicBezTo>
                  <a:cubicBezTo>
                    <a:pt x="4474" y="507"/>
                    <a:pt x="4493" y="562"/>
                    <a:pt x="4561" y="580"/>
                  </a:cubicBezTo>
                  <a:cubicBezTo>
                    <a:pt x="4590" y="599"/>
                    <a:pt x="4636" y="624"/>
                    <a:pt x="4640" y="664"/>
                  </a:cubicBezTo>
                  <a:cubicBezTo>
                    <a:pt x="4642" y="681"/>
                    <a:pt x="4640" y="699"/>
                    <a:pt x="4640" y="716"/>
                  </a:cubicBezTo>
                </a:path>
              </a:pathLst>
            </a:custGeom>
            <a:solidFill>
              <a:srgbClr val="93895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 flipV="1">
              <a:off x="3385" y="7806"/>
              <a:ext cx="4645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7124" y="7197"/>
              <a:ext cx="163" cy="143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5591" y="7402"/>
              <a:ext cx="163" cy="143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3760" y="7616"/>
              <a:ext cx="163" cy="143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161805E-396A-4541-9F37-9168B54E820E}"/>
              </a:ext>
            </a:extLst>
          </p:cNvPr>
          <p:cNvSpPr txBox="1">
            <a:spLocks/>
          </p:cNvSpPr>
          <p:nvPr/>
        </p:nvSpPr>
        <p:spPr bwMode="auto">
          <a:xfrm>
            <a:off x="492369" y="95250"/>
            <a:ext cx="7707313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200" kern="0" dirty="0"/>
              <a:t>At GSM</a:t>
            </a:r>
          </a:p>
        </p:txBody>
      </p:sp>
    </p:spTree>
    <p:extLst>
      <p:ext uri="{BB962C8B-B14F-4D97-AF65-F5344CB8AC3E}">
        <p14:creationId xmlns:p14="http://schemas.microsoft.com/office/powerpoint/2010/main" val="4142036089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20819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488" y="1143000"/>
            <a:ext cx="6096000" cy="4572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888" y="5715000"/>
            <a:ext cx="8839200" cy="804862"/>
          </a:xfrm>
        </p:spPr>
        <p:txBody>
          <a:bodyPr/>
          <a:lstStyle/>
          <a:p>
            <a:pPr algn="ctr"/>
            <a:r>
              <a:rPr lang="en-US" sz="3200" dirty="0"/>
              <a:t>Example of an empty haul truck, recording the Tare weight of the truck as they leave the site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4B2ABC-2DBE-4A0F-A8B2-3B54AC2AFBC1}"/>
              </a:ext>
            </a:extLst>
          </p:cNvPr>
          <p:cNvSpPr txBox="1">
            <a:spLocks/>
          </p:cNvSpPr>
          <p:nvPr/>
        </p:nvSpPr>
        <p:spPr bwMode="auto">
          <a:xfrm>
            <a:off x="492369" y="95250"/>
            <a:ext cx="7707313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200" kern="0" dirty="0"/>
              <a:t>At GSM</a:t>
            </a:r>
          </a:p>
        </p:txBody>
      </p:sp>
    </p:spTree>
    <p:extLst>
      <p:ext uri="{BB962C8B-B14F-4D97-AF65-F5344CB8AC3E}">
        <p14:creationId xmlns:p14="http://schemas.microsoft.com/office/powerpoint/2010/main" val="3663578710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GSM Outside Ore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Former Mine Manager Tim Dimock initiated the program in 2007. Program execution occurred from 2007-2009 and terminated during GSM’s mill shutdown</a:t>
            </a:r>
          </a:p>
          <a:p>
            <a:r>
              <a:rPr lang="en-US" dirty="0"/>
              <a:t>However, in May 2011 Mr. Dimock and John Childs / Childs Geoscience Inc. relaunched the program</a:t>
            </a:r>
          </a:p>
          <a:p>
            <a:r>
              <a:rPr lang="en-US" dirty="0"/>
              <a:t>Expansion of the program has continued successfully throughout present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0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Sample Processing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Samples are crushed and pulverized to 75% passing a 200 mesh screen and placed into sample cups to be “fired”</a:t>
            </a:r>
          </a:p>
        </p:txBody>
      </p:sp>
      <p:pic>
        <p:nvPicPr>
          <p:cNvPr id="5" name="Content Placeholder 4" descr="P102081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dirty="0"/>
              <a:t>These samples are then weighed at 1 assay ton (29.17g) in triplicate and are individually fluxed and “fired” in a 2000 degree oven, to melt the silica and metals</a:t>
            </a:r>
          </a:p>
        </p:txBody>
      </p:sp>
      <p:pic>
        <p:nvPicPr>
          <p:cNvPr id="7" name="Content Placeholder 6" descr="P102085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4161984550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Sample 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1400" dirty="0"/>
              <a:t>After an hour in the furnace, the samples are poured (shown on the right); producing a lead button and slag</a:t>
            </a:r>
          </a:p>
        </p:txBody>
      </p:sp>
      <p:pic>
        <p:nvPicPr>
          <p:cNvPr id="7" name="Content Placeholder 6" descr="P1020848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The slag and the lead button are poured into molds and the slag is knocked off, and the lead buttons are cupelled</a:t>
            </a:r>
          </a:p>
        </p:txBody>
      </p:sp>
      <p:pic>
        <p:nvPicPr>
          <p:cNvPr id="8" name="Content Placeholder 7" descr="P102084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2577497393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Sample 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1219199"/>
          </a:xfrm>
        </p:spPr>
        <p:txBody>
          <a:bodyPr/>
          <a:lstStyle/>
          <a:p>
            <a:r>
              <a:rPr lang="en-US" sz="1400" dirty="0"/>
              <a:t>The cupellation process yields a ~1 mg Pd/Au/Ag bead that is digested in aqua regia and diluted to read on the AA (Atomic Absorption) Spectrometer</a:t>
            </a:r>
          </a:p>
        </p:txBody>
      </p:sp>
      <p:pic>
        <p:nvPicPr>
          <p:cNvPr id="7" name="Content Placeholder 6" descr="P102082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03287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These samples are then read on the AA and the average of each truck sample is reported to the customers, along with tonnage, oz contained, and % moisture of each truck received</a:t>
            </a:r>
          </a:p>
        </p:txBody>
      </p:sp>
      <p:pic>
        <p:nvPicPr>
          <p:cNvPr id="8" name="Content Placeholder 7" descr="P102085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4095827468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Month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991" y="1156165"/>
            <a:ext cx="4040188" cy="827087"/>
          </a:xfrm>
        </p:spPr>
        <p:txBody>
          <a:bodyPr anchor="t"/>
          <a:lstStyle/>
          <a:p>
            <a:r>
              <a:rPr lang="en-US" sz="1400" dirty="0"/>
              <a:t>All of the months truck samples are compiled into a composite (weighted average) for bottle roll testing</a:t>
            </a:r>
          </a:p>
        </p:txBody>
      </p:sp>
      <p:pic>
        <p:nvPicPr>
          <p:cNvPr id="7" name="Content Placeholder 6" descr="P1020815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4" y="1156165"/>
            <a:ext cx="4041775" cy="1131888"/>
          </a:xfrm>
        </p:spPr>
        <p:txBody>
          <a:bodyPr anchor="t">
            <a:noAutofit/>
          </a:bodyPr>
          <a:lstStyle/>
          <a:p>
            <a:r>
              <a:rPr lang="en-US" sz="1400" dirty="0"/>
              <a:t>The bottle rolls are a 48 hour leach with a CN solution that mimics the Golden Sunlight Mine mill process that provides the recovery % for that material.</a:t>
            </a:r>
          </a:p>
        </p:txBody>
      </p:sp>
      <p:pic>
        <p:nvPicPr>
          <p:cNvPr id="8" name="Content Placeholder 7" descr="P102082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3968761957"/>
      </p:ext>
    </p:extLst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Month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98" y="1137749"/>
            <a:ext cx="4040188" cy="750887"/>
          </a:xfrm>
        </p:spPr>
        <p:txBody>
          <a:bodyPr anchor="t">
            <a:normAutofit/>
          </a:bodyPr>
          <a:lstStyle/>
          <a:p>
            <a:r>
              <a:rPr lang="en-US" sz="1400" dirty="0"/>
              <a:t>The solutions and the solids are tested for gold and silver content to calculate the recovery of the ore</a:t>
            </a:r>
          </a:p>
        </p:txBody>
      </p:sp>
      <p:pic>
        <p:nvPicPr>
          <p:cNvPr id="7" name="Content Placeholder 6" descr="P102082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84179" y="1137749"/>
            <a:ext cx="3807421" cy="955675"/>
          </a:xfrm>
        </p:spPr>
        <p:txBody>
          <a:bodyPr anchor="t"/>
          <a:lstStyle/>
          <a:p>
            <a:r>
              <a:rPr lang="en-US" sz="1400" dirty="0"/>
              <a:t>This % recovery will determine the recovered ounces that defines the customers pay for the month </a:t>
            </a:r>
          </a:p>
        </p:txBody>
      </p:sp>
      <p:pic>
        <p:nvPicPr>
          <p:cNvPr id="8" name="Content Placeholder 7" descr="P102082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4014927440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100_04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91" y="1730189"/>
            <a:ext cx="3497037" cy="1290918"/>
          </a:xfrm>
          <a:prstGeom prst="rect">
            <a:avLst/>
          </a:prstGeom>
        </p:spPr>
      </p:pic>
      <p:pic>
        <p:nvPicPr>
          <p:cNvPr id="31" name="Picture 30" descr="100_0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82" y="5103151"/>
            <a:ext cx="2384622" cy="1788467"/>
          </a:xfrm>
          <a:prstGeom prst="rect">
            <a:avLst/>
          </a:prstGeom>
        </p:spPr>
      </p:pic>
      <p:pic>
        <p:nvPicPr>
          <p:cNvPr id="28" name="Picture 27" descr="100_04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7" y="4758000"/>
            <a:ext cx="2656565" cy="1992424"/>
          </a:xfrm>
          <a:prstGeom prst="rect">
            <a:avLst/>
          </a:prstGeom>
        </p:spPr>
      </p:pic>
      <p:pic>
        <p:nvPicPr>
          <p:cNvPr id="25" name="Picture 24" descr="100_04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6057" y="44821"/>
            <a:ext cx="2343752" cy="1972238"/>
          </a:xfrm>
          <a:prstGeom prst="rect">
            <a:avLst/>
          </a:prstGeom>
        </p:spPr>
      </p:pic>
      <p:pic>
        <p:nvPicPr>
          <p:cNvPr id="38" name="Picture 2" descr="image00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283989"/>
            <a:ext cx="1676401" cy="10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" descr="DSC_436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5220"/>
            <a:ext cx="16594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Picture 00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012" y="1304340"/>
            <a:ext cx="311830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356" y="3307961"/>
            <a:ext cx="3165184" cy="13805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162763"/>
            <a:ext cx="7707313" cy="606425"/>
          </a:xfrm>
        </p:spPr>
        <p:txBody>
          <a:bodyPr>
            <a:normAutofit/>
          </a:bodyPr>
          <a:lstStyle/>
          <a:p>
            <a:r>
              <a:rPr lang="en-US" dirty="0"/>
              <a:t>Processing</a:t>
            </a:r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4267200" y="1896020"/>
            <a:ext cx="9144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1.Crush</a:t>
            </a: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5334000" y="2658020"/>
            <a:ext cx="9144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2.Grind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5334000" y="3953420"/>
            <a:ext cx="9144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3.Leach</a:t>
            </a: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3048000" y="4715420"/>
            <a:ext cx="13716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5.Carbon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Absorption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3276600" y="2658020"/>
            <a:ext cx="9144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8.Tails</a:t>
            </a: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1524000" y="4715420"/>
            <a:ext cx="9144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6.Strip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Refine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5334000" y="5629820"/>
            <a:ext cx="9144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4.Gravity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Circuit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5" name="Elbow Connector 14"/>
          <p:cNvCxnSpPr>
            <a:stCxn id="6" idx="3"/>
            <a:endCxn id="7" idx="0"/>
          </p:cNvCxnSpPr>
          <p:nvPr/>
        </p:nvCxnSpPr>
        <p:spPr bwMode="auto">
          <a:xfrm>
            <a:off x="5181600" y="2202344"/>
            <a:ext cx="609600" cy="45567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Elbow Connector 17"/>
          <p:cNvCxnSpPr>
            <a:stCxn id="7" idx="2"/>
            <a:endCxn id="8" idx="0"/>
          </p:cNvCxnSpPr>
          <p:nvPr/>
        </p:nvCxnSpPr>
        <p:spPr bwMode="auto">
          <a:xfrm rot="5400000">
            <a:off x="5449824" y="3612044"/>
            <a:ext cx="682752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Elbow Connector 20"/>
          <p:cNvCxnSpPr>
            <a:stCxn id="8" idx="2"/>
            <a:endCxn id="9" idx="2"/>
          </p:cNvCxnSpPr>
          <p:nvPr/>
        </p:nvCxnSpPr>
        <p:spPr bwMode="auto">
          <a:xfrm rot="5400000">
            <a:off x="4381500" y="3918368"/>
            <a:ext cx="762000" cy="2057400"/>
          </a:xfrm>
          <a:prstGeom prst="bentConnector3">
            <a:avLst>
              <a:gd name="adj1" fmla="val 13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9" idx="0"/>
            <a:endCxn id="56" idx="2"/>
          </p:cNvCxnSpPr>
          <p:nvPr/>
        </p:nvCxnSpPr>
        <p:spPr bwMode="auto">
          <a:xfrm rot="5400000" flipH="1" flipV="1">
            <a:off x="3544824" y="4526444"/>
            <a:ext cx="377952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5469263" y="5091146"/>
            <a:ext cx="1057835" cy="1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5357204" y="509562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lbow Connector 39"/>
          <p:cNvCxnSpPr>
            <a:endCxn id="11" idx="3"/>
          </p:cNvCxnSpPr>
          <p:nvPr/>
        </p:nvCxnSpPr>
        <p:spPr bwMode="auto">
          <a:xfrm rot="10800000">
            <a:off x="2438400" y="5021744"/>
            <a:ext cx="6096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Flowchart: Alternate Process 55"/>
          <p:cNvSpPr/>
          <p:nvPr/>
        </p:nvSpPr>
        <p:spPr bwMode="auto">
          <a:xfrm>
            <a:off x="3276600" y="3724820"/>
            <a:ext cx="914400" cy="6126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7.</a:t>
            </a:r>
            <a:r>
              <a:rPr lang="en-US" dirty="0">
                <a:solidFill>
                  <a:srgbClr val="000000"/>
                </a:solidFill>
              </a:rPr>
              <a:t>CN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Destruct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3" name="Elbow Connector 62"/>
          <p:cNvCxnSpPr>
            <a:stCxn id="56" idx="0"/>
            <a:endCxn id="10" idx="2"/>
          </p:cNvCxnSpPr>
          <p:nvPr/>
        </p:nvCxnSpPr>
        <p:spPr bwMode="auto">
          <a:xfrm rot="5400000" flipH="1" flipV="1">
            <a:off x="3506724" y="3497744"/>
            <a:ext cx="454152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-70340" y="647114"/>
            <a:ext cx="3677610" cy="1069842"/>
            <a:chOff x="-70340" y="647114"/>
            <a:chExt cx="3677610" cy="1069842"/>
          </a:xfrm>
        </p:grpSpPr>
        <p:pic>
          <p:nvPicPr>
            <p:cNvPr id="29" name="Picture 28" descr="CN_Color_Logo1.jpg"/>
            <p:cNvPicPr/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" y="647114"/>
              <a:ext cx="2307102" cy="82999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-70340" y="1463040"/>
              <a:ext cx="36776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000000"/>
                  </a:solidFill>
                </a:rPr>
                <a:t>INTERNATIONAL CYANIDE MANAGEMENT INSTITUTE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9703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Mill Operation</a:t>
            </a:r>
          </a:p>
        </p:txBody>
      </p:sp>
      <p:sp>
        <p:nvSpPr>
          <p:cNvPr id="23553" name="Rectangle 3"/>
          <p:cNvSpPr>
            <a:spLocks noGrp="1" noChangeArrowheads="1"/>
          </p:cNvSpPr>
          <p:nvPr>
            <p:ph idx="1"/>
          </p:nvPr>
        </p:nvSpPr>
        <p:spPr>
          <a:xfrm>
            <a:off x="517525" y="1158875"/>
            <a:ext cx="8220075" cy="553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/>
              <a:t>7600 tons/day capacity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Three stages of crushing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Rod mill – ball mill - cyanide and lime added to slurry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Vat leach (44-hour retention time)</a:t>
            </a:r>
          </a:p>
          <a:p>
            <a:pPr>
              <a:lnSpc>
                <a:spcPct val="80000"/>
              </a:lnSpc>
            </a:pPr>
            <a:r>
              <a:rPr lang="en-US" sz="2200" dirty="0" err="1"/>
              <a:t>Cycloned</a:t>
            </a:r>
            <a:r>
              <a:rPr lang="en-US" sz="2200" dirty="0"/>
              <a:t> (wash circuit)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Sands (cyclone underflow) to sand tailing retreat (STR)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Spirals to separate pyrite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Regrind pyrite and leach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Slimes (cyclone overflow) to thickener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Thickener overflow to carbon columns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Thickener underflow to carbon in pulp (CIP)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Gold stripped from carbon in pressure vessels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Steel wool cathode </a:t>
            </a:r>
            <a:r>
              <a:rPr lang="en-US" sz="2200" dirty="0" err="1"/>
              <a:t>electrowinning</a:t>
            </a:r>
            <a:r>
              <a:rPr lang="en-US" sz="22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Refinery - </a:t>
            </a:r>
            <a:r>
              <a:rPr lang="en-US" sz="2200" dirty="0" err="1"/>
              <a:t>Dor</a:t>
            </a:r>
            <a:r>
              <a:rPr lang="en-US" sz="2200" dirty="0" err="1">
                <a:cs typeface="Tahoma" pitchFamily="34" charset="0"/>
              </a:rPr>
              <a:t>é</a:t>
            </a:r>
            <a:r>
              <a:rPr lang="en-US" sz="2200" dirty="0">
                <a:cs typeface="Tahoma" pitchFamily="34" charset="0"/>
              </a:rPr>
              <a:t> – 70% gold; 10% silver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cs typeface="Tahoma" pitchFamily="34" charset="0"/>
              </a:rPr>
              <a:t>Mill tailings - Inco cyanide destruction </a:t>
            </a:r>
          </a:p>
        </p:txBody>
      </p:sp>
    </p:spTree>
    <p:extLst>
      <p:ext uri="{BB962C8B-B14F-4D97-AF65-F5344CB8AC3E}">
        <p14:creationId xmlns:p14="http://schemas.microsoft.com/office/powerpoint/2010/main" val="3453875659"/>
      </p:ext>
    </p:extLst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</a:t>
            </a:r>
          </a:p>
        </p:txBody>
      </p:sp>
      <p:pic>
        <p:nvPicPr>
          <p:cNvPr id="6" name="Picture 3" descr="image0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99063" y="914400"/>
            <a:ext cx="39449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SC_43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276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00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93" y="3943349"/>
            <a:ext cx="5268074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806754"/>
      </p:ext>
    </p:extLst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Toll Ore Program Totals 2011-Present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174874"/>
            <a:ext cx="4038600" cy="4073525"/>
          </a:xfrm>
        </p:spPr>
        <p:txBody>
          <a:bodyPr/>
          <a:lstStyle/>
          <a:p>
            <a:r>
              <a:rPr lang="en-US" sz="1800" dirty="0"/>
              <a:t>Golden Sunlight ‘s outside ore program runs from May to October every year with typically four to five suppliers delivering four days per week</a:t>
            </a:r>
          </a:p>
          <a:p>
            <a:r>
              <a:rPr lang="en-US" sz="1800" dirty="0"/>
              <a:t>The Toll Ore Program has paid out a total of $45 million in the past six years that has gone back into the community</a:t>
            </a:r>
          </a:p>
          <a:p>
            <a:r>
              <a:rPr lang="en-US" sz="1800" dirty="0"/>
              <a:t>This program has also removed 690,000 tons of legacy material from existing dump sites and relocated this material into GSM’s modern tailings facility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1731902"/>
              </p:ext>
            </p:extLst>
          </p:nvPr>
        </p:nvGraphicFramePr>
        <p:xfrm>
          <a:off x="817563" y="2174875"/>
          <a:ext cx="3319462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3246253" imgH="3863246" progId="Excel.Sheet.12">
                  <p:embed/>
                </p:oleObj>
              </mc:Choice>
              <mc:Fallback>
                <p:oleObj name="Worksheet" r:id="rId3" imgW="3246253" imgH="38632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563" y="2174875"/>
                        <a:ext cx="3319462" cy="39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681543"/>
      </p:ext>
    </p:extLst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700" y="11811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Identification of historic mine dumps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Land use agreements, sampling, assay &amp; lab work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Process and ship to Golden Sunlight Mine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Safe operations that leave a reclaimed landscape for safer use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Positive environmental and economic impact for Montanan communities</a:t>
            </a:r>
          </a:p>
        </p:txBody>
      </p:sp>
    </p:spTree>
    <p:extLst>
      <p:ext uri="{BB962C8B-B14F-4D97-AF65-F5344CB8AC3E}">
        <p14:creationId xmlns:p14="http://schemas.microsoft.com/office/powerpoint/2010/main" val="28209333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183573"/>
            <a:ext cx="8229600" cy="990600"/>
          </a:xfrm>
        </p:spPr>
        <p:txBody>
          <a:bodyPr/>
          <a:lstStyle/>
          <a:p>
            <a:r>
              <a:rPr lang="en-US" dirty="0"/>
              <a:t>Mine Dumps &amp; Tailings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955"/>
            <a:ext cx="5638800" cy="2310245"/>
          </a:xfrm>
        </p:spPr>
        <p:txBody>
          <a:bodyPr>
            <a:normAutofit/>
          </a:bodyPr>
          <a:lstStyle/>
          <a:p>
            <a:r>
              <a:rPr lang="en-US" sz="2400" dirty="0"/>
              <a:t>Vary in size and shape</a:t>
            </a:r>
          </a:p>
          <a:p>
            <a:r>
              <a:rPr lang="en-US" sz="2400" dirty="0"/>
              <a:t>Grades vary between and within dumps</a:t>
            </a:r>
          </a:p>
        </p:txBody>
      </p:sp>
      <p:pic>
        <p:nvPicPr>
          <p:cNvPr id="2050" name="Picture 2" descr="C:\Users\Joe Scyphers\Desktop\IMG_20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06837" y="1174173"/>
            <a:ext cx="2639290" cy="2899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e Scyphers\Desktop\Timbers in S dump (practicing for government work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124200"/>
            <a:ext cx="3352800" cy="28202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4343400"/>
            <a:ext cx="4959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Typically Located downslope of portals/shafts, some occurring in drainages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Access to dump sites can be difficult and restricted by topography</a:t>
            </a:r>
          </a:p>
        </p:txBody>
      </p:sp>
    </p:spTree>
    <p:extLst>
      <p:ext uri="{BB962C8B-B14F-4D97-AF65-F5344CB8AC3E}">
        <p14:creationId xmlns:p14="http://schemas.microsoft.com/office/powerpoint/2010/main" val="143440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>
            <a:off x="450215" y="1951617"/>
            <a:ext cx="8408972" cy="4269301"/>
          </a:xfrm>
          <a:custGeom>
            <a:avLst/>
            <a:gdLst>
              <a:gd name="connsiteX0" fmla="*/ 67455 w 8424472"/>
              <a:gd name="connsiteY0" fmla="*/ 0 h 4279692"/>
              <a:gd name="connsiteX1" fmla="*/ 614596 w 8424472"/>
              <a:gd name="connsiteY1" fmla="*/ 104931 h 4279692"/>
              <a:gd name="connsiteX2" fmla="*/ 1011836 w 8424472"/>
              <a:gd name="connsiteY2" fmla="*/ 217358 h 4279692"/>
              <a:gd name="connsiteX3" fmla="*/ 1199213 w 8424472"/>
              <a:gd name="connsiteY3" fmla="*/ 337279 h 4279692"/>
              <a:gd name="connsiteX4" fmla="*/ 1371600 w 8424472"/>
              <a:gd name="connsiteY4" fmla="*/ 547141 h 4279692"/>
              <a:gd name="connsiteX5" fmla="*/ 1499016 w 8424472"/>
              <a:gd name="connsiteY5" fmla="*/ 839449 h 4279692"/>
              <a:gd name="connsiteX6" fmla="*/ 1596452 w 8424472"/>
              <a:gd name="connsiteY6" fmla="*/ 981856 h 4279692"/>
              <a:gd name="connsiteX7" fmla="*/ 1813810 w 8424472"/>
              <a:gd name="connsiteY7" fmla="*/ 1004341 h 4279692"/>
              <a:gd name="connsiteX8" fmla="*/ 2158583 w 8424472"/>
              <a:gd name="connsiteY8" fmla="*/ 1146748 h 4279692"/>
              <a:gd name="connsiteX9" fmla="*/ 2345960 w 8424472"/>
              <a:gd name="connsiteY9" fmla="*/ 1289154 h 4279692"/>
              <a:gd name="connsiteX10" fmla="*/ 2630774 w 8424472"/>
              <a:gd name="connsiteY10" fmla="*/ 1588958 h 4279692"/>
              <a:gd name="connsiteX11" fmla="*/ 2923082 w 8424472"/>
              <a:gd name="connsiteY11" fmla="*/ 1926236 h 4279692"/>
              <a:gd name="connsiteX12" fmla="*/ 3200400 w 8424472"/>
              <a:gd name="connsiteY12" fmla="*/ 2278505 h 4279692"/>
              <a:gd name="connsiteX13" fmla="*/ 3387777 w 8424472"/>
              <a:gd name="connsiteY13" fmla="*/ 2585804 h 4279692"/>
              <a:gd name="connsiteX14" fmla="*/ 3612629 w 8424472"/>
              <a:gd name="connsiteY14" fmla="*/ 3080479 h 4279692"/>
              <a:gd name="connsiteX15" fmla="*/ 3859967 w 8424472"/>
              <a:gd name="connsiteY15" fmla="*/ 3455233 h 4279692"/>
              <a:gd name="connsiteX16" fmla="*/ 4174760 w 8424472"/>
              <a:gd name="connsiteY16" fmla="*/ 3725056 h 4279692"/>
              <a:gd name="connsiteX17" fmla="*/ 4564505 w 8424472"/>
              <a:gd name="connsiteY17" fmla="*/ 3949908 h 4279692"/>
              <a:gd name="connsiteX18" fmla="*/ 5021705 w 8424472"/>
              <a:gd name="connsiteY18" fmla="*/ 4099810 h 4279692"/>
              <a:gd name="connsiteX19" fmla="*/ 6026046 w 8424472"/>
              <a:gd name="connsiteY19" fmla="*/ 4122295 h 4279692"/>
              <a:gd name="connsiteX20" fmla="*/ 7127823 w 8424472"/>
              <a:gd name="connsiteY20" fmla="*/ 4144781 h 4279692"/>
              <a:gd name="connsiteX21" fmla="*/ 8019737 w 8424472"/>
              <a:gd name="connsiteY21" fmla="*/ 4159771 h 4279692"/>
              <a:gd name="connsiteX22" fmla="*/ 8401987 w 8424472"/>
              <a:gd name="connsiteY22" fmla="*/ 4167266 h 4279692"/>
              <a:gd name="connsiteX23" fmla="*/ 8416977 w 8424472"/>
              <a:gd name="connsiteY23" fmla="*/ 4197246 h 4279692"/>
              <a:gd name="connsiteX24" fmla="*/ 8424472 w 8424472"/>
              <a:gd name="connsiteY24" fmla="*/ 4242217 h 4279692"/>
              <a:gd name="connsiteX25" fmla="*/ 8364511 w 8424472"/>
              <a:gd name="connsiteY25" fmla="*/ 4279692 h 4279692"/>
              <a:gd name="connsiteX26" fmla="*/ 0 w 8424472"/>
              <a:gd name="connsiteY26" fmla="*/ 4204741 h 4279692"/>
              <a:gd name="connsiteX27" fmla="*/ 67455 w 8424472"/>
              <a:gd name="connsiteY27" fmla="*/ 0 h 4279692"/>
              <a:gd name="connsiteX0" fmla="*/ 0 w 8357017"/>
              <a:gd name="connsiteY0" fmla="*/ 0 h 4279692"/>
              <a:gd name="connsiteX1" fmla="*/ 547141 w 8357017"/>
              <a:gd name="connsiteY1" fmla="*/ 104931 h 4279692"/>
              <a:gd name="connsiteX2" fmla="*/ 944381 w 8357017"/>
              <a:gd name="connsiteY2" fmla="*/ 217358 h 4279692"/>
              <a:gd name="connsiteX3" fmla="*/ 1131758 w 8357017"/>
              <a:gd name="connsiteY3" fmla="*/ 337279 h 4279692"/>
              <a:gd name="connsiteX4" fmla="*/ 1304145 w 8357017"/>
              <a:gd name="connsiteY4" fmla="*/ 547141 h 4279692"/>
              <a:gd name="connsiteX5" fmla="*/ 1431561 w 8357017"/>
              <a:gd name="connsiteY5" fmla="*/ 839449 h 4279692"/>
              <a:gd name="connsiteX6" fmla="*/ 1528997 w 8357017"/>
              <a:gd name="connsiteY6" fmla="*/ 981856 h 4279692"/>
              <a:gd name="connsiteX7" fmla="*/ 1746355 w 8357017"/>
              <a:gd name="connsiteY7" fmla="*/ 1004341 h 4279692"/>
              <a:gd name="connsiteX8" fmla="*/ 2091128 w 8357017"/>
              <a:gd name="connsiteY8" fmla="*/ 1146748 h 4279692"/>
              <a:gd name="connsiteX9" fmla="*/ 2278505 w 8357017"/>
              <a:gd name="connsiteY9" fmla="*/ 1289154 h 4279692"/>
              <a:gd name="connsiteX10" fmla="*/ 2563319 w 8357017"/>
              <a:gd name="connsiteY10" fmla="*/ 1588958 h 4279692"/>
              <a:gd name="connsiteX11" fmla="*/ 2855627 w 8357017"/>
              <a:gd name="connsiteY11" fmla="*/ 1926236 h 4279692"/>
              <a:gd name="connsiteX12" fmla="*/ 3132945 w 8357017"/>
              <a:gd name="connsiteY12" fmla="*/ 2278505 h 4279692"/>
              <a:gd name="connsiteX13" fmla="*/ 3320322 w 8357017"/>
              <a:gd name="connsiteY13" fmla="*/ 2585804 h 4279692"/>
              <a:gd name="connsiteX14" fmla="*/ 3545174 w 8357017"/>
              <a:gd name="connsiteY14" fmla="*/ 3080479 h 4279692"/>
              <a:gd name="connsiteX15" fmla="*/ 3792512 w 8357017"/>
              <a:gd name="connsiteY15" fmla="*/ 3455233 h 4279692"/>
              <a:gd name="connsiteX16" fmla="*/ 4107305 w 8357017"/>
              <a:gd name="connsiteY16" fmla="*/ 3725056 h 4279692"/>
              <a:gd name="connsiteX17" fmla="*/ 4497050 w 8357017"/>
              <a:gd name="connsiteY17" fmla="*/ 3949908 h 4279692"/>
              <a:gd name="connsiteX18" fmla="*/ 4954250 w 8357017"/>
              <a:gd name="connsiteY18" fmla="*/ 4099810 h 4279692"/>
              <a:gd name="connsiteX19" fmla="*/ 5958591 w 8357017"/>
              <a:gd name="connsiteY19" fmla="*/ 4122295 h 4279692"/>
              <a:gd name="connsiteX20" fmla="*/ 7060368 w 8357017"/>
              <a:gd name="connsiteY20" fmla="*/ 4144781 h 4279692"/>
              <a:gd name="connsiteX21" fmla="*/ 7952282 w 8357017"/>
              <a:gd name="connsiteY21" fmla="*/ 4159771 h 4279692"/>
              <a:gd name="connsiteX22" fmla="*/ 8334532 w 8357017"/>
              <a:gd name="connsiteY22" fmla="*/ 4167266 h 4279692"/>
              <a:gd name="connsiteX23" fmla="*/ 8349522 w 8357017"/>
              <a:gd name="connsiteY23" fmla="*/ 4197246 h 4279692"/>
              <a:gd name="connsiteX24" fmla="*/ 8357017 w 8357017"/>
              <a:gd name="connsiteY24" fmla="*/ 4242217 h 4279692"/>
              <a:gd name="connsiteX25" fmla="*/ 8297056 w 8357017"/>
              <a:gd name="connsiteY25" fmla="*/ 4279692 h 4279692"/>
              <a:gd name="connsiteX26" fmla="*/ 78018 w 8357017"/>
              <a:gd name="connsiteY26" fmla="*/ 4173568 h 4279692"/>
              <a:gd name="connsiteX27" fmla="*/ 0 w 8357017"/>
              <a:gd name="connsiteY27" fmla="*/ 0 h 4279692"/>
              <a:gd name="connsiteX0" fmla="*/ 46673 w 8403690"/>
              <a:gd name="connsiteY0" fmla="*/ 0 h 4279692"/>
              <a:gd name="connsiteX1" fmla="*/ 593814 w 8403690"/>
              <a:gd name="connsiteY1" fmla="*/ 104931 h 4279692"/>
              <a:gd name="connsiteX2" fmla="*/ 991054 w 8403690"/>
              <a:gd name="connsiteY2" fmla="*/ 217358 h 4279692"/>
              <a:gd name="connsiteX3" fmla="*/ 1178431 w 8403690"/>
              <a:gd name="connsiteY3" fmla="*/ 337279 h 4279692"/>
              <a:gd name="connsiteX4" fmla="*/ 1350818 w 8403690"/>
              <a:gd name="connsiteY4" fmla="*/ 547141 h 4279692"/>
              <a:gd name="connsiteX5" fmla="*/ 1478234 w 8403690"/>
              <a:gd name="connsiteY5" fmla="*/ 839449 h 4279692"/>
              <a:gd name="connsiteX6" fmla="*/ 1575670 w 8403690"/>
              <a:gd name="connsiteY6" fmla="*/ 981856 h 4279692"/>
              <a:gd name="connsiteX7" fmla="*/ 1793028 w 8403690"/>
              <a:gd name="connsiteY7" fmla="*/ 1004341 h 4279692"/>
              <a:gd name="connsiteX8" fmla="*/ 2137801 w 8403690"/>
              <a:gd name="connsiteY8" fmla="*/ 1146748 h 4279692"/>
              <a:gd name="connsiteX9" fmla="*/ 2325178 w 8403690"/>
              <a:gd name="connsiteY9" fmla="*/ 1289154 h 4279692"/>
              <a:gd name="connsiteX10" fmla="*/ 2609992 w 8403690"/>
              <a:gd name="connsiteY10" fmla="*/ 1588958 h 4279692"/>
              <a:gd name="connsiteX11" fmla="*/ 2902300 w 8403690"/>
              <a:gd name="connsiteY11" fmla="*/ 1926236 h 4279692"/>
              <a:gd name="connsiteX12" fmla="*/ 3179618 w 8403690"/>
              <a:gd name="connsiteY12" fmla="*/ 2278505 h 4279692"/>
              <a:gd name="connsiteX13" fmla="*/ 3366995 w 8403690"/>
              <a:gd name="connsiteY13" fmla="*/ 2585804 h 4279692"/>
              <a:gd name="connsiteX14" fmla="*/ 3591847 w 8403690"/>
              <a:gd name="connsiteY14" fmla="*/ 3080479 h 4279692"/>
              <a:gd name="connsiteX15" fmla="*/ 3839185 w 8403690"/>
              <a:gd name="connsiteY15" fmla="*/ 3455233 h 4279692"/>
              <a:gd name="connsiteX16" fmla="*/ 4153978 w 8403690"/>
              <a:gd name="connsiteY16" fmla="*/ 3725056 h 4279692"/>
              <a:gd name="connsiteX17" fmla="*/ 4543723 w 8403690"/>
              <a:gd name="connsiteY17" fmla="*/ 3949908 h 4279692"/>
              <a:gd name="connsiteX18" fmla="*/ 5000923 w 8403690"/>
              <a:gd name="connsiteY18" fmla="*/ 4099810 h 4279692"/>
              <a:gd name="connsiteX19" fmla="*/ 6005264 w 8403690"/>
              <a:gd name="connsiteY19" fmla="*/ 4122295 h 4279692"/>
              <a:gd name="connsiteX20" fmla="*/ 7107041 w 8403690"/>
              <a:gd name="connsiteY20" fmla="*/ 4144781 h 4279692"/>
              <a:gd name="connsiteX21" fmla="*/ 7998955 w 8403690"/>
              <a:gd name="connsiteY21" fmla="*/ 4159771 h 4279692"/>
              <a:gd name="connsiteX22" fmla="*/ 8381205 w 8403690"/>
              <a:gd name="connsiteY22" fmla="*/ 4167266 h 4279692"/>
              <a:gd name="connsiteX23" fmla="*/ 8396195 w 8403690"/>
              <a:gd name="connsiteY23" fmla="*/ 4197246 h 4279692"/>
              <a:gd name="connsiteX24" fmla="*/ 8403690 w 8403690"/>
              <a:gd name="connsiteY24" fmla="*/ 4242217 h 4279692"/>
              <a:gd name="connsiteX25" fmla="*/ 8343729 w 8403690"/>
              <a:gd name="connsiteY25" fmla="*/ 4279692 h 4279692"/>
              <a:gd name="connsiteX26" fmla="*/ 0 w 8403690"/>
              <a:gd name="connsiteY26" fmla="*/ 4204741 h 4279692"/>
              <a:gd name="connsiteX27" fmla="*/ 46673 w 8403690"/>
              <a:gd name="connsiteY27" fmla="*/ 0 h 4279692"/>
              <a:gd name="connsiteX0" fmla="*/ 0 w 8408972"/>
              <a:gd name="connsiteY0" fmla="*/ 0 h 4269301"/>
              <a:gd name="connsiteX1" fmla="*/ 599096 w 8408972"/>
              <a:gd name="connsiteY1" fmla="*/ 94540 h 4269301"/>
              <a:gd name="connsiteX2" fmla="*/ 996336 w 8408972"/>
              <a:gd name="connsiteY2" fmla="*/ 206967 h 4269301"/>
              <a:gd name="connsiteX3" fmla="*/ 1183713 w 8408972"/>
              <a:gd name="connsiteY3" fmla="*/ 326888 h 4269301"/>
              <a:gd name="connsiteX4" fmla="*/ 1356100 w 8408972"/>
              <a:gd name="connsiteY4" fmla="*/ 536750 h 4269301"/>
              <a:gd name="connsiteX5" fmla="*/ 1483516 w 8408972"/>
              <a:gd name="connsiteY5" fmla="*/ 829058 h 4269301"/>
              <a:gd name="connsiteX6" fmla="*/ 1580952 w 8408972"/>
              <a:gd name="connsiteY6" fmla="*/ 971465 h 4269301"/>
              <a:gd name="connsiteX7" fmla="*/ 1798310 w 8408972"/>
              <a:gd name="connsiteY7" fmla="*/ 993950 h 4269301"/>
              <a:gd name="connsiteX8" fmla="*/ 2143083 w 8408972"/>
              <a:gd name="connsiteY8" fmla="*/ 1136357 h 4269301"/>
              <a:gd name="connsiteX9" fmla="*/ 2330460 w 8408972"/>
              <a:gd name="connsiteY9" fmla="*/ 1278763 h 4269301"/>
              <a:gd name="connsiteX10" fmla="*/ 2615274 w 8408972"/>
              <a:gd name="connsiteY10" fmla="*/ 1578567 h 4269301"/>
              <a:gd name="connsiteX11" fmla="*/ 2907582 w 8408972"/>
              <a:gd name="connsiteY11" fmla="*/ 1915845 h 4269301"/>
              <a:gd name="connsiteX12" fmla="*/ 3184900 w 8408972"/>
              <a:gd name="connsiteY12" fmla="*/ 2268114 h 4269301"/>
              <a:gd name="connsiteX13" fmla="*/ 3372277 w 8408972"/>
              <a:gd name="connsiteY13" fmla="*/ 2575413 h 4269301"/>
              <a:gd name="connsiteX14" fmla="*/ 3597129 w 8408972"/>
              <a:gd name="connsiteY14" fmla="*/ 3070088 h 4269301"/>
              <a:gd name="connsiteX15" fmla="*/ 3844467 w 8408972"/>
              <a:gd name="connsiteY15" fmla="*/ 3444842 h 4269301"/>
              <a:gd name="connsiteX16" fmla="*/ 4159260 w 8408972"/>
              <a:gd name="connsiteY16" fmla="*/ 3714665 h 4269301"/>
              <a:gd name="connsiteX17" fmla="*/ 4549005 w 8408972"/>
              <a:gd name="connsiteY17" fmla="*/ 3939517 h 4269301"/>
              <a:gd name="connsiteX18" fmla="*/ 5006205 w 8408972"/>
              <a:gd name="connsiteY18" fmla="*/ 4089419 h 4269301"/>
              <a:gd name="connsiteX19" fmla="*/ 6010546 w 8408972"/>
              <a:gd name="connsiteY19" fmla="*/ 4111904 h 4269301"/>
              <a:gd name="connsiteX20" fmla="*/ 7112323 w 8408972"/>
              <a:gd name="connsiteY20" fmla="*/ 4134390 h 4269301"/>
              <a:gd name="connsiteX21" fmla="*/ 8004237 w 8408972"/>
              <a:gd name="connsiteY21" fmla="*/ 4149380 h 4269301"/>
              <a:gd name="connsiteX22" fmla="*/ 8386487 w 8408972"/>
              <a:gd name="connsiteY22" fmla="*/ 4156875 h 4269301"/>
              <a:gd name="connsiteX23" fmla="*/ 8401477 w 8408972"/>
              <a:gd name="connsiteY23" fmla="*/ 4186855 h 4269301"/>
              <a:gd name="connsiteX24" fmla="*/ 8408972 w 8408972"/>
              <a:gd name="connsiteY24" fmla="*/ 4231826 h 4269301"/>
              <a:gd name="connsiteX25" fmla="*/ 8349011 w 8408972"/>
              <a:gd name="connsiteY25" fmla="*/ 4269301 h 4269301"/>
              <a:gd name="connsiteX26" fmla="*/ 5282 w 8408972"/>
              <a:gd name="connsiteY26" fmla="*/ 4194350 h 4269301"/>
              <a:gd name="connsiteX27" fmla="*/ 0 w 8408972"/>
              <a:gd name="connsiteY27" fmla="*/ 0 h 426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08972" h="4269301">
                <a:moveTo>
                  <a:pt x="0" y="0"/>
                </a:moveTo>
                <a:lnTo>
                  <a:pt x="599096" y="94540"/>
                </a:lnTo>
                <a:lnTo>
                  <a:pt x="996336" y="206967"/>
                </a:lnTo>
                <a:lnTo>
                  <a:pt x="1183713" y="326888"/>
                </a:lnTo>
                <a:lnTo>
                  <a:pt x="1356100" y="536750"/>
                </a:lnTo>
                <a:lnTo>
                  <a:pt x="1483516" y="829058"/>
                </a:lnTo>
                <a:lnTo>
                  <a:pt x="1580952" y="971465"/>
                </a:lnTo>
                <a:lnTo>
                  <a:pt x="1798310" y="993950"/>
                </a:lnTo>
                <a:lnTo>
                  <a:pt x="2143083" y="1136357"/>
                </a:lnTo>
                <a:lnTo>
                  <a:pt x="2330460" y="1278763"/>
                </a:lnTo>
                <a:lnTo>
                  <a:pt x="2615274" y="1578567"/>
                </a:lnTo>
                <a:lnTo>
                  <a:pt x="2907582" y="1915845"/>
                </a:lnTo>
                <a:lnTo>
                  <a:pt x="3184900" y="2268114"/>
                </a:lnTo>
                <a:lnTo>
                  <a:pt x="3372277" y="2575413"/>
                </a:lnTo>
                <a:lnTo>
                  <a:pt x="3597129" y="3070088"/>
                </a:lnTo>
                <a:lnTo>
                  <a:pt x="3844467" y="3444842"/>
                </a:lnTo>
                <a:lnTo>
                  <a:pt x="4159260" y="3714665"/>
                </a:lnTo>
                <a:lnTo>
                  <a:pt x="4549005" y="3939517"/>
                </a:lnTo>
                <a:lnTo>
                  <a:pt x="5006205" y="4089419"/>
                </a:lnTo>
                <a:lnTo>
                  <a:pt x="6010546" y="4111904"/>
                </a:lnTo>
                <a:lnTo>
                  <a:pt x="7112323" y="4134390"/>
                </a:lnTo>
                <a:lnTo>
                  <a:pt x="8004237" y="4149380"/>
                </a:lnTo>
                <a:lnTo>
                  <a:pt x="8386487" y="4156875"/>
                </a:lnTo>
                <a:lnTo>
                  <a:pt x="8401477" y="4186855"/>
                </a:lnTo>
                <a:lnTo>
                  <a:pt x="8408972" y="4231826"/>
                </a:lnTo>
                <a:lnTo>
                  <a:pt x="8349011" y="4269301"/>
                </a:lnTo>
                <a:lnTo>
                  <a:pt x="5282" y="4194350"/>
                </a:lnTo>
                <a:cubicBezTo>
                  <a:pt x="3521" y="2796233"/>
                  <a:pt x="1761" y="139811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3" name="Picture 11" descr="C:\Users\JOESCY~1\AppData\Local\Temp\SNAGHTML17dd7b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8478">
            <a:off x="523719" y="5104302"/>
            <a:ext cx="2836751" cy="814292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JOESCY~1\AppData\Local\Temp\SNAGHTML180ae30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9818766">
            <a:off x="268470" y="3232299"/>
            <a:ext cx="2348023" cy="122712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48"/>
          <p:cNvSpPr/>
          <p:nvPr/>
        </p:nvSpPr>
        <p:spPr>
          <a:xfrm>
            <a:off x="450215" y="1946279"/>
            <a:ext cx="8408972" cy="4269301"/>
          </a:xfrm>
          <a:custGeom>
            <a:avLst/>
            <a:gdLst>
              <a:gd name="connsiteX0" fmla="*/ 67455 w 8424472"/>
              <a:gd name="connsiteY0" fmla="*/ 0 h 4279692"/>
              <a:gd name="connsiteX1" fmla="*/ 614596 w 8424472"/>
              <a:gd name="connsiteY1" fmla="*/ 104931 h 4279692"/>
              <a:gd name="connsiteX2" fmla="*/ 1011836 w 8424472"/>
              <a:gd name="connsiteY2" fmla="*/ 217358 h 4279692"/>
              <a:gd name="connsiteX3" fmla="*/ 1199213 w 8424472"/>
              <a:gd name="connsiteY3" fmla="*/ 337279 h 4279692"/>
              <a:gd name="connsiteX4" fmla="*/ 1371600 w 8424472"/>
              <a:gd name="connsiteY4" fmla="*/ 547141 h 4279692"/>
              <a:gd name="connsiteX5" fmla="*/ 1499016 w 8424472"/>
              <a:gd name="connsiteY5" fmla="*/ 839449 h 4279692"/>
              <a:gd name="connsiteX6" fmla="*/ 1596452 w 8424472"/>
              <a:gd name="connsiteY6" fmla="*/ 981856 h 4279692"/>
              <a:gd name="connsiteX7" fmla="*/ 1813810 w 8424472"/>
              <a:gd name="connsiteY7" fmla="*/ 1004341 h 4279692"/>
              <a:gd name="connsiteX8" fmla="*/ 2158583 w 8424472"/>
              <a:gd name="connsiteY8" fmla="*/ 1146748 h 4279692"/>
              <a:gd name="connsiteX9" fmla="*/ 2345960 w 8424472"/>
              <a:gd name="connsiteY9" fmla="*/ 1289154 h 4279692"/>
              <a:gd name="connsiteX10" fmla="*/ 2630774 w 8424472"/>
              <a:gd name="connsiteY10" fmla="*/ 1588958 h 4279692"/>
              <a:gd name="connsiteX11" fmla="*/ 2923082 w 8424472"/>
              <a:gd name="connsiteY11" fmla="*/ 1926236 h 4279692"/>
              <a:gd name="connsiteX12" fmla="*/ 3200400 w 8424472"/>
              <a:gd name="connsiteY12" fmla="*/ 2278505 h 4279692"/>
              <a:gd name="connsiteX13" fmla="*/ 3387777 w 8424472"/>
              <a:gd name="connsiteY13" fmla="*/ 2585804 h 4279692"/>
              <a:gd name="connsiteX14" fmla="*/ 3612629 w 8424472"/>
              <a:gd name="connsiteY14" fmla="*/ 3080479 h 4279692"/>
              <a:gd name="connsiteX15" fmla="*/ 3859967 w 8424472"/>
              <a:gd name="connsiteY15" fmla="*/ 3455233 h 4279692"/>
              <a:gd name="connsiteX16" fmla="*/ 4174760 w 8424472"/>
              <a:gd name="connsiteY16" fmla="*/ 3725056 h 4279692"/>
              <a:gd name="connsiteX17" fmla="*/ 4564505 w 8424472"/>
              <a:gd name="connsiteY17" fmla="*/ 3949908 h 4279692"/>
              <a:gd name="connsiteX18" fmla="*/ 5021705 w 8424472"/>
              <a:gd name="connsiteY18" fmla="*/ 4099810 h 4279692"/>
              <a:gd name="connsiteX19" fmla="*/ 6026046 w 8424472"/>
              <a:gd name="connsiteY19" fmla="*/ 4122295 h 4279692"/>
              <a:gd name="connsiteX20" fmla="*/ 7127823 w 8424472"/>
              <a:gd name="connsiteY20" fmla="*/ 4144781 h 4279692"/>
              <a:gd name="connsiteX21" fmla="*/ 8019737 w 8424472"/>
              <a:gd name="connsiteY21" fmla="*/ 4159771 h 4279692"/>
              <a:gd name="connsiteX22" fmla="*/ 8401987 w 8424472"/>
              <a:gd name="connsiteY22" fmla="*/ 4167266 h 4279692"/>
              <a:gd name="connsiteX23" fmla="*/ 8416977 w 8424472"/>
              <a:gd name="connsiteY23" fmla="*/ 4197246 h 4279692"/>
              <a:gd name="connsiteX24" fmla="*/ 8424472 w 8424472"/>
              <a:gd name="connsiteY24" fmla="*/ 4242217 h 4279692"/>
              <a:gd name="connsiteX25" fmla="*/ 8364511 w 8424472"/>
              <a:gd name="connsiteY25" fmla="*/ 4279692 h 4279692"/>
              <a:gd name="connsiteX26" fmla="*/ 0 w 8424472"/>
              <a:gd name="connsiteY26" fmla="*/ 4204741 h 4279692"/>
              <a:gd name="connsiteX27" fmla="*/ 67455 w 8424472"/>
              <a:gd name="connsiteY27" fmla="*/ 0 h 4279692"/>
              <a:gd name="connsiteX0" fmla="*/ 0 w 8357017"/>
              <a:gd name="connsiteY0" fmla="*/ 0 h 4279692"/>
              <a:gd name="connsiteX1" fmla="*/ 547141 w 8357017"/>
              <a:gd name="connsiteY1" fmla="*/ 104931 h 4279692"/>
              <a:gd name="connsiteX2" fmla="*/ 944381 w 8357017"/>
              <a:gd name="connsiteY2" fmla="*/ 217358 h 4279692"/>
              <a:gd name="connsiteX3" fmla="*/ 1131758 w 8357017"/>
              <a:gd name="connsiteY3" fmla="*/ 337279 h 4279692"/>
              <a:gd name="connsiteX4" fmla="*/ 1304145 w 8357017"/>
              <a:gd name="connsiteY4" fmla="*/ 547141 h 4279692"/>
              <a:gd name="connsiteX5" fmla="*/ 1431561 w 8357017"/>
              <a:gd name="connsiteY5" fmla="*/ 839449 h 4279692"/>
              <a:gd name="connsiteX6" fmla="*/ 1528997 w 8357017"/>
              <a:gd name="connsiteY6" fmla="*/ 981856 h 4279692"/>
              <a:gd name="connsiteX7" fmla="*/ 1746355 w 8357017"/>
              <a:gd name="connsiteY7" fmla="*/ 1004341 h 4279692"/>
              <a:gd name="connsiteX8" fmla="*/ 2091128 w 8357017"/>
              <a:gd name="connsiteY8" fmla="*/ 1146748 h 4279692"/>
              <a:gd name="connsiteX9" fmla="*/ 2278505 w 8357017"/>
              <a:gd name="connsiteY9" fmla="*/ 1289154 h 4279692"/>
              <a:gd name="connsiteX10" fmla="*/ 2563319 w 8357017"/>
              <a:gd name="connsiteY10" fmla="*/ 1588958 h 4279692"/>
              <a:gd name="connsiteX11" fmla="*/ 2855627 w 8357017"/>
              <a:gd name="connsiteY11" fmla="*/ 1926236 h 4279692"/>
              <a:gd name="connsiteX12" fmla="*/ 3132945 w 8357017"/>
              <a:gd name="connsiteY12" fmla="*/ 2278505 h 4279692"/>
              <a:gd name="connsiteX13" fmla="*/ 3320322 w 8357017"/>
              <a:gd name="connsiteY13" fmla="*/ 2585804 h 4279692"/>
              <a:gd name="connsiteX14" fmla="*/ 3545174 w 8357017"/>
              <a:gd name="connsiteY14" fmla="*/ 3080479 h 4279692"/>
              <a:gd name="connsiteX15" fmla="*/ 3792512 w 8357017"/>
              <a:gd name="connsiteY15" fmla="*/ 3455233 h 4279692"/>
              <a:gd name="connsiteX16" fmla="*/ 4107305 w 8357017"/>
              <a:gd name="connsiteY16" fmla="*/ 3725056 h 4279692"/>
              <a:gd name="connsiteX17" fmla="*/ 4497050 w 8357017"/>
              <a:gd name="connsiteY17" fmla="*/ 3949908 h 4279692"/>
              <a:gd name="connsiteX18" fmla="*/ 4954250 w 8357017"/>
              <a:gd name="connsiteY18" fmla="*/ 4099810 h 4279692"/>
              <a:gd name="connsiteX19" fmla="*/ 5958591 w 8357017"/>
              <a:gd name="connsiteY19" fmla="*/ 4122295 h 4279692"/>
              <a:gd name="connsiteX20" fmla="*/ 7060368 w 8357017"/>
              <a:gd name="connsiteY20" fmla="*/ 4144781 h 4279692"/>
              <a:gd name="connsiteX21" fmla="*/ 7952282 w 8357017"/>
              <a:gd name="connsiteY21" fmla="*/ 4159771 h 4279692"/>
              <a:gd name="connsiteX22" fmla="*/ 8334532 w 8357017"/>
              <a:gd name="connsiteY22" fmla="*/ 4167266 h 4279692"/>
              <a:gd name="connsiteX23" fmla="*/ 8349522 w 8357017"/>
              <a:gd name="connsiteY23" fmla="*/ 4197246 h 4279692"/>
              <a:gd name="connsiteX24" fmla="*/ 8357017 w 8357017"/>
              <a:gd name="connsiteY24" fmla="*/ 4242217 h 4279692"/>
              <a:gd name="connsiteX25" fmla="*/ 8297056 w 8357017"/>
              <a:gd name="connsiteY25" fmla="*/ 4279692 h 4279692"/>
              <a:gd name="connsiteX26" fmla="*/ 78018 w 8357017"/>
              <a:gd name="connsiteY26" fmla="*/ 4173568 h 4279692"/>
              <a:gd name="connsiteX27" fmla="*/ 0 w 8357017"/>
              <a:gd name="connsiteY27" fmla="*/ 0 h 4279692"/>
              <a:gd name="connsiteX0" fmla="*/ 46673 w 8403690"/>
              <a:gd name="connsiteY0" fmla="*/ 0 h 4279692"/>
              <a:gd name="connsiteX1" fmla="*/ 593814 w 8403690"/>
              <a:gd name="connsiteY1" fmla="*/ 104931 h 4279692"/>
              <a:gd name="connsiteX2" fmla="*/ 991054 w 8403690"/>
              <a:gd name="connsiteY2" fmla="*/ 217358 h 4279692"/>
              <a:gd name="connsiteX3" fmla="*/ 1178431 w 8403690"/>
              <a:gd name="connsiteY3" fmla="*/ 337279 h 4279692"/>
              <a:gd name="connsiteX4" fmla="*/ 1350818 w 8403690"/>
              <a:gd name="connsiteY4" fmla="*/ 547141 h 4279692"/>
              <a:gd name="connsiteX5" fmla="*/ 1478234 w 8403690"/>
              <a:gd name="connsiteY5" fmla="*/ 839449 h 4279692"/>
              <a:gd name="connsiteX6" fmla="*/ 1575670 w 8403690"/>
              <a:gd name="connsiteY6" fmla="*/ 981856 h 4279692"/>
              <a:gd name="connsiteX7" fmla="*/ 1793028 w 8403690"/>
              <a:gd name="connsiteY7" fmla="*/ 1004341 h 4279692"/>
              <a:gd name="connsiteX8" fmla="*/ 2137801 w 8403690"/>
              <a:gd name="connsiteY8" fmla="*/ 1146748 h 4279692"/>
              <a:gd name="connsiteX9" fmla="*/ 2325178 w 8403690"/>
              <a:gd name="connsiteY9" fmla="*/ 1289154 h 4279692"/>
              <a:gd name="connsiteX10" fmla="*/ 2609992 w 8403690"/>
              <a:gd name="connsiteY10" fmla="*/ 1588958 h 4279692"/>
              <a:gd name="connsiteX11" fmla="*/ 2902300 w 8403690"/>
              <a:gd name="connsiteY11" fmla="*/ 1926236 h 4279692"/>
              <a:gd name="connsiteX12" fmla="*/ 3179618 w 8403690"/>
              <a:gd name="connsiteY12" fmla="*/ 2278505 h 4279692"/>
              <a:gd name="connsiteX13" fmla="*/ 3366995 w 8403690"/>
              <a:gd name="connsiteY13" fmla="*/ 2585804 h 4279692"/>
              <a:gd name="connsiteX14" fmla="*/ 3591847 w 8403690"/>
              <a:gd name="connsiteY14" fmla="*/ 3080479 h 4279692"/>
              <a:gd name="connsiteX15" fmla="*/ 3839185 w 8403690"/>
              <a:gd name="connsiteY15" fmla="*/ 3455233 h 4279692"/>
              <a:gd name="connsiteX16" fmla="*/ 4153978 w 8403690"/>
              <a:gd name="connsiteY16" fmla="*/ 3725056 h 4279692"/>
              <a:gd name="connsiteX17" fmla="*/ 4543723 w 8403690"/>
              <a:gd name="connsiteY17" fmla="*/ 3949908 h 4279692"/>
              <a:gd name="connsiteX18" fmla="*/ 5000923 w 8403690"/>
              <a:gd name="connsiteY18" fmla="*/ 4099810 h 4279692"/>
              <a:gd name="connsiteX19" fmla="*/ 6005264 w 8403690"/>
              <a:gd name="connsiteY19" fmla="*/ 4122295 h 4279692"/>
              <a:gd name="connsiteX20" fmla="*/ 7107041 w 8403690"/>
              <a:gd name="connsiteY20" fmla="*/ 4144781 h 4279692"/>
              <a:gd name="connsiteX21" fmla="*/ 7998955 w 8403690"/>
              <a:gd name="connsiteY21" fmla="*/ 4159771 h 4279692"/>
              <a:gd name="connsiteX22" fmla="*/ 8381205 w 8403690"/>
              <a:gd name="connsiteY22" fmla="*/ 4167266 h 4279692"/>
              <a:gd name="connsiteX23" fmla="*/ 8396195 w 8403690"/>
              <a:gd name="connsiteY23" fmla="*/ 4197246 h 4279692"/>
              <a:gd name="connsiteX24" fmla="*/ 8403690 w 8403690"/>
              <a:gd name="connsiteY24" fmla="*/ 4242217 h 4279692"/>
              <a:gd name="connsiteX25" fmla="*/ 8343729 w 8403690"/>
              <a:gd name="connsiteY25" fmla="*/ 4279692 h 4279692"/>
              <a:gd name="connsiteX26" fmla="*/ 0 w 8403690"/>
              <a:gd name="connsiteY26" fmla="*/ 4204741 h 4279692"/>
              <a:gd name="connsiteX27" fmla="*/ 46673 w 8403690"/>
              <a:gd name="connsiteY27" fmla="*/ 0 h 4279692"/>
              <a:gd name="connsiteX0" fmla="*/ 0 w 8408972"/>
              <a:gd name="connsiteY0" fmla="*/ 0 h 4269301"/>
              <a:gd name="connsiteX1" fmla="*/ 599096 w 8408972"/>
              <a:gd name="connsiteY1" fmla="*/ 94540 h 4269301"/>
              <a:gd name="connsiteX2" fmla="*/ 996336 w 8408972"/>
              <a:gd name="connsiteY2" fmla="*/ 206967 h 4269301"/>
              <a:gd name="connsiteX3" fmla="*/ 1183713 w 8408972"/>
              <a:gd name="connsiteY3" fmla="*/ 326888 h 4269301"/>
              <a:gd name="connsiteX4" fmla="*/ 1356100 w 8408972"/>
              <a:gd name="connsiteY4" fmla="*/ 536750 h 4269301"/>
              <a:gd name="connsiteX5" fmla="*/ 1483516 w 8408972"/>
              <a:gd name="connsiteY5" fmla="*/ 829058 h 4269301"/>
              <a:gd name="connsiteX6" fmla="*/ 1580952 w 8408972"/>
              <a:gd name="connsiteY6" fmla="*/ 971465 h 4269301"/>
              <a:gd name="connsiteX7" fmla="*/ 1798310 w 8408972"/>
              <a:gd name="connsiteY7" fmla="*/ 993950 h 4269301"/>
              <a:gd name="connsiteX8" fmla="*/ 2143083 w 8408972"/>
              <a:gd name="connsiteY8" fmla="*/ 1136357 h 4269301"/>
              <a:gd name="connsiteX9" fmla="*/ 2330460 w 8408972"/>
              <a:gd name="connsiteY9" fmla="*/ 1278763 h 4269301"/>
              <a:gd name="connsiteX10" fmla="*/ 2615274 w 8408972"/>
              <a:gd name="connsiteY10" fmla="*/ 1578567 h 4269301"/>
              <a:gd name="connsiteX11" fmla="*/ 2907582 w 8408972"/>
              <a:gd name="connsiteY11" fmla="*/ 1915845 h 4269301"/>
              <a:gd name="connsiteX12" fmla="*/ 3184900 w 8408972"/>
              <a:gd name="connsiteY12" fmla="*/ 2268114 h 4269301"/>
              <a:gd name="connsiteX13" fmla="*/ 3372277 w 8408972"/>
              <a:gd name="connsiteY13" fmla="*/ 2575413 h 4269301"/>
              <a:gd name="connsiteX14" fmla="*/ 3597129 w 8408972"/>
              <a:gd name="connsiteY14" fmla="*/ 3070088 h 4269301"/>
              <a:gd name="connsiteX15" fmla="*/ 3844467 w 8408972"/>
              <a:gd name="connsiteY15" fmla="*/ 3444842 h 4269301"/>
              <a:gd name="connsiteX16" fmla="*/ 4159260 w 8408972"/>
              <a:gd name="connsiteY16" fmla="*/ 3714665 h 4269301"/>
              <a:gd name="connsiteX17" fmla="*/ 4549005 w 8408972"/>
              <a:gd name="connsiteY17" fmla="*/ 3939517 h 4269301"/>
              <a:gd name="connsiteX18" fmla="*/ 5006205 w 8408972"/>
              <a:gd name="connsiteY18" fmla="*/ 4089419 h 4269301"/>
              <a:gd name="connsiteX19" fmla="*/ 6010546 w 8408972"/>
              <a:gd name="connsiteY19" fmla="*/ 4111904 h 4269301"/>
              <a:gd name="connsiteX20" fmla="*/ 7112323 w 8408972"/>
              <a:gd name="connsiteY20" fmla="*/ 4134390 h 4269301"/>
              <a:gd name="connsiteX21" fmla="*/ 8004237 w 8408972"/>
              <a:gd name="connsiteY21" fmla="*/ 4149380 h 4269301"/>
              <a:gd name="connsiteX22" fmla="*/ 8386487 w 8408972"/>
              <a:gd name="connsiteY22" fmla="*/ 4156875 h 4269301"/>
              <a:gd name="connsiteX23" fmla="*/ 8401477 w 8408972"/>
              <a:gd name="connsiteY23" fmla="*/ 4186855 h 4269301"/>
              <a:gd name="connsiteX24" fmla="*/ 8408972 w 8408972"/>
              <a:gd name="connsiteY24" fmla="*/ 4231826 h 4269301"/>
              <a:gd name="connsiteX25" fmla="*/ 8349011 w 8408972"/>
              <a:gd name="connsiteY25" fmla="*/ 4269301 h 4269301"/>
              <a:gd name="connsiteX26" fmla="*/ 5282 w 8408972"/>
              <a:gd name="connsiteY26" fmla="*/ 4194350 h 4269301"/>
              <a:gd name="connsiteX27" fmla="*/ 0 w 8408972"/>
              <a:gd name="connsiteY27" fmla="*/ 0 h 426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08972" h="4269301">
                <a:moveTo>
                  <a:pt x="0" y="0"/>
                </a:moveTo>
                <a:lnTo>
                  <a:pt x="599096" y="94540"/>
                </a:lnTo>
                <a:lnTo>
                  <a:pt x="996336" y="206967"/>
                </a:lnTo>
                <a:lnTo>
                  <a:pt x="1183713" y="326888"/>
                </a:lnTo>
                <a:lnTo>
                  <a:pt x="1356100" y="536750"/>
                </a:lnTo>
                <a:lnTo>
                  <a:pt x="1483516" y="829058"/>
                </a:lnTo>
                <a:lnTo>
                  <a:pt x="1580952" y="971465"/>
                </a:lnTo>
                <a:lnTo>
                  <a:pt x="1798310" y="993950"/>
                </a:lnTo>
                <a:lnTo>
                  <a:pt x="2143083" y="1136357"/>
                </a:lnTo>
                <a:lnTo>
                  <a:pt x="2330460" y="1278763"/>
                </a:lnTo>
                <a:lnTo>
                  <a:pt x="2615274" y="1578567"/>
                </a:lnTo>
                <a:lnTo>
                  <a:pt x="2907582" y="1915845"/>
                </a:lnTo>
                <a:lnTo>
                  <a:pt x="3184900" y="2268114"/>
                </a:lnTo>
                <a:lnTo>
                  <a:pt x="3372277" y="2575413"/>
                </a:lnTo>
                <a:lnTo>
                  <a:pt x="3597129" y="3070088"/>
                </a:lnTo>
                <a:lnTo>
                  <a:pt x="3844467" y="3444842"/>
                </a:lnTo>
                <a:lnTo>
                  <a:pt x="4159260" y="3714665"/>
                </a:lnTo>
                <a:lnTo>
                  <a:pt x="4549005" y="3939517"/>
                </a:lnTo>
                <a:lnTo>
                  <a:pt x="5006205" y="4089419"/>
                </a:lnTo>
                <a:lnTo>
                  <a:pt x="6010546" y="4111904"/>
                </a:lnTo>
                <a:lnTo>
                  <a:pt x="7112323" y="4134390"/>
                </a:lnTo>
                <a:lnTo>
                  <a:pt x="8004237" y="4149380"/>
                </a:lnTo>
                <a:lnTo>
                  <a:pt x="8386487" y="4156875"/>
                </a:lnTo>
                <a:lnTo>
                  <a:pt x="8401477" y="4186855"/>
                </a:lnTo>
                <a:lnTo>
                  <a:pt x="8408972" y="4231826"/>
                </a:lnTo>
                <a:lnTo>
                  <a:pt x="8349011" y="4269301"/>
                </a:lnTo>
                <a:lnTo>
                  <a:pt x="5282" y="4194350"/>
                </a:lnTo>
                <a:cubicBezTo>
                  <a:pt x="3521" y="2796233"/>
                  <a:pt x="1761" y="1398117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9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Dump Genesis</a:t>
            </a:r>
          </a:p>
        </p:txBody>
      </p:sp>
      <p:sp>
        <p:nvSpPr>
          <p:cNvPr id="4" name="Freeform 3"/>
          <p:cNvSpPr/>
          <p:nvPr/>
        </p:nvSpPr>
        <p:spPr>
          <a:xfrm>
            <a:off x="2628900" y="3031843"/>
            <a:ext cx="803313" cy="891590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6" fmla="*/ 0 w 768927"/>
              <a:gd name="connsiteY6" fmla="*/ 54258 h 843967"/>
              <a:gd name="connsiteX0" fmla="*/ 0 w 797133"/>
              <a:gd name="connsiteY0" fmla="*/ 54258 h 864091"/>
              <a:gd name="connsiteX1" fmla="*/ 290945 w 797133"/>
              <a:gd name="connsiteY1" fmla="*/ 12694 h 864091"/>
              <a:gd name="connsiteX2" fmla="*/ 509155 w 797133"/>
              <a:gd name="connsiteY2" fmla="*/ 251685 h 864091"/>
              <a:gd name="connsiteX3" fmla="*/ 737755 w 797133"/>
              <a:gd name="connsiteY3" fmla="*/ 771231 h 864091"/>
              <a:gd name="connsiteX4" fmla="*/ 758536 w 797133"/>
              <a:gd name="connsiteY4" fmla="*/ 792013 h 864091"/>
              <a:gd name="connsiteX5" fmla="*/ 768927 w 797133"/>
              <a:gd name="connsiteY5" fmla="*/ 843967 h 864091"/>
              <a:gd name="connsiteX6" fmla="*/ 358140 w 797133"/>
              <a:gd name="connsiteY6" fmla="*/ 416208 h 864091"/>
              <a:gd name="connsiteX7" fmla="*/ 0 w 797133"/>
              <a:gd name="connsiteY7" fmla="*/ 54258 h 864091"/>
              <a:gd name="connsiteX0" fmla="*/ 0 w 797133"/>
              <a:gd name="connsiteY0" fmla="*/ 54258 h 864091"/>
              <a:gd name="connsiteX1" fmla="*/ 290945 w 797133"/>
              <a:gd name="connsiteY1" fmla="*/ 12694 h 864091"/>
              <a:gd name="connsiteX2" fmla="*/ 509155 w 797133"/>
              <a:gd name="connsiteY2" fmla="*/ 251685 h 864091"/>
              <a:gd name="connsiteX3" fmla="*/ 737755 w 797133"/>
              <a:gd name="connsiteY3" fmla="*/ 771231 h 864091"/>
              <a:gd name="connsiteX4" fmla="*/ 758536 w 797133"/>
              <a:gd name="connsiteY4" fmla="*/ 792013 h 864091"/>
              <a:gd name="connsiteX5" fmla="*/ 768927 w 797133"/>
              <a:gd name="connsiteY5" fmla="*/ 843967 h 864091"/>
              <a:gd name="connsiteX6" fmla="*/ 381000 w 797133"/>
              <a:gd name="connsiteY6" fmla="*/ 408588 h 864091"/>
              <a:gd name="connsiteX7" fmla="*/ 0 w 797133"/>
              <a:gd name="connsiteY7" fmla="*/ 54258 h 864091"/>
              <a:gd name="connsiteX0" fmla="*/ 0 w 803313"/>
              <a:gd name="connsiteY0" fmla="*/ 54258 h 891590"/>
              <a:gd name="connsiteX1" fmla="*/ 290945 w 803313"/>
              <a:gd name="connsiteY1" fmla="*/ 12694 h 891590"/>
              <a:gd name="connsiteX2" fmla="*/ 509155 w 803313"/>
              <a:gd name="connsiteY2" fmla="*/ 251685 h 891590"/>
              <a:gd name="connsiteX3" fmla="*/ 737755 w 803313"/>
              <a:gd name="connsiteY3" fmla="*/ 771231 h 891590"/>
              <a:gd name="connsiteX4" fmla="*/ 758536 w 803313"/>
              <a:gd name="connsiteY4" fmla="*/ 792013 h 891590"/>
              <a:gd name="connsiteX5" fmla="*/ 776547 w 803313"/>
              <a:gd name="connsiteY5" fmla="*/ 874447 h 891590"/>
              <a:gd name="connsiteX6" fmla="*/ 381000 w 803313"/>
              <a:gd name="connsiteY6" fmla="*/ 408588 h 891590"/>
              <a:gd name="connsiteX7" fmla="*/ 0 w 803313"/>
              <a:gd name="connsiteY7" fmla="*/ 54258 h 89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313" h="891590">
                <a:moveTo>
                  <a:pt x="0" y="54258"/>
                </a:moveTo>
                <a:cubicBezTo>
                  <a:pt x="103043" y="17023"/>
                  <a:pt x="206086" y="-20211"/>
                  <a:pt x="290945" y="12694"/>
                </a:cubicBezTo>
                <a:cubicBezTo>
                  <a:pt x="375804" y="45598"/>
                  <a:pt x="434687" y="125262"/>
                  <a:pt x="509155" y="251685"/>
                </a:cubicBezTo>
                <a:cubicBezTo>
                  <a:pt x="583623" y="378108"/>
                  <a:pt x="696192" y="681176"/>
                  <a:pt x="737755" y="771231"/>
                </a:cubicBezTo>
                <a:cubicBezTo>
                  <a:pt x="779319" y="861286"/>
                  <a:pt x="752071" y="774810"/>
                  <a:pt x="758536" y="792013"/>
                </a:cubicBezTo>
                <a:cubicBezTo>
                  <a:pt x="765001" y="809216"/>
                  <a:pt x="843280" y="937081"/>
                  <a:pt x="776547" y="874447"/>
                </a:cubicBezTo>
                <a:lnTo>
                  <a:pt x="381000" y="408588"/>
                </a:lnTo>
                <a:lnTo>
                  <a:pt x="0" y="54258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12372" y="3581400"/>
            <a:ext cx="2286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122469" y="3189437"/>
            <a:ext cx="920970" cy="1696021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5" fmla="*/ 0 w 914400"/>
              <a:gd name="connsiteY5" fmla="*/ 54258 h 1696021"/>
              <a:gd name="connsiteX0" fmla="*/ 0 w 920970"/>
              <a:gd name="connsiteY0" fmla="*/ 54258 h 1696021"/>
              <a:gd name="connsiteX1" fmla="*/ 290945 w 920970"/>
              <a:gd name="connsiteY1" fmla="*/ 12694 h 1696021"/>
              <a:gd name="connsiteX2" fmla="*/ 509155 w 920970"/>
              <a:gd name="connsiteY2" fmla="*/ 251685 h 1696021"/>
              <a:gd name="connsiteX3" fmla="*/ 737755 w 920970"/>
              <a:gd name="connsiteY3" fmla="*/ 771231 h 1696021"/>
              <a:gd name="connsiteX4" fmla="*/ 914400 w 920970"/>
              <a:gd name="connsiteY4" fmla="*/ 1696021 h 1696021"/>
              <a:gd name="connsiteX5" fmla="*/ 500841 w 920970"/>
              <a:gd name="connsiteY5" fmla="*/ 948223 h 1696021"/>
              <a:gd name="connsiteX6" fmla="*/ 0 w 920970"/>
              <a:gd name="connsiteY6" fmla="*/ 54258 h 1696021"/>
              <a:gd name="connsiteX0" fmla="*/ 0 w 920970"/>
              <a:gd name="connsiteY0" fmla="*/ 54258 h 1696021"/>
              <a:gd name="connsiteX1" fmla="*/ 290945 w 920970"/>
              <a:gd name="connsiteY1" fmla="*/ 12694 h 1696021"/>
              <a:gd name="connsiteX2" fmla="*/ 509155 w 920970"/>
              <a:gd name="connsiteY2" fmla="*/ 251685 h 1696021"/>
              <a:gd name="connsiteX3" fmla="*/ 737755 w 920970"/>
              <a:gd name="connsiteY3" fmla="*/ 771231 h 1696021"/>
              <a:gd name="connsiteX4" fmla="*/ 914400 w 920970"/>
              <a:gd name="connsiteY4" fmla="*/ 1696021 h 1696021"/>
              <a:gd name="connsiteX5" fmla="*/ 298911 w 920970"/>
              <a:gd name="connsiteY5" fmla="*/ 738673 h 1696021"/>
              <a:gd name="connsiteX6" fmla="*/ 0 w 920970"/>
              <a:gd name="connsiteY6" fmla="*/ 54258 h 1696021"/>
              <a:gd name="connsiteX0" fmla="*/ 0 w 920970"/>
              <a:gd name="connsiteY0" fmla="*/ 54258 h 1696021"/>
              <a:gd name="connsiteX1" fmla="*/ 290945 w 920970"/>
              <a:gd name="connsiteY1" fmla="*/ 12694 h 1696021"/>
              <a:gd name="connsiteX2" fmla="*/ 509155 w 920970"/>
              <a:gd name="connsiteY2" fmla="*/ 251685 h 1696021"/>
              <a:gd name="connsiteX3" fmla="*/ 737755 w 920970"/>
              <a:gd name="connsiteY3" fmla="*/ 771231 h 1696021"/>
              <a:gd name="connsiteX4" fmla="*/ 914400 w 920970"/>
              <a:gd name="connsiteY4" fmla="*/ 1696021 h 1696021"/>
              <a:gd name="connsiteX5" fmla="*/ 298911 w 920970"/>
              <a:gd name="connsiteY5" fmla="*/ 738673 h 1696021"/>
              <a:gd name="connsiteX6" fmla="*/ 302721 w 920970"/>
              <a:gd name="connsiteY6" fmla="*/ 738673 h 1696021"/>
              <a:gd name="connsiteX7" fmla="*/ 0 w 920970"/>
              <a:gd name="connsiteY7" fmla="*/ 54258 h 1696021"/>
              <a:gd name="connsiteX0" fmla="*/ 0 w 920970"/>
              <a:gd name="connsiteY0" fmla="*/ 54258 h 1696021"/>
              <a:gd name="connsiteX1" fmla="*/ 290945 w 920970"/>
              <a:gd name="connsiteY1" fmla="*/ 12694 h 1696021"/>
              <a:gd name="connsiteX2" fmla="*/ 509155 w 920970"/>
              <a:gd name="connsiteY2" fmla="*/ 251685 h 1696021"/>
              <a:gd name="connsiteX3" fmla="*/ 737755 w 920970"/>
              <a:gd name="connsiteY3" fmla="*/ 771231 h 1696021"/>
              <a:gd name="connsiteX4" fmla="*/ 914400 w 920970"/>
              <a:gd name="connsiteY4" fmla="*/ 1696021 h 1696021"/>
              <a:gd name="connsiteX5" fmla="*/ 298911 w 920970"/>
              <a:gd name="connsiteY5" fmla="*/ 738673 h 1696021"/>
              <a:gd name="connsiteX6" fmla="*/ 276051 w 920970"/>
              <a:gd name="connsiteY6" fmla="*/ 692953 h 1696021"/>
              <a:gd name="connsiteX7" fmla="*/ 0 w 920970"/>
              <a:gd name="connsiteY7" fmla="*/ 54258 h 1696021"/>
              <a:gd name="connsiteX0" fmla="*/ 0 w 920970"/>
              <a:gd name="connsiteY0" fmla="*/ 54258 h 1696021"/>
              <a:gd name="connsiteX1" fmla="*/ 290945 w 920970"/>
              <a:gd name="connsiteY1" fmla="*/ 12694 h 1696021"/>
              <a:gd name="connsiteX2" fmla="*/ 509155 w 920970"/>
              <a:gd name="connsiteY2" fmla="*/ 251685 h 1696021"/>
              <a:gd name="connsiteX3" fmla="*/ 737755 w 920970"/>
              <a:gd name="connsiteY3" fmla="*/ 771231 h 1696021"/>
              <a:gd name="connsiteX4" fmla="*/ 914400 w 920970"/>
              <a:gd name="connsiteY4" fmla="*/ 1696021 h 1696021"/>
              <a:gd name="connsiteX5" fmla="*/ 599901 w 920970"/>
              <a:gd name="connsiteY5" fmla="*/ 1123483 h 1696021"/>
              <a:gd name="connsiteX6" fmla="*/ 276051 w 920970"/>
              <a:gd name="connsiteY6" fmla="*/ 692953 h 1696021"/>
              <a:gd name="connsiteX7" fmla="*/ 0 w 920970"/>
              <a:gd name="connsiteY7" fmla="*/ 54258 h 169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970" h="1696021">
                <a:moveTo>
                  <a:pt x="0" y="54258"/>
                </a:moveTo>
                <a:cubicBezTo>
                  <a:pt x="103043" y="17023"/>
                  <a:pt x="206086" y="-20211"/>
                  <a:pt x="290945" y="12694"/>
                </a:cubicBezTo>
                <a:cubicBezTo>
                  <a:pt x="375804" y="45598"/>
                  <a:pt x="434687" y="125262"/>
                  <a:pt x="509155" y="251685"/>
                </a:cubicBezTo>
                <a:cubicBezTo>
                  <a:pt x="583623" y="378108"/>
                  <a:pt x="670214" y="530508"/>
                  <a:pt x="737755" y="771231"/>
                </a:cubicBezTo>
                <a:cubicBezTo>
                  <a:pt x="805296" y="1011954"/>
                  <a:pt x="953885" y="1666522"/>
                  <a:pt x="914400" y="1696021"/>
                </a:cubicBezTo>
                <a:lnTo>
                  <a:pt x="599901" y="1123483"/>
                </a:lnTo>
                <a:lnTo>
                  <a:pt x="276051" y="692953"/>
                </a:lnTo>
                <a:lnTo>
                  <a:pt x="0" y="54258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1558636" y="3810000"/>
            <a:ext cx="2286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732070" y="3574615"/>
            <a:ext cx="1208377" cy="2230161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7" fmla="*/ 0 w 1194955"/>
              <a:gd name="connsiteY7" fmla="*/ 61043 h 2222351"/>
              <a:gd name="connsiteX0" fmla="*/ 0 w 1217878"/>
              <a:gd name="connsiteY0" fmla="*/ 61043 h 2276874"/>
              <a:gd name="connsiteX1" fmla="*/ 290945 w 1217878"/>
              <a:gd name="connsiteY1" fmla="*/ 19479 h 2276874"/>
              <a:gd name="connsiteX2" fmla="*/ 498764 w 1217878"/>
              <a:gd name="connsiteY2" fmla="*/ 351989 h 2276874"/>
              <a:gd name="connsiteX3" fmla="*/ 706582 w 1217878"/>
              <a:gd name="connsiteY3" fmla="*/ 829971 h 2276874"/>
              <a:gd name="connsiteX4" fmla="*/ 871104 w 1217878"/>
              <a:gd name="connsiteY4" fmla="*/ 1319502 h 2276874"/>
              <a:gd name="connsiteX5" fmla="*/ 1037358 w 1217878"/>
              <a:gd name="connsiteY5" fmla="*/ 1963740 h 2276874"/>
              <a:gd name="connsiteX6" fmla="*/ 1194955 w 1217878"/>
              <a:gd name="connsiteY6" fmla="*/ 2222351 h 2276874"/>
              <a:gd name="connsiteX7" fmla="*/ 484331 w 1217878"/>
              <a:gd name="connsiteY7" fmla="*/ 916105 h 2276874"/>
              <a:gd name="connsiteX8" fmla="*/ 0 w 1217878"/>
              <a:gd name="connsiteY8" fmla="*/ 61043 h 2276874"/>
              <a:gd name="connsiteX0" fmla="*/ 0 w 1217878"/>
              <a:gd name="connsiteY0" fmla="*/ 61043 h 2276874"/>
              <a:gd name="connsiteX1" fmla="*/ 290945 w 1217878"/>
              <a:gd name="connsiteY1" fmla="*/ 19479 h 2276874"/>
              <a:gd name="connsiteX2" fmla="*/ 498764 w 1217878"/>
              <a:gd name="connsiteY2" fmla="*/ 351989 h 2276874"/>
              <a:gd name="connsiteX3" fmla="*/ 706582 w 1217878"/>
              <a:gd name="connsiteY3" fmla="*/ 829971 h 2276874"/>
              <a:gd name="connsiteX4" fmla="*/ 871104 w 1217878"/>
              <a:gd name="connsiteY4" fmla="*/ 1319502 h 2276874"/>
              <a:gd name="connsiteX5" fmla="*/ 1037358 w 1217878"/>
              <a:gd name="connsiteY5" fmla="*/ 1963740 h 2276874"/>
              <a:gd name="connsiteX6" fmla="*/ 1194955 w 1217878"/>
              <a:gd name="connsiteY6" fmla="*/ 2222351 h 2276874"/>
              <a:gd name="connsiteX7" fmla="*/ 118571 w 1217878"/>
              <a:gd name="connsiteY7" fmla="*/ 291265 h 2276874"/>
              <a:gd name="connsiteX8" fmla="*/ 0 w 1217878"/>
              <a:gd name="connsiteY8" fmla="*/ 61043 h 2276874"/>
              <a:gd name="connsiteX0" fmla="*/ 0 w 1212850"/>
              <a:gd name="connsiteY0" fmla="*/ 61043 h 2265780"/>
              <a:gd name="connsiteX1" fmla="*/ 290945 w 1212850"/>
              <a:gd name="connsiteY1" fmla="*/ 19479 h 2265780"/>
              <a:gd name="connsiteX2" fmla="*/ 498764 w 1212850"/>
              <a:gd name="connsiteY2" fmla="*/ 351989 h 2265780"/>
              <a:gd name="connsiteX3" fmla="*/ 706582 w 1212850"/>
              <a:gd name="connsiteY3" fmla="*/ 829971 h 2265780"/>
              <a:gd name="connsiteX4" fmla="*/ 871104 w 1212850"/>
              <a:gd name="connsiteY4" fmla="*/ 1319502 h 2265780"/>
              <a:gd name="connsiteX5" fmla="*/ 1037358 w 1212850"/>
              <a:gd name="connsiteY5" fmla="*/ 1963740 h 2265780"/>
              <a:gd name="connsiteX6" fmla="*/ 1194955 w 1212850"/>
              <a:gd name="connsiteY6" fmla="*/ 2222351 h 2265780"/>
              <a:gd name="connsiteX7" fmla="*/ 570690 w 1212850"/>
              <a:gd name="connsiteY7" fmla="*/ 1083744 h 2265780"/>
              <a:gd name="connsiteX8" fmla="*/ 118571 w 1212850"/>
              <a:gd name="connsiteY8" fmla="*/ 291265 h 2265780"/>
              <a:gd name="connsiteX9" fmla="*/ 0 w 1212850"/>
              <a:gd name="connsiteY9" fmla="*/ 61043 h 2265780"/>
              <a:gd name="connsiteX0" fmla="*/ 0 w 1212850"/>
              <a:gd name="connsiteY0" fmla="*/ 61043 h 2265780"/>
              <a:gd name="connsiteX1" fmla="*/ 290945 w 1212850"/>
              <a:gd name="connsiteY1" fmla="*/ 19479 h 2265780"/>
              <a:gd name="connsiteX2" fmla="*/ 498764 w 1212850"/>
              <a:gd name="connsiteY2" fmla="*/ 351989 h 2265780"/>
              <a:gd name="connsiteX3" fmla="*/ 706582 w 1212850"/>
              <a:gd name="connsiteY3" fmla="*/ 829971 h 2265780"/>
              <a:gd name="connsiteX4" fmla="*/ 871104 w 1212850"/>
              <a:gd name="connsiteY4" fmla="*/ 1319502 h 2265780"/>
              <a:gd name="connsiteX5" fmla="*/ 1037358 w 1212850"/>
              <a:gd name="connsiteY5" fmla="*/ 1963740 h 2265780"/>
              <a:gd name="connsiteX6" fmla="*/ 1194955 w 1212850"/>
              <a:gd name="connsiteY6" fmla="*/ 2222351 h 2265780"/>
              <a:gd name="connsiteX7" fmla="*/ 276050 w 1212850"/>
              <a:gd name="connsiteY7" fmla="*/ 961824 h 2265780"/>
              <a:gd name="connsiteX8" fmla="*/ 118571 w 1212850"/>
              <a:gd name="connsiteY8" fmla="*/ 291265 h 2265780"/>
              <a:gd name="connsiteX9" fmla="*/ 0 w 1212850"/>
              <a:gd name="connsiteY9" fmla="*/ 61043 h 2265780"/>
              <a:gd name="connsiteX0" fmla="*/ 0 w 1207840"/>
              <a:gd name="connsiteY0" fmla="*/ 61043 h 2239571"/>
              <a:gd name="connsiteX1" fmla="*/ 290945 w 1207840"/>
              <a:gd name="connsiteY1" fmla="*/ 19479 h 2239571"/>
              <a:gd name="connsiteX2" fmla="*/ 498764 w 1207840"/>
              <a:gd name="connsiteY2" fmla="*/ 351989 h 2239571"/>
              <a:gd name="connsiteX3" fmla="*/ 706582 w 1207840"/>
              <a:gd name="connsiteY3" fmla="*/ 829971 h 2239571"/>
              <a:gd name="connsiteX4" fmla="*/ 871104 w 1207840"/>
              <a:gd name="connsiteY4" fmla="*/ 1319502 h 2239571"/>
              <a:gd name="connsiteX5" fmla="*/ 1037358 w 1207840"/>
              <a:gd name="connsiteY5" fmla="*/ 1963740 h 2239571"/>
              <a:gd name="connsiteX6" fmla="*/ 1194955 w 1207840"/>
              <a:gd name="connsiteY6" fmla="*/ 2222351 h 2239571"/>
              <a:gd name="connsiteX7" fmla="*/ 662130 w 1207840"/>
              <a:gd name="connsiteY7" fmla="*/ 1510464 h 2239571"/>
              <a:gd name="connsiteX8" fmla="*/ 276050 w 1207840"/>
              <a:gd name="connsiteY8" fmla="*/ 961824 h 2239571"/>
              <a:gd name="connsiteX9" fmla="*/ 118571 w 1207840"/>
              <a:gd name="connsiteY9" fmla="*/ 291265 h 2239571"/>
              <a:gd name="connsiteX10" fmla="*/ 0 w 1207840"/>
              <a:gd name="connsiteY10" fmla="*/ 61043 h 2239571"/>
              <a:gd name="connsiteX0" fmla="*/ 0 w 1207840"/>
              <a:gd name="connsiteY0" fmla="*/ 61043 h 2239571"/>
              <a:gd name="connsiteX1" fmla="*/ 290945 w 1207840"/>
              <a:gd name="connsiteY1" fmla="*/ 19479 h 2239571"/>
              <a:gd name="connsiteX2" fmla="*/ 498764 w 1207840"/>
              <a:gd name="connsiteY2" fmla="*/ 351989 h 2239571"/>
              <a:gd name="connsiteX3" fmla="*/ 706582 w 1207840"/>
              <a:gd name="connsiteY3" fmla="*/ 829971 h 2239571"/>
              <a:gd name="connsiteX4" fmla="*/ 871104 w 1207840"/>
              <a:gd name="connsiteY4" fmla="*/ 1319502 h 2239571"/>
              <a:gd name="connsiteX5" fmla="*/ 1037358 w 1207840"/>
              <a:gd name="connsiteY5" fmla="*/ 1963740 h 2239571"/>
              <a:gd name="connsiteX6" fmla="*/ 1194955 w 1207840"/>
              <a:gd name="connsiteY6" fmla="*/ 2222351 h 2239571"/>
              <a:gd name="connsiteX7" fmla="*/ 301450 w 1207840"/>
              <a:gd name="connsiteY7" fmla="*/ 1368224 h 2239571"/>
              <a:gd name="connsiteX8" fmla="*/ 276050 w 1207840"/>
              <a:gd name="connsiteY8" fmla="*/ 961824 h 2239571"/>
              <a:gd name="connsiteX9" fmla="*/ 118571 w 1207840"/>
              <a:gd name="connsiteY9" fmla="*/ 291265 h 2239571"/>
              <a:gd name="connsiteX10" fmla="*/ 0 w 1207840"/>
              <a:gd name="connsiteY10" fmla="*/ 61043 h 2239571"/>
              <a:gd name="connsiteX0" fmla="*/ 0 w 1208377"/>
              <a:gd name="connsiteY0" fmla="*/ 61043 h 2230161"/>
              <a:gd name="connsiteX1" fmla="*/ 290945 w 1208377"/>
              <a:gd name="connsiteY1" fmla="*/ 19479 h 2230161"/>
              <a:gd name="connsiteX2" fmla="*/ 498764 w 1208377"/>
              <a:gd name="connsiteY2" fmla="*/ 351989 h 2230161"/>
              <a:gd name="connsiteX3" fmla="*/ 706582 w 1208377"/>
              <a:gd name="connsiteY3" fmla="*/ 829971 h 2230161"/>
              <a:gd name="connsiteX4" fmla="*/ 871104 w 1208377"/>
              <a:gd name="connsiteY4" fmla="*/ 1319502 h 2230161"/>
              <a:gd name="connsiteX5" fmla="*/ 1037358 w 1208377"/>
              <a:gd name="connsiteY5" fmla="*/ 1963740 h 2230161"/>
              <a:gd name="connsiteX6" fmla="*/ 1194955 w 1208377"/>
              <a:gd name="connsiteY6" fmla="*/ 2222351 h 2230161"/>
              <a:gd name="connsiteX7" fmla="*/ 651970 w 1208377"/>
              <a:gd name="connsiteY7" fmla="*/ 1693345 h 2230161"/>
              <a:gd name="connsiteX8" fmla="*/ 301450 w 1208377"/>
              <a:gd name="connsiteY8" fmla="*/ 1368224 h 2230161"/>
              <a:gd name="connsiteX9" fmla="*/ 276050 w 1208377"/>
              <a:gd name="connsiteY9" fmla="*/ 961824 h 2230161"/>
              <a:gd name="connsiteX10" fmla="*/ 118571 w 1208377"/>
              <a:gd name="connsiteY10" fmla="*/ 291265 h 2230161"/>
              <a:gd name="connsiteX11" fmla="*/ 0 w 1208377"/>
              <a:gd name="connsiteY11" fmla="*/ 61043 h 2230161"/>
              <a:gd name="connsiteX0" fmla="*/ 0 w 1208377"/>
              <a:gd name="connsiteY0" fmla="*/ 61043 h 2230161"/>
              <a:gd name="connsiteX1" fmla="*/ 290945 w 1208377"/>
              <a:gd name="connsiteY1" fmla="*/ 19479 h 2230161"/>
              <a:gd name="connsiteX2" fmla="*/ 498764 w 1208377"/>
              <a:gd name="connsiteY2" fmla="*/ 351989 h 2230161"/>
              <a:gd name="connsiteX3" fmla="*/ 706582 w 1208377"/>
              <a:gd name="connsiteY3" fmla="*/ 829971 h 2230161"/>
              <a:gd name="connsiteX4" fmla="*/ 871104 w 1208377"/>
              <a:gd name="connsiteY4" fmla="*/ 1319502 h 2230161"/>
              <a:gd name="connsiteX5" fmla="*/ 1037358 w 1208377"/>
              <a:gd name="connsiteY5" fmla="*/ 1963740 h 2230161"/>
              <a:gd name="connsiteX6" fmla="*/ 1194955 w 1208377"/>
              <a:gd name="connsiteY6" fmla="*/ 2222351 h 2230161"/>
              <a:gd name="connsiteX7" fmla="*/ 646890 w 1208377"/>
              <a:gd name="connsiteY7" fmla="*/ 1896545 h 2230161"/>
              <a:gd name="connsiteX8" fmla="*/ 301450 w 1208377"/>
              <a:gd name="connsiteY8" fmla="*/ 1368224 h 2230161"/>
              <a:gd name="connsiteX9" fmla="*/ 276050 w 1208377"/>
              <a:gd name="connsiteY9" fmla="*/ 961824 h 2230161"/>
              <a:gd name="connsiteX10" fmla="*/ 118571 w 1208377"/>
              <a:gd name="connsiteY10" fmla="*/ 291265 h 2230161"/>
              <a:gd name="connsiteX11" fmla="*/ 0 w 1208377"/>
              <a:gd name="connsiteY11" fmla="*/ 61043 h 2230161"/>
              <a:gd name="connsiteX0" fmla="*/ 0 w 1208377"/>
              <a:gd name="connsiteY0" fmla="*/ 61043 h 2230161"/>
              <a:gd name="connsiteX1" fmla="*/ 290945 w 1208377"/>
              <a:gd name="connsiteY1" fmla="*/ 19479 h 2230161"/>
              <a:gd name="connsiteX2" fmla="*/ 498764 w 1208377"/>
              <a:gd name="connsiteY2" fmla="*/ 351989 h 2230161"/>
              <a:gd name="connsiteX3" fmla="*/ 706582 w 1208377"/>
              <a:gd name="connsiteY3" fmla="*/ 829971 h 2230161"/>
              <a:gd name="connsiteX4" fmla="*/ 871104 w 1208377"/>
              <a:gd name="connsiteY4" fmla="*/ 1319502 h 2230161"/>
              <a:gd name="connsiteX5" fmla="*/ 1037358 w 1208377"/>
              <a:gd name="connsiteY5" fmla="*/ 1963740 h 2230161"/>
              <a:gd name="connsiteX6" fmla="*/ 1194955 w 1208377"/>
              <a:gd name="connsiteY6" fmla="*/ 2222351 h 2230161"/>
              <a:gd name="connsiteX7" fmla="*/ 646890 w 1208377"/>
              <a:gd name="connsiteY7" fmla="*/ 1896545 h 2230161"/>
              <a:gd name="connsiteX8" fmla="*/ 301450 w 1208377"/>
              <a:gd name="connsiteY8" fmla="*/ 1368224 h 2230161"/>
              <a:gd name="connsiteX9" fmla="*/ 276050 w 1208377"/>
              <a:gd name="connsiteY9" fmla="*/ 961824 h 2230161"/>
              <a:gd name="connsiteX10" fmla="*/ 118571 w 1208377"/>
              <a:gd name="connsiteY10" fmla="*/ 291265 h 2230161"/>
              <a:gd name="connsiteX11" fmla="*/ 0 w 1208377"/>
              <a:gd name="connsiteY11" fmla="*/ 61043 h 2230161"/>
              <a:gd name="connsiteX0" fmla="*/ 0 w 1208377"/>
              <a:gd name="connsiteY0" fmla="*/ 61043 h 2230161"/>
              <a:gd name="connsiteX1" fmla="*/ 290945 w 1208377"/>
              <a:gd name="connsiteY1" fmla="*/ 19479 h 2230161"/>
              <a:gd name="connsiteX2" fmla="*/ 498764 w 1208377"/>
              <a:gd name="connsiteY2" fmla="*/ 351989 h 2230161"/>
              <a:gd name="connsiteX3" fmla="*/ 706582 w 1208377"/>
              <a:gd name="connsiteY3" fmla="*/ 829971 h 2230161"/>
              <a:gd name="connsiteX4" fmla="*/ 871104 w 1208377"/>
              <a:gd name="connsiteY4" fmla="*/ 1319502 h 2230161"/>
              <a:gd name="connsiteX5" fmla="*/ 1037358 w 1208377"/>
              <a:gd name="connsiteY5" fmla="*/ 1963740 h 2230161"/>
              <a:gd name="connsiteX6" fmla="*/ 1194955 w 1208377"/>
              <a:gd name="connsiteY6" fmla="*/ 2222351 h 2230161"/>
              <a:gd name="connsiteX7" fmla="*/ 646890 w 1208377"/>
              <a:gd name="connsiteY7" fmla="*/ 1896545 h 2230161"/>
              <a:gd name="connsiteX8" fmla="*/ 301450 w 1208377"/>
              <a:gd name="connsiteY8" fmla="*/ 1368224 h 2230161"/>
              <a:gd name="connsiteX9" fmla="*/ 276050 w 1208377"/>
              <a:gd name="connsiteY9" fmla="*/ 961824 h 2230161"/>
              <a:gd name="connsiteX10" fmla="*/ 118571 w 1208377"/>
              <a:gd name="connsiteY10" fmla="*/ 291265 h 2230161"/>
              <a:gd name="connsiteX11" fmla="*/ 0 w 1208377"/>
              <a:gd name="connsiteY11" fmla="*/ 61043 h 223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8377" h="2230161">
                <a:moveTo>
                  <a:pt x="0" y="61043"/>
                </a:moveTo>
                <a:cubicBezTo>
                  <a:pt x="103043" y="23808"/>
                  <a:pt x="207818" y="-29012"/>
                  <a:pt x="290945" y="19479"/>
                </a:cubicBezTo>
                <a:cubicBezTo>
                  <a:pt x="374072" y="67970"/>
                  <a:pt x="429491" y="216907"/>
                  <a:pt x="498764" y="351989"/>
                </a:cubicBezTo>
                <a:cubicBezTo>
                  <a:pt x="568037" y="487071"/>
                  <a:pt x="644525" y="668719"/>
                  <a:pt x="706582" y="829971"/>
                </a:cubicBezTo>
                <a:cubicBezTo>
                  <a:pt x="768639" y="991223"/>
                  <a:pt x="815975" y="1130540"/>
                  <a:pt x="871104" y="1319502"/>
                </a:cubicBezTo>
                <a:cubicBezTo>
                  <a:pt x="926233" y="1508464"/>
                  <a:pt x="1000701" y="1818461"/>
                  <a:pt x="1037358" y="1963740"/>
                </a:cubicBezTo>
                <a:cubicBezTo>
                  <a:pt x="1074015" y="2109020"/>
                  <a:pt x="1259186" y="2267417"/>
                  <a:pt x="1194955" y="2222351"/>
                </a:cubicBezTo>
                <a:cubicBezTo>
                  <a:pt x="1012267" y="2113749"/>
                  <a:pt x="829578" y="2025467"/>
                  <a:pt x="646890" y="1896545"/>
                </a:cubicBezTo>
                <a:cubicBezTo>
                  <a:pt x="470783" y="1735678"/>
                  <a:pt x="416597" y="1544331"/>
                  <a:pt x="301450" y="1368224"/>
                </a:cubicBezTo>
                <a:lnTo>
                  <a:pt x="276050" y="961824"/>
                </a:lnTo>
                <a:lnTo>
                  <a:pt x="118571" y="291265"/>
                </a:lnTo>
                <a:lnTo>
                  <a:pt x="0" y="61043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876300" y="3811731"/>
            <a:ext cx="2286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191001" y="3774282"/>
            <a:ext cx="1212948" cy="2244615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7" fmla="*/ 0 w 1194955"/>
              <a:gd name="connsiteY7" fmla="*/ 61043 h 2222351"/>
              <a:gd name="connsiteX0" fmla="*/ 0 w 1204820"/>
              <a:gd name="connsiteY0" fmla="*/ 61043 h 2248556"/>
              <a:gd name="connsiteX1" fmla="*/ 290945 w 1204820"/>
              <a:gd name="connsiteY1" fmla="*/ 19479 h 2248556"/>
              <a:gd name="connsiteX2" fmla="*/ 498764 w 1204820"/>
              <a:gd name="connsiteY2" fmla="*/ 351989 h 2248556"/>
              <a:gd name="connsiteX3" fmla="*/ 706582 w 1204820"/>
              <a:gd name="connsiteY3" fmla="*/ 829971 h 2248556"/>
              <a:gd name="connsiteX4" fmla="*/ 871104 w 1204820"/>
              <a:gd name="connsiteY4" fmla="*/ 1319502 h 2248556"/>
              <a:gd name="connsiteX5" fmla="*/ 1037358 w 1204820"/>
              <a:gd name="connsiteY5" fmla="*/ 1963740 h 2248556"/>
              <a:gd name="connsiteX6" fmla="*/ 1194955 w 1204820"/>
              <a:gd name="connsiteY6" fmla="*/ 2222351 h 2248556"/>
              <a:gd name="connsiteX7" fmla="*/ 721360 w 1204820"/>
              <a:gd name="connsiteY7" fmla="*/ 1356518 h 2248556"/>
              <a:gd name="connsiteX8" fmla="*/ 0 w 1204820"/>
              <a:gd name="connsiteY8" fmla="*/ 61043 h 2248556"/>
              <a:gd name="connsiteX0" fmla="*/ 0 w 1204820"/>
              <a:gd name="connsiteY0" fmla="*/ 61043 h 2248556"/>
              <a:gd name="connsiteX1" fmla="*/ 290945 w 1204820"/>
              <a:gd name="connsiteY1" fmla="*/ 19479 h 2248556"/>
              <a:gd name="connsiteX2" fmla="*/ 498764 w 1204820"/>
              <a:gd name="connsiteY2" fmla="*/ 351989 h 2248556"/>
              <a:gd name="connsiteX3" fmla="*/ 706582 w 1204820"/>
              <a:gd name="connsiteY3" fmla="*/ 829971 h 2248556"/>
              <a:gd name="connsiteX4" fmla="*/ 871104 w 1204820"/>
              <a:gd name="connsiteY4" fmla="*/ 1319502 h 2248556"/>
              <a:gd name="connsiteX5" fmla="*/ 1037358 w 1204820"/>
              <a:gd name="connsiteY5" fmla="*/ 1963740 h 2248556"/>
              <a:gd name="connsiteX6" fmla="*/ 1194955 w 1204820"/>
              <a:gd name="connsiteY6" fmla="*/ 2222351 h 2248556"/>
              <a:gd name="connsiteX7" fmla="*/ 254000 w 1204820"/>
              <a:gd name="connsiteY7" fmla="*/ 650398 h 2248556"/>
              <a:gd name="connsiteX8" fmla="*/ 0 w 1204820"/>
              <a:gd name="connsiteY8" fmla="*/ 61043 h 2248556"/>
              <a:gd name="connsiteX0" fmla="*/ 0 w 1204820"/>
              <a:gd name="connsiteY0" fmla="*/ 61043 h 2248556"/>
              <a:gd name="connsiteX1" fmla="*/ 290945 w 1204820"/>
              <a:gd name="connsiteY1" fmla="*/ 19479 h 2248556"/>
              <a:gd name="connsiteX2" fmla="*/ 498764 w 1204820"/>
              <a:gd name="connsiteY2" fmla="*/ 351989 h 2248556"/>
              <a:gd name="connsiteX3" fmla="*/ 706582 w 1204820"/>
              <a:gd name="connsiteY3" fmla="*/ 829971 h 2248556"/>
              <a:gd name="connsiteX4" fmla="*/ 871104 w 1204820"/>
              <a:gd name="connsiteY4" fmla="*/ 1319502 h 2248556"/>
              <a:gd name="connsiteX5" fmla="*/ 1037358 w 1204820"/>
              <a:gd name="connsiteY5" fmla="*/ 1963740 h 2248556"/>
              <a:gd name="connsiteX6" fmla="*/ 1194955 w 1204820"/>
              <a:gd name="connsiteY6" fmla="*/ 2222351 h 2248556"/>
              <a:gd name="connsiteX7" fmla="*/ 254000 w 1204820"/>
              <a:gd name="connsiteY7" fmla="*/ 650398 h 2248556"/>
              <a:gd name="connsiteX8" fmla="*/ 0 w 1204820"/>
              <a:gd name="connsiteY8" fmla="*/ 61043 h 2248556"/>
              <a:gd name="connsiteX0" fmla="*/ 0 w 1204820"/>
              <a:gd name="connsiteY0" fmla="*/ 61043 h 2248556"/>
              <a:gd name="connsiteX1" fmla="*/ 290945 w 1204820"/>
              <a:gd name="connsiteY1" fmla="*/ 19479 h 2248556"/>
              <a:gd name="connsiteX2" fmla="*/ 498764 w 1204820"/>
              <a:gd name="connsiteY2" fmla="*/ 351989 h 2248556"/>
              <a:gd name="connsiteX3" fmla="*/ 706582 w 1204820"/>
              <a:gd name="connsiteY3" fmla="*/ 829971 h 2248556"/>
              <a:gd name="connsiteX4" fmla="*/ 871104 w 1204820"/>
              <a:gd name="connsiteY4" fmla="*/ 1319502 h 2248556"/>
              <a:gd name="connsiteX5" fmla="*/ 1037358 w 1204820"/>
              <a:gd name="connsiteY5" fmla="*/ 1963740 h 2248556"/>
              <a:gd name="connsiteX6" fmla="*/ 1194955 w 1204820"/>
              <a:gd name="connsiteY6" fmla="*/ 2222351 h 2248556"/>
              <a:gd name="connsiteX7" fmla="*/ 254000 w 1204820"/>
              <a:gd name="connsiteY7" fmla="*/ 650398 h 2248556"/>
              <a:gd name="connsiteX8" fmla="*/ 0 w 1204820"/>
              <a:gd name="connsiteY8" fmla="*/ 61043 h 2248556"/>
              <a:gd name="connsiteX0" fmla="*/ 0 w 1212948"/>
              <a:gd name="connsiteY0" fmla="*/ 61043 h 2244615"/>
              <a:gd name="connsiteX1" fmla="*/ 290945 w 1212948"/>
              <a:gd name="connsiteY1" fmla="*/ 19479 h 2244615"/>
              <a:gd name="connsiteX2" fmla="*/ 498764 w 1212948"/>
              <a:gd name="connsiteY2" fmla="*/ 351989 h 2244615"/>
              <a:gd name="connsiteX3" fmla="*/ 706582 w 1212948"/>
              <a:gd name="connsiteY3" fmla="*/ 829971 h 2244615"/>
              <a:gd name="connsiteX4" fmla="*/ 871104 w 1212948"/>
              <a:gd name="connsiteY4" fmla="*/ 1319502 h 2244615"/>
              <a:gd name="connsiteX5" fmla="*/ 1037358 w 1212948"/>
              <a:gd name="connsiteY5" fmla="*/ 1963740 h 2244615"/>
              <a:gd name="connsiteX6" fmla="*/ 1194955 w 1212948"/>
              <a:gd name="connsiteY6" fmla="*/ 2222351 h 2244615"/>
              <a:gd name="connsiteX7" fmla="*/ 568959 w 1212948"/>
              <a:gd name="connsiteY7" fmla="*/ 1422557 h 2244615"/>
              <a:gd name="connsiteX8" fmla="*/ 254000 w 1212948"/>
              <a:gd name="connsiteY8" fmla="*/ 650398 h 2244615"/>
              <a:gd name="connsiteX9" fmla="*/ 0 w 1212948"/>
              <a:gd name="connsiteY9" fmla="*/ 61043 h 2244615"/>
              <a:gd name="connsiteX0" fmla="*/ 0 w 1212948"/>
              <a:gd name="connsiteY0" fmla="*/ 61043 h 2244615"/>
              <a:gd name="connsiteX1" fmla="*/ 290945 w 1212948"/>
              <a:gd name="connsiteY1" fmla="*/ 19479 h 2244615"/>
              <a:gd name="connsiteX2" fmla="*/ 498764 w 1212948"/>
              <a:gd name="connsiteY2" fmla="*/ 351989 h 2244615"/>
              <a:gd name="connsiteX3" fmla="*/ 706582 w 1212948"/>
              <a:gd name="connsiteY3" fmla="*/ 829971 h 2244615"/>
              <a:gd name="connsiteX4" fmla="*/ 871104 w 1212948"/>
              <a:gd name="connsiteY4" fmla="*/ 1319502 h 2244615"/>
              <a:gd name="connsiteX5" fmla="*/ 1037358 w 1212948"/>
              <a:gd name="connsiteY5" fmla="*/ 1963740 h 2244615"/>
              <a:gd name="connsiteX6" fmla="*/ 1194955 w 1212948"/>
              <a:gd name="connsiteY6" fmla="*/ 2222351 h 2244615"/>
              <a:gd name="connsiteX7" fmla="*/ 650239 w 1212948"/>
              <a:gd name="connsiteY7" fmla="*/ 1889917 h 2244615"/>
              <a:gd name="connsiteX8" fmla="*/ 254000 w 1212948"/>
              <a:gd name="connsiteY8" fmla="*/ 650398 h 2244615"/>
              <a:gd name="connsiteX9" fmla="*/ 0 w 1212948"/>
              <a:gd name="connsiteY9" fmla="*/ 61043 h 2244615"/>
              <a:gd name="connsiteX0" fmla="*/ 0 w 1212948"/>
              <a:gd name="connsiteY0" fmla="*/ 61043 h 2244615"/>
              <a:gd name="connsiteX1" fmla="*/ 290945 w 1212948"/>
              <a:gd name="connsiteY1" fmla="*/ 19479 h 2244615"/>
              <a:gd name="connsiteX2" fmla="*/ 498764 w 1212948"/>
              <a:gd name="connsiteY2" fmla="*/ 351989 h 2244615"/>
              <a:gd name="connsiteX3" fmla="*/ 706582 w 1212948"/>
              <a:gd name="connsiteY3" fmla="*/ 829971 h 2244615"/>
              <a:gd name="connsiteX4" fmla="*/ 871104 w 1212948"/>
              <a:gd name="connsiteY4" fmla="*/ 1319502 h 2244615"/>
              <a:gd name="connsiteX5" fmla="*/ 1037358 w 1212948"/>
              <a:gd name="connsiteY5" fmla="*/ 1963740 h 2244615"/>
              <a:gd name="connsiteX6" fmla="*/ 1194955 w 1212948"/>
              <a:gd name="connsiteY6" fmla="*/ 2222351 h 2244615"/>
              <a:gd name="connsiteX7" fmla="*/ 650239 w 1212948"/>
              <a:gd name="connsiteY7" fmla="*/ 1889917 h 2244615"/>
              <a:gd name="connsiteX8" fmla="*/ 254000 w 1212948"/>
              <a:gd name="connsiteY8" fmla="*/ 650398 h 2244615"/>
              <a:gd name="connsiteX9" fmla="*/ 0 w 1212948"/>
              <a:gd name="connsiteY9" fmla="*/ 61043 h 22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948" h="2244615">
                <a:moveTo>
                  <a:pt x="0" y="61043"/>
                </a:moveTo>
                <a:cubicBezTo>
                  <a:pt x="103043" y="23808"/>
                  <a:pt x="207818" y="-29012"/>
                  <a:pt x="290945" y="19479"/>
                </a:cubicBezTo>
                <a:cubicBezTo>
                  <a:pt x="374072" y="67970"/>
                  <a:pt x="429491" y="216907"/>
                  <a:pt x="498764" y="351989"/>
                </a:cubicBezTo>
                <a:cubicBezTo>
                  <a:pt x="568037" y="487071"/>
                  <a:pt x="644525" y="668719"/>
                  <a:pt x="706582" y="829971"/>
                </a:cubicBezTo>
                <a:cubicBezTo>
                  <a:pt x="768639" y="991223"/>
                  <a:pt x="815975" y="1130540"/>
                  <a:pt x="871104" y="1319502"/>
                </a:cubicBezTo>
                <a:cubicBezTo>
                  <a:pt x="926233" y="1508464"/>
                  <a:pt x="1000701" y="1818461"/>
                  <a:pt x="1037358" y="1963740"/>
                </a:cubicBezTo>
                <a:cubicBezTo>
                  <a:pt x="1074015" y="2109020"/>
                  <a:pt x="1273021" y="2312548"/>
                  <a:pt x="1194955" y="2222351"/>
                </a:cubicBezTo>
                <a:cubicBezTo>
                  <a:pt x="1116889" y="2132154"/>
                  <a:pt x="807065" y="2151909"/>
                  <a:pt x="650239" y="1889917"/>
                </a:cubicBezTo>
                <a:cubicBezTo>
                  <a:pt x="528973" y="1516165"/>
                  <a:pt x="348827" y="877317"/>
                  <a:pt x="254000" y="650398"/>
                </a:cubicBezTo>
                <a:cubicBezTo>
                  <a:pt x="199813" y="443786"/>
                  <a:pt x="84667" y="257495"/>
                  <a:pt x="0" y="61043"/>
                </a:cubicBez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12372" y="4261436"/>
            <a:ext cx="2286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973532" y="3031841"/>
            <a:ext cx="835083" cy="605910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4" fmla="*/ 0 w 831273"/>
              <a:gd name="connsiteY4" fmla="*/ 48346 h 599065"/>
              <a:gd name="connsiteX0" fmla="*/ 0 w 842343"/>
              <a:gd name="connsiteY0" fmla="*/ 48346 h 599065"/>
              <a:gd name="connsiteX1" fmla="*/ 290945 w 842343"/>
              <a:gd name="connsiteY1" fmla="*/ 6782 h 599065"/>
              <a:gd name="connsiteX2" fmla="*/ 581891 w 842343"/>
              <a:gd name="connsiteY2" fmla="*/ 162647 h 599065"/>
              <a:gd name="connsiteX3" fmla="*/ 831273 w 842343"/>
              <a:gd name="connsiteY3" fmla="*/ 599065 h 599065"/>
              <a:gd name="connsiteX4" fmla="*/ 204008 w 842343"/>
              <a:gd name="connsiteY4" fmla="*/ 191418 h 599065"/>
              <a:gd name="connsiteX5" fmla="*/ 0 w 842343"/>
              <a:gd name="connsiteY5" fmla="*/ 48346 h 599065"/>
              <a:gd name="connsiteX0" fmla="*/ 0 w 844914"/>
              <a:gd name="connsiteY0" fmla="*/ 48346 h 599212"/>
              <a:gd name="connsiteX1" fmla="*/ 290945 w 844914"/>
              <a:gd name="connsiteY1" fmla="*/ 6782 h 599212"/>
              <a:gd name="connsiteX2" fmla="*/ 581891 w 844914"/>
              <a:gd name="connsiteY2" fmla="*/ 162647 h 599212"/>
              <a:gd name="connsiteX3" fmla="*/ 831273 w 844914"/>
              <a:gd name="connsiteY3" fmla="*/ 599065 h 599212"/>
              <a:gd name="connsiteX4" fmla="*/ 150668 w 844914"/>
              <a:gd name="connsiteY4" fmla="*/ 206658 h 599212"/>
              <a:gd name="connsiteX5" fmla="*/ 0 w 844914"/>
              <a:gd name="connsiteY5" fmla="*/ 48346 h 599212"/>
              <a:gd name="connsiteX0" fmla="*/ 0 w 844914"/>
              <a:gd name="connsiteY0" fmla="*/ 48346 h 599189"/>
              <a:gd name="connsiteX1" fmla="*/ 290945 w 844914"/>
              <a:gd name="connsiteY1" fmla="*/ 6782 h 599189"/>
              <a:gd name="connsiteX2" fmla="*/ 581891 w 844914"/>
              <a:gd name="connsiteY2" fmla="*/ 162647 h 599189"/>
              <a:gd name="connsiteX3" fmla="*/ 831273 w 844914"/>
              <a:gd name="connsiteY3" fmla="*/ 599065 h 599189"/>
              <a:gd name="connsiteX4" fmla="*/ 150668 w 844914"/>
              <a:gd name="connsiteY4" fmla="*/ 206658 h 599189"/>
              <a:gd name="connsiteX5" fmla="*/ 59227 w 844914"/>
              <a:gd name="connsiteY5" fmla="*/ 111407 h 599189"/>
              <a:gd name="connsiteX6" fmla="*/ 0 w 844914"/>
              <a:gd name="connsiteY6" fmla="*/ 48346 h 599189"/>
              <a:gd name="connsiteX0" fmla="*/ 0 w 844914"/>
              <a:gd name="connsiteY0" fmla="*/ 48346 h 599189"/>
              <a:gd name="connsiteX1" fmla="*/ 290945 w 844914"/>
              <a:gd name="connsiteY1" fmla="*/ 6782 h 599189"/>
              <a:gd name="connsiteX2" fmla="*/ 581891 w 844914"/>
              <a:gd name="connsiteY2" fmla="*/ 162647 h 599189"/>
              <a:gd name="connsiteX3" fmla="*/ 831273 w 844914"/>
              <a:gd name="connsiteY3" fmla="*/ 599065 h 599189"/>
              <a:gd name="connsiteX4" fmla="*/ 150668 w 844914"/>
              <a:gd name="connsiteY4" fmla="*/ 206658 h 599189"/>
              <a:gd name="connsiteX5" fmla="*/ 82087 w 844914"/>
              <a:gd name="connsiteY5" fmla="*/ 111407 h 599189"/>
              <a:gd name="connsiteX6" fmla="*/ 0 w 844914"/>
              <a:gd name="connsiteY6" fmla="*/ 48346 h 599189"/>
              <a:gd name="connsiteX0" fmla="*/ 0 w 836968"/>
              <a:gd name="connsiteY0" fmla="*/ 48346 h 601089"/>
              <a:gd name="connsiteX1" fmla="*/ 290945 w 836968"/>
              <a:gd name="connsiteY1" fmla="*/ 6782 h 601089"/>
              <a:gd name="connsiteX2" fmla="*/ 581891 w 836968"/>
              <a:gd name="connsiteY2" fmla="*/ 162647 h 601089"/>
              <a:gd name="connsiteX3" fmla="*/ 831273 w 836968"/>
              <a:gd name="connsiteY3" fmla="*/ 599065 h 601089"/>
              <a:gd name="connsiteX4" fmla="*/ 329737 w 836968"/>
              <a:gd name="connsiteY4" fmla="*/ 320958 h 601089"/>
              <a:gd name="connsiteX5" fmla="*/ 150668 w 836968"/>
              <a:gd name="connsiteY5" fmla="*/ 206658 h 601089"/>
              <a:gd name="connsiteX6" fmla="*/ 82087 w 836968"/>
              <a:gd name="connsiteY6" fmla="*/ 111407 h 601089"/>
              <a:gd name="connsiteX7" fmla="*/ 0 w 836968"/>
              <a:gd name="connsiteY7" fmla="*/ 48346 h 601089"/>
              <a:gd name="connsiteX0" fmla="*/ 0 w 833159"/>
              <a:gd name="connsiteY0" fmla="*/ 48346 h 599075"/>
              <a:gd name="connsiteX1" fmla="*/ 290945 w 833159"/>
              <a:gd name="connsiteY1" fmla="*/ 6782 h 599075"/>
              <a:gd name="connsiteX2" fmla="*/ 581891 w 833159"/>
              <a:gd name="connsiteY2" fmla="*/ 162647 h 599075"/>
              <a:gd name="connsiteX3" fmla="*/ 831273 w 833159"/>
              <a:gd name="connsiteY3" fmla="*/ 599065 h 599075"/>
              <a:gd name="connsiteX4" fmla="*/ 447847 w 833159"/>
              <a:gd name="connsiteY4" fmla="*/ 176178 h 599075"/>
              <a:gd name="connsiteX5" fmla="*/ 150668 w 833159"/>
              <a:gd name="connsiteY5" fmla="*/ 206658 h 599075"/>
              <a:gd name="connsiteX6" fmla="*/ 82087 w 833159"/>
              <a:gd name="connsiteY6" fmla="*/ 111407 h 599075"/>
              <a:gd name="connsiteX7" fmla="*/ 0 w 833159"/>
              <a:gd name="connsiteY7" fmla="*/ 48346 h 599075"/>
              <a:gd name="connsiteX0" fmla="*/ 0 w 831305"/>
              <a:gd name="connsiteY0" fmla="*/ 48346 h 600304"/>
              <a:gd name="connsiteX1" fmla="*/ 290945 w 831305"/>
              <a:gd name="connsiteY1" fmla="*/ 6782 h 600304"/>
              <a:gd name="connsiteX2" fmla="*/ 581891 w 831305"/>
              <a:gd name="connsiteY2" fmla="*/ 162647 h 600304"/>
              <a:gd name="connsiteX3" fmla="*/ 831273 w 831305"/>
              <a:gd name="connsiteY3" fmla="*/ 599065 h 600304"/>
              <a:gd name="connsiteX4" fmla="*/ 565958 w 831305"/>
              <a:gd name="connsiteY4" fmla="*/ 290478 h 600304"/>
              <a:gd name="connsiteX5" fmla="*/ 447847 w 831305"/>
              <a:gd name="connsiteY5" fmla="*/ 176178 h 600304"/>
              <a:gd name="connsiteX6" fmla="*/ 150668 w 831305"/>
              <a:gd name="connsiteY6" fmla="*/ 206658 h 600304"/>
              <a:gd name="connsiteX7" fmla="*/ 82087 w 831305"/>
              <a:gd name="connsiteY7" fmla="*/ 111407 h 600304"/>
              <a:gd name="connsiteX8" fmla="*/ 0 w 831305"/>
              <a:gd name="connsiteY8" fmla="*/ 48346 h 600304"/>
              <a:gd name="connsiteX0" fmla="*/ 0 w 831322"/>
              <a:gd name="connsiteY0" fmla="*/ 48346 h 599731"/>
              <a:gd name="connsiteX1" fmla="*/ 290945 w 831322"/>
              <a:gd name="connsiteY1" fmla="*/ 6782 h 599731"/>
              <a:gd name="connsiteX2" fmla="*/ 581891 w 831322"/>
              <a:gd name="connsiteY2" fmla="*/ 162647 h 599731"/>
              <a:gd name="connsiteX3" fmla="*/ 831273 w 831322"/>
              <a:gd name="connsiteY3" fmla="*/ 599065 h 599731"/>
              <a:gd name="connsiteX4" fmla="*/ 562148 w 831322"/>
              <a:gd name="connsiteY4" fmla="*/ 259998 h 599731"/>
              <a:gd name="connsiteX5" fmla="*/ 447847 w 831322"/>
              <a:gd name="connsiteY5" fmla="*/ 176178 h 599731"/>
              <a:gd name="connsiteX6" fmla="*/ 150668 w 831322"/>
              <a:gd name="connsiteY6" fmla="*/ 206658 h 599731"/>
              <a:gd name="connsiteX7" fmla="*/ 82087 w 831322"/>
              <a:gd name="connsiteY7" fmla="*/ 111407 h 599731"/>
              <a:gd name="connsiteX8" fmla="*/ 0 w 831322"/>
              <a:gd name="connsiteY8" fmla="*/ 48346 h 599731"/>
              <a:gd name="connsiteX0" fmla="*/ 0 w 833084"/>
              <a:gd name="connsiteY0" fmla="*/ 48346 h 604957"/>
              <a:gd name="connsiteX1" fmla="*/ 290945 w 833084"/>
              <a:gd name="connsiteY1" fmla="*/ 6782 h 604957"/>
              <a:gd name="connsiteX2" fmla="*/ 581891 w 833084"/>
              <a:gd name="connsiteY2" fmla="*/ 162647 h 604957"/>
              <a:gd name="connsiteX3" fmla="*/ 831273 w 833084"/>
              <a:gd name="connsiteY3" fmla="*/ 599065 h 604957"/>
              <a:gd name="connsiteX4" fmla="*/ 687877 w 833084"/>
              <a:gd name="connsiteY4" fmla="*/ 404778 h 604957"/>
              <a:gd name="connsiteX5" fmla="*/ 562148 w 833084"/>
              <a:gd name="connsiteY5" fmla="*/ 259998 h 604957"/>
              <a:gd name="connsiteX6" fmla="*/ 447847 w 833084"/>
              <a:gd name="connsiteY6" fmla="*/ 176178 h 604957"/>
              <a:gd name="connsiteX7" fmla="*/ 150668 w 833084"/>
              <a:gd name="connsiteY7" fmla="*/ 206658 h 604957"/>
              <a:gd name="connsiteX8" fmla="*/ 82087 w 833084"/>
              <a:gd name="connsiteY8" fmla="*/ 111407 h 604957"/>
              <a:gd name="connsiteX9" fmla="*/ 0 w 833084"/>
              <a:gd name="connsiteY9" fmla="*/ 48346 h 604957"/>
              <a:gd name="connsiteX0" fmla="*/ 0 w 841690"/>
              <a:gd name="connsiteY0" fmla="*/ 48346 h 651835"/>
              <a:gd name="connsiteX1" fmla="*/ 290945 w 841690"/>
              <a:gd name="connsiteY1" fmla="*/ 6782 h 651835"/>
              <a:gd name="connsiteX2" fmla="*/ 581891 w 841690"/>
              <a:gd name="connsiteY2" fmla="*/ 162647 h 651835"/>
              <a:gd name="connsiteX3" fmla="*/ 831273 w 841690"/>
              <a:gd name="connsiteY3" fmla="*/ 599065 h 651835"/>
              <a:gd name="connsiteX4" fmla="*/ 771697 w 841690"/>
              <a:gd name="connsiteY4" fmla="*/ 606708 h 651835"/>
              <a:gd name="connsiteX5" fmla="*/ 562148 w 841690"/>
              <a:gd name="connsiteY5" fmla="*/ 259998 h 651835"/>
              <a:gd name="connsiteX6" fmla="*/ 447847 w 841690"/>
              <a:gd name="connsiteY6" fmla="*/ 176178 h 651835"/>
              <a:gd name="connsiteX7" fmla="*/ 150668 w 841690"/>
              <a:gd name="connsiteY7" fmla="*/ 206658 h 651835"/>
              <a:gd name="connsiteX8" fmla="*/ 82087 w 841690"/>
              <a:gd name="connsiteY8" fmla="*/ 111407 h 651835"/>
              <a:gd name="connsiteX9" fmla="*/ 0 w 841690"/>
              <a:gd name="connsiteY9" fmla="*/ 48346 h 651835"/>
              <a:gd name="connsiteX0" fmla="*/ 0 w 841690"/>
              <a:gd name="connsiteY0" fmla="*/ 48346 h 649749"/>
              <a:gd name="connsiteX1" fmla="*/ 290945 w 841690"/>
              <a:gd name="connsiteY1" fmla="*/ 6782 h 649749"/>
              <a:gd name="connsiteX2" fmla="*/ 581891 w 841690"/>
              <a:gd name="connsiteY2" fmla="*/ 162647 h 649749"/>
              <a:gd name="connsiteX3" fmla="*/ 831273 w 841690"/>
              <a:gd name="connsiteY3" fmla="*/ 599065 h 649749"/>
              <a:gd name="connsiteX4" fmla="*/ 771697 w 841690"/>
              <a:gd name="connsiteY4" fmla="*/ 602898 h 649749"/>
              <a:gd name="connsiteX5" fmla="*/ 562148 w 841690"/>
              <a:gd name="connsiteY5" fmla="*/ 259998 h 649749"/>
              <a:gd name="connsiteX6" fmla="*/ 447847 w 841690"/>
              <a:gd name="connsiteY6" fmla="*/ 176178 h 649749"/>
              <a:gd name="connsiteX7" fmla="*/ 150668 w 841690"/>
              <a:gd name="connsiteY7" fmla="*/ 206658 h 649749"/>
              <a:gd name="connsiteX8" fmla="*/ 82087 w 841690"/>
              <a:gd name="connsiteY8" fmla="*/ 111407 h 649749"/>
              <a:gd name="connsiteX9" fmla="*/ 0 w 841690"/>
              <a:gd name="connsiteY9" fmla="*/ 48346 h 649749"/>
              <a:gd name="connsiteX0" fmla="*/ 0 w 837998"/>
              <a:gd name="connsiteY0" fmla="*/ 48346 h 670251"/>
              <a:gd name="connsiteX1" fmla="*/ 290945 w 837998"/>
              <a:gd name="connsiteY1" fmla="*/ 6782 h 670251"/>
              <a:gd name="connsiteX2" fmla="*/ 581891 w 837998"/>
              <a:gd name="connsiteY2" fmla="*/ 162647 h 670251"/>
              <a:gd name="connsiteX3" fmla="*/ 831273 w 837998"/>
              <a:gd name="connsiteY3" fmla="*/ 599065 h 670251"/>
              <a:gd name="connsiteX4" fmla="*/ 771697 w 837998"/>
              <a:gd name="connsiteY4" fmla="*/ 602898 h 670251"/>
              <a:gd name="connsiteX5" fmla="*/ 825037 w 837998"/>
              <a:gd name="connsiteY5" fmla="*/ 652428 h 670251"/>
              <a:gd name="connsiteX6" fmla="*/ 562148 w 837998"/>
              <a:gd name="connsiteY6" fmla="*/ 259998 h 670251"/>
              <a:gd name="connsiteX7" fmla="*/ 447847 w 837998"/>
              <a:gd name="connsiteY7" fmla="*/ 176178 h 670251"/>
              <a:gd name="connsiteX8" fmla="*/ 150668 w 837998"/>
              <a:gd name="connsiteY8" fmla="*/ 206658 h 670251"/>
              <a:gd name="connsiteX9" fmla="*/ 82087 w 837998"/>
              <a:gd name="connsiteY9" fmla="*/ 111407 h 670251"/>
              <a:gd name="connsiteX10" fmla="*/ 0 w 837998"/>
              <a:gd name="connsiteY10" fmla="*/ 48346 h 670251"/>
              <a:gd name="connsiteX0" fmla="*/ 0 w 837998"/>
              <a:gd name="connsiteY0" fmla="*/ 48346 h 630709"/>
              <a:gd name="connsiteX1" fmla="*/ 290945 w 837998"/>
              <a:gd name="connsiteY1" fmla="*/ 6782 h 630709"/>
              <a:gd name="connsiteX2" fmla="*/ 581891 w 837998"/>
              <a:gd name="connsiteY2" fmla="*/ 162647 h 630709"/>
              <a:gd name="connsiteX3" fmla="*/ 831273 w 837998"/>
              <a:gd name="connsiteY3" fmla="*/ 599065 h 630709"/>
              <a:gd name="connsiteX4" fmla="*/ 771697 w 837998"/>
              <a:gd name="connsiteY4" fmla="*/ 602898 h 630709"/>
              <a:gd name="connsiteX5" fmla="*/ 802177 w 837998"/>
              <a:gd name="connsiteY5" fmla="*/ 602898 h 630709"/>
              <a:gd name="connsiteX6" fmla="*/ 562148 w 837998"/>
              <a:gd name="connsiteY6" fmla="*/ 259998 h 630709"/>
              <a:gd name="connsiteX7" fmla="*/ 447847 w 837998"/>
              <a:gd name="connsiteY7" fmla="*/ 176178 h 630709"/>
              <a:gd name="connsiteX8" fmla="*/ 150668 w 837998"/>
              <a:gd name="connsiteY8" fmla="*/ 206658 h 630709"/>
              <a:gd name="connsiteX9" fmla="*/ 82087 w 837998"/>
              <a:gd name="connsiteY9" fmla="*/ 111407 h 630709"/>
              <a:gd name="connsiteX10" fmla="*/ 0 w 837998"/>
              <a:gd name="connsiteY10" fmla="*/ 48346 h 630709"/>
              <a:gd name="connsiteX0" fmla="*/ 0 w 837998"/>
              <a:gd name="connsiteY0" fmla="*/ 48346 h 630709"/>
              <a:gd name="connsiteX1" fmla="*/ 290945 w 837998"/>
              <a:gd name="connsiteY1" fmla="*/ 6782 h 630709"/>
              <a:gd name="connsiteX2" fmla="*/ 581891 w 837998"/>
              <a:gd name="connsiteY2" fmla="*/ 162647 h 630709"/>
              <a:gd name="connsiteX3" fmla="*/ 831273 w 837998"/>
              <a:gd name="connsiteY3" fmla="*/ 599065 h 630709"/>
              <a:gd name="connsiteX4" fmla="*/ 771697 w 837998"/>
              <a:gd name="connsiteY4" fmla="*/ 602898 h 630709"/>
              <a:gd name="connsiteX5" fmla="*/ 802177 w 837998"/>
              <a:gd name="connsiteY5" fmla="*/ 602898 h 630709"/>
              <a:gd name="connsiteX6" fmla="*/ 562148 w 837998"/>
              <a:gd name="connsiteY6" fmla="*/ 259998 h 630709"/>
              <a:gd name="connsiteX7" fmla="*/ 447847 w 837998"/>
              <a:gd name="connsiteY7" fmla="*/ 176178 h 630709"/>
              <a:gd name="connsiteX8" fmla="*/ 150668 w 837998"/>
              <a:gd name="connsiteY8" fmla="*/ 206658 h 630709"/>
              <a:gd name="connsiteX9" fmla="*/ 82087 w 837998"/>
              <a:gd name="connsiteY9" fmla="*/ 111407 h 630709"/>
              <a:gd name="connsiteX10" fmla="*/ 0 w 837998"/>
              <a:gd name="connsiteY10" fmla="*/ 48346 h 630709"/>
              <a:gd name="connsiteX0" fmla="*/ 0 w 837998"/>
              <a:gd name="connsiteY0" fmla="*/ 48346 h 630709"/>
              <a:gd name="connsiteX1" fmla="*/ 290945 w 837998"/>
              <a:gd name="connsiteY1" fmla="*/ 6782 h 630709"/>
              <a:gd name="connsiteX2" fmla="*/ 581891 w 837998"/>
              <a:gd name="connsiteY2" fmla="*/ 162647 h 630709"/>
              <a:gd name="connsiteX3" fmla="*/ 831273 w 837998"/>
              <a:gd name="connsiteY3" fmla="*/ 599065 h 630709"/>
              <a:gd name="connsiteX4" fmla="*/ 771697 w 837998"/>
              <a:gd name="connsiteY4" fmla="*/ 602898 h 630709"/>
              <a:gd name="connsiteX5" fmla="*/ 802177 w 837998"/>
              <a:gd name="connsiteY5" fmla="*/ 602898 h 630709"/>
              <a:gd name="connsiteX6" fmla="*/ 562148 w 837998"/>
              <a:gd name="connsiteY6" fmla="*/ 259998 h 630709"/>
              <a:gd name="connsiteX7" fmla="*/ 447847 w 837998"/>
              <a:gd name="connsiteY7" fmla="*/ 176178 h 630709"/>
              <a:gd name="connsiteX8" fmla="*/ 150668 w 837998"/>
              <a:gd name="connsiteY8" fmla="*/ 206658 h 630709"/>
              <a:gd name="connsiteX9" fmla="*/ 82087 w 837998"/>
              <a:gd name="connsiteY9" fmla="*/ 111407 h 630709"/>
              <a:gd name="connsiteX10" fmla="*/ 0 w 837998"/>
              <a:gd name="connsiteY10" fmla="*/ 48346 h 630709"/>
              <a:gd name="connsiteX0" fmla="*/ 0 w 841690"/>
              <a:gd name="connsiteY0" fmla="*/ 48346 h 649749"/>
              <a:gd name="connsiteX1" fmla="*/ 290945 w 841690"/>
              <a:gd name="connsiteY1" fmla="*/ 6782 h 649749"/>
              <a:gd name="connsiteX2" fmla="*/ 581891 w 841690"/>
              <a:gd name="connsiteY2" fmla="*/ 162647 h 649749"/>
              <a:gd name="connsiteX3" fmla="*/ 831273 w 841690"/>
              <a:gd name="connsiteY3" fmla="*/ 599065 h 649749"/>
              <a:gd name="connsiteX4" fmla="*/ 771697 w 841690"/>
              <a:gd name="connsiteY4" fmla="*/ 602898 h 649749"/>
              <a:gd name="connsiteX5" fmla="*/ 562148 w 841690"/>
              <a:gd name="connsiteY5" fmla="*/ 259998 h 649749"/>
              <a:gd name="connsiteX6" fmla="*/ 447847 w 841690"/>
              <a:gd name="connsiteY6" fmla="*/ 176178 h 649749"/>
              <a:gd name="connsiteX7" fmla="*/ 150668 w 841690"/>
              <a:gd name="connsiteY7" fmla="*/ 206658 h 649749"/>
              <a:gd name="connsiteX8" fmla="*/ 82087 w 841690"/>
              <a:gd name="connsiteY8" fmla="*/ 111407 h 649749"/>
              <a:gd name="connsiteX9" fmla="*/ 0 w 841690"/>
              <a:gd name="connsiteY9" fmla="*/ 48346 h 649749"/>
              <a:gd name="connsiteX0" fmla="*/ 0 w 836588"/>
              <a:gd name="connsiteY0" fmla="*/ 48346 h 627539"/>
              <a:gd name="connsiteX1" fmla="*/ 290945 w 836588"/>
              <a:gd name="connsiteY1" fmla="*/ 6782 h 627539"/>
              <a:gd name="connsiteX2" fmla="*/ 581891 w 836588"/>
              <a:gd name="connsiteY2" fmla="*/ 162647 h 627539"/>
              <a:gd name="connsiteX3" fmla="*/ 831273 w 836588"/>
              <a:gd name="connsiteY3" fmla="*/ 599065 h 627539"/>
              <a:gd name="connsiteX4" fmla="*/ 737407 w 836588"/>
              <a:gd name="connsiteY4" fmla="*/ 549558 h 627539"/>
              <a:gd name="connsiteX5" fmla="*/ 562148 w 836588"/>
              <a:gd name="connsiteY5" fmla="*/ 259998 h 627539"/>
              <a:gd name="connsiteX6" fmla="*/ 447847 w 836588"/>
              <a:gd name="connsiteY6" fmla="*/ 176178 h 627539"/>
              <a:gd name="connsiteX7" fmla="*/ 150668 w 836588"/>
              <a:gd name="connsiteY7" fmla="*/ 206658 h 627539"/>
              <a:gd name="connsiteX8" fmla="*/ 82087 w 836588"/>
              <a:gd name="connsiteY8" fmla="*/ 111407 h 627539"/>
              <a:gd name="connsiteX9" fmla="*/ 0 w 836588"/>
              <a:gd name="connsiteY9" fmla="*/ 48346 h 627539"/>
              <a:gd name="connsiteX0" fmla="*/ 0 w 836398"/>
              <a:gd name="connsiteY0" fmla="*/ 48346 h 631775"/>
              <a:gd name="connsiteX1" fmla="*/ 290945 w 836398"/>
              <a:gd name="connsiteY1" fmla="*/ 6782 h 631775"/>
              <a:gd name="connsiteX2" fmla="*/ 581891 w 836398"/>
              <a:gd name="connsiteY2" fmla="*/ 162647 h 631775"/>
              <a:gd name="connsiteX3" fmla="*/ 831273 w 836398"/>
              <a:gd name="connsiteY3" fmla="*/ 599065 h 631775"/>
              <a:gd name="connsiteX4" fmla="*/ 737407 w 836398"/>
              <a:gd name="connsiteY4" fmla="*/ 549558 h 631775"/>
              <a:gd name="connsiteX5" fmla="*/ 562148 w 836398"/>
              <a:gd name="connsiteY5" fmla="*/ 259998 h 631775"/>
              <a:gd name="connsiteX6" fmla="*/ 447847 w 836398"/>
              <a:gd name="connsiteY6" fmla="*/ 176178 h 631775"/>
              <a:gd name="connsiteX7" fmla="*/ 150668 w 836398"/>
              <a:gd name="connsiteY7" fmla="*/ 206658 h 631775"/>
              <a:gd name="connsiteX8" fmla="*/ 82087 w 836398"/>
              <a:gd name="connsiteY8" fmla="*/ 111407 h 631775"/>
              <a:gd name="connsiteX9" fmla="*/ 0 w 836398"/>
              <a:gd name="connsiteY9" fmla="*/ 48346 h 631775"/>
              <a:gd name="connsiteX0" fmla="*/ 0 w 840022"/>
              <a:gd name="connsiteY0" fmla="*/ 48346 h 621382"/>
              <a:gd name="connsiteX1" fmla="*/ 290945 w 840022"/>
              <a:gd name="connsiteY1" fmla="*/ 6782 h 621382"/>
              <a:gd name="connsiteX2" fmla="*/ 581891 w 840022"/>
              <a:gd name="connsiteY2" fmla="*/ 162647 h 621382"/>
              <a:gd name="connsiteX3" fmla="*/ 835083 w 840022"/>
              <a:gd name="connsiteY3" fmla="*/ 583825 h 621382"/>
              <a:gd name="connsiteX4" fmla="*/ 737407 w 840022"/>
              <a:gd name="connsiteY4" fmla="*/ 549558 h 621382"/>
              <a:gd name="connsiteX5" fmla="*/ 562148 w 840022"/>
              <a:gd name="connsiteY5" fmla="*/ 259998 h 621382"/>
              <a:gd name="connsiteX6" fmla="*/ 447847 w 840022"/>
              <a:gd name="connsiteY6" fmla="*/ 176178 h 621382"/>
              <a:gd name="connsiteX7" fmla="*/ 150668 w 840022"/>
              <a:gd name="connsiteY7" fmla="*/ 206658 h 621382"/>
              <a:gd name="connsiteX8" fmla="*/ 82087 w 840022"/>
              <a:gd name="connsiteY8" fmla="*/ 111407 h 621382"/>
              <a:gd name="connsiteX9" fmla="*/ 0 w 840022"/>
              <a:gd name="connsiteY9" fmla="*/ 48346 h 621382"/>
              <a:gd name="connsiteX0" fmla="*/ 0 w 837763"/>
              <a:gd name="connsiteY0" fmla="*/ 48346 h 606837"/>
              <a:gd name="connsiteX1" fmla="*/ 290945 w 837763"/>
              <a:gd name="connsiteY1" fmla="*/ 6782 h 606837"/>
              <a:gd name="connsiteX2" fmla="*/ 581891 w 837763"/>
              <a:gd name="connsiteY2" fmla="*/ 162647 h 606837"/>
              <a:gd name="connsiteX3" fmla="*/ 835083 w 837763"/>
              <a:gd name="connsiteY3" fmla="*/ 583825 h 606837"/>
              <a:gd name="connsiteX4" fmla="*/ 737407 w 837763"/>
              <a:gd name="connsiteY4" fmla="*/ 549558 h 606837"/>
              <a:gd name="connsiteX5" fmla="*/ 562148 w 837763"/>
              <a:gd name="connsiteY5" fmla="*/ 259998 h 606837"/>
              <a:gd name="connsiteX6" fmla="*/ 447847 w 837763"/>
              <a:gd name="connsiteY6" fmla="*/ 176178 h 606837"/>
              <a:gd name="connsiteX7" fmla="*/ 150668 w 837763"/>
              <a:gd name="connsiteY7" fmla="*/ 206658 h 606837"/>
              <a:gd name="connsiteX8" fmla="*/ 82087 w 837763"/>
              <a:gd name="connsiteY8" fmla="*/ 111407 h 606837"/>
              <a:gd name="connsiteX9" fmla="*/ 0 w 837763"/>
              <a:gd name="connsiteY9" fmla="*/ 48346 h 606837"/>
              <a:gd name="connsiteX0" fmla="*/ 0 w 835107"/>
              <a:gd name="connsiteY0" fmla="*/ 48346 h 606432"/>
              <a:gd name="connsiteX1" fmla="*/ 290945 w 835107"/>
              <a:gd name="connsiteY1" fmla="*/ 6782 h 606432"/>
              <a:gd name="connsiteX2" fmla="*/ 581891 w 835107"/>
              <a:gd name="connsiteY2" fmla="*/ 162647 h 606432"/>
              <a:gd name="connsiteX3" fmla="*/ 745028 w 835107"/>
              <a:gd name="connsiteY3" fmla="*/ 374299 h 606432"/>
              <a:gd name="connsiteX4" fmla="*/ 835083 w 835107"/>
              <a:gd name="connsiteY4" fmla="*/ 583825 h 606432"/>
              <a:gd name="connsiteX5" fmla="*/ 737407 w 835107"/>
              <a:gd name="connsiteY5" fmla="*/ 549558 h 606432"/>
              <a:gd name="connsiteX6" fmla="*/ 562148 w 835107"/>
              <a:gd name="connsiteY6" fmla="*/ 259998 h 606432"/>
              <a:gd name="connsiteX7" fmla="*/ 447847 w 835107"/>
              <a:gd name="connsiteY7" fmla="*/ 176178 h 606432"/>
              <a:gd name="connsiteX8" fmla="*/ 150668 w 835107"/>
              <a:gd name="connsiteY8" fmla="*/ 206658 h 606432"/>
              <a:gd name="connsiteX9" fmla="*/ 82087 w 835107"/>
              <a:gd name="connsiteY9" fmla="*/ 111407 h 606432"/>
              <a:gd name="connsiteX10" fmla="*/ 0 w 835107"/>
              <a:gd name="connsiteY10" fmla="*/ 48346 h 606432"/>
              <a:gd name="connsiteX0" fmla="*/ 0 w 835083"/>
              <a:gd name="connsiteY0" fmla="*/ 48346 h 605910"/>
              <a:gd name="connsiteX1" fmla="*/ 290945 w 835083"/>
              <a:gd name="connsiteY1" fmla="*/ 6782 h 605910"/>
              <a:gd name="connsiteX2" fmla="*/ 581891 w 835083"/>
              <a:gd name="connsiteY2" fmla="*/ 162647 h 605910"/>
              <a:gd name="connsiteX3" fmla="*/ 737408 w 835083"/>
              <a:gd name="connsiteY3" fmla="*/ 381919 h 605910"/>
              <a:gd name="connsiteX4" fmla="*/ 835083 w 835083"/>
              <a:gd name="connsiteY4" fmla="*/ 583825 h 605910"/>
              <a:gd name="connsiteX5" fmla="*/ 737407 w 835083"/>
              <a:gd name="connsiteY5" fmla="*/ 549558 h 605910"/>
              <a:gd name="connsiteX6" fmla="*/ 562148 w 835083"/>
              <a:gd name="connsiteY6" fmla="*/ 259998 h 605910"/>
              <a:gd name="connsiteX7" fmla="*/ 447847 w 835083"/>
              <a:gd name="connsiteY7" fmla="*/ 176178 h 605910"/>
              <a:gd name="connsiteX8" fmla="*/ 150668 w 835083"/>
              <a:gd name="connsiteY8" fmla="*/ 206658 h 605910"/>
              <a:gd name="connsiteX9" fmla="*/ 82087 w 835083"/>
              <a:gd name="connsiteY9" fmla="*/ 111407 h 605910"/>
              <a:gd name="connsiteX10" fmla="*/ 0 w 835083"/>
              <a:gd name="connsiteY10" fmla="*/ 48346 h 605910"/>
              <a:gd name="connsiteX0" fmla="*/ 0 w 835083"/>
              <a:gd name="connsiteY0" fmla="*/ 48346 h 605910"/>
              <a:gd name="connsiteX1" fmla="*/ 290945 w 835083"/>
              <a:gd name="connsiteY1" fmla="*/ 6782 h 605910"/>
              <a:gd name="connsiteX2" fmla="*/ 581891 w 835083"/>
              <a:gd name="connsiteY2" fmla="*/ 162647 h 605910"/>
              <a:gd name="connsiteX3" fmla="*/ 737408 w 835083"/>
              <a:gd name="connsiteY3" fmla="*/ 381919 h 605910"/>
              <a:gd name="connsiteX4" fmla="*/ 835083 w 835083"/>
              <a:gd name="connsiteY4" fmla="*/ 583825 h 605910"/>
              <a:gd name="connsiteX5" fmla="*/ 737407 w 835083"/>
              <a:gd name="connsiteY5" fmla="*/ 549558 h 605910"/>
              <a:gd name="connsiteX6" fmla="*/ 562148 w 835083"/>
              <a:gd name="connsiteY6" fmla="*/ 259998 h 605910"/>
              <a:gd name="connsiteX7" fmla="*/ 447847 w 835083"/>
              <a:gd name="connsiteY7" fmla="*/ 176178 h 605910"/>
              <a:gd name="connsiteX8" fmla="*/ 150668 w 835083"/>
              <a:gd name="connsiteY8" fmla="*/ 206658 h 605910"/>
              <a:gd name="connsiteX9" fmla="*/ 82087 w 835083"/>
              <a:gd name="connsiteY9" fmla="*/ 111407 h 605910"/>
              <a:gd name="connsiteX10" fmla="*/ 0 w 835083"/>
              <a:gd name="connsiteY10" fmla="*/ 48346 h 6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5083" h="605910">
                <a:moveTo>
                  <a:pt x="0" y="48346"/>
                </a:moveTo>
                <a:cubicBezTo>
                  <a:pt x="103043" y="11111"/>
                  <a:pt x="193963" y="-12268"/>
                  <a:pt x="290945" y="6782"/>
                </a:cubicBezTo>
                <a:cubicBezTo>
                  <a:pt x="387927" y="25832"/>
                  <a:pt x="503670" y="73454"/>
                  <a:pt x="581891" y="162647"/>
                </a:cubicBezTo>
                <a:cubicBezTo>
                  <a:pt x="660112" y="251840"/>
                  <a:pt x="695209" y="311723"/>
                  <a:pt x="737408" y="381919"/>
                </a:cubicBezTo>
                <a:cubicBezTo>
                  <a:pt x="779607" y="452115"/>
                  <a:pt x="835083" y="555885"/>
                  <a:pt x="835083" y="583825"/>
                </a:cubicBezTo>
                <a:cubicBezTo>
                  <a:pt x="835083" y="611765"/>
                  <a:pt x="778451" y="625119"/>
                  <a:pt x="737407" y="549558"/>
                </a:cubicBezTo>
                <a:cubicBezTo>
                  <a:pt x="692553" y="493047"/>
                  <a:pt x="616123" y="331118"/>
                  <a:pt x="562148" y="259998"/>
                </a:cubicBezTo>
                <a:cubicBezTo>
                  <a:pt x="508173" y="188878"/>
                  <a:pt x="517062" y="190148"/>
                  <a:pt x="447847" y="176178"/>
                </a:cubicBezTo>
                <a:cubicBezTo>
                  <a:pt x="378632" y="162208"/>
                  <a:pt x="191943" y="241583"/>
                  <a:pt x="150668" y="206658"/>
                </a:cubicBezTo>
                <a:lnTo>
                  <a:pt x="82087" y="111407"/>
                </a:lnTo>
                <a:lnTo>
                  <a:pt x="0" y="48346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12372" y="4604336"/>
            <a:ext cx="2286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541567" y="3154292"/>
            <a:ext cx="879174" cy="676575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4" fmla="*/ 0 w 883227"/>
              <a:gd name="connsiteY4" fmla="*/ 48346 h 619847"/>
              <a:gd name="connsiteX0" fmla="*/ 0 w 886959"/>
              <a:gd name="connsiteY0" fmla="*/ 48346 h 619847"/>
              <a:gd name="connsiteX1" fmla="*/ 290945 w 886959"/>
              <a:gd name="connsiteY1" fmla="*/ 6782 h 619847"/>
              <a:gd name="connsiteX2" fmla="*/ 581891 w 886959"/>
              <a:gd name="connsiteY2" fmla="*/ 162647 h 619847"/>
              <a:gd name="connsiteX3" fmla="*/ 883227 w 886959"/>
              <a:gd name="connsiteY3" fmla="*/ 619847 h 619847"/>
              <a:gd name="connsiteX4" fmla="*/ 363682 w 886959"/>
              <a:gd name="connsiteY4" fmla="*/ 286138 h 619847"/>
              <a:gd name="connsiteX5" fmla="*/ 0 w 886959"/>
              <a:gd name="connsiteY5" fmla="*/ 48346 h 619847"/>
              <a:gd name="connsiteX0" fmla="*/ 0 w 897180"/>
              <a:gd name="connsiteY0" fmla="*/ 48346 h 619847"/>
              <a:gd name="connsiteX1" fmla="*/ 290945 w 897180"/>
              <a:gd name="connsiteY1" fmla="*/ 6782 h 619847"/>
              <a:gd name="connsiteX2" fmla="*/ 581891 w 897180"/>
              <a:gd name="connsiteY2" fmla="*/ 162647 h 619847"/>
              <a:gd name="connsiteX3" fmla="*/ 883227 w 897180"/>
              <a:gd name="connsiteY3" fmla="*/ 619847 h 619847"/>
              <a:gd name="connsiteX4" fmla="*/ 104602 w 897180"/>
              <a:gd name="connsiteY4" fmla="*/ 164218 h 619847"/>
              <a:gd name="connsiteX5" fmla="*/ 0 w 897180"/>
              <a:gd name="connsiteY5" fmla="*/ 48346 h 619847"/>
              <a:gd name="connsiteX0" fmla="*/ 0 w 885583"/>
              <a:gd name="connsiteY0" fmla="*/ 48346 h 622684"/>
              <a:gd name="connsiteX1" fmla="*/ 290945 w 885583"/>
              <a:gd name="connsiteY1" fmla="*/ 6782 h 622684"/>
              <a:gd name="connsiteX2" fmla="*/ 581891 w 885583"/>
              <a:gd name="connsiteY2" fmla="*/ 162647 h 622684"/>
              <a:gd name="connsiteX3" fmla="*/ 883227 w 885583"/>
              <a:gd name="connsiteY3" fmla="*/ 619847 h 622684"/>
              <a:gd name="connsiteX4" fmla="*/ 413211 w 885583"/>
              <a:gd name="connsiteY4" fmla="*/ 347098 h 622684"/>
              <a:gd name="connsiteX5" fmla="*/ 104602 w 885583"/>
              <a:gd name="connsiteY5" fmla="*/ 164218 h 622684"/>
              <a:gd name="connsiteX6" fmla="*/ 0 w 885583"/>
              <a:gd name="connsiteY6" fmla="*/ 48346 h 622684"/>
              <a:gd name="connsiteX0" fmla="*/ 0 w 890353"/>
              <a:gd name="connsiteY0" fmla="*/ 48346 h 628027"/>
              <a:gd name="connsiteX1" fmla="*/ 290945 w 890353"/>
              <a:gd name="connsiteY1" fmla="*/ 6782 h 628027"/>
              <a:gd name="connsiteX2" fmla="*/ 581891 w 890353"/>
              <a:gd name="connsiteY2" fmla="*/ 162647 h 628027"/>
              <a:gd name="connsiteX3" fmla="*/ 883227 w 890353"/>
              <a:gd name="connsiteY3" fmla="*/ 619847 h 628027"/>
              <a:gd name="connsiteX4" fmla="*/ 264621 w 890353"/>
              <a:gd name="connsiteY4" fmla="*/ 434728 h 628027"/>
              <a:gd name="connsiteX5" fmla="*/ 104602 w 890353"/>
              <a:gd name="connsiteY5" fmla="*/ 164218 h 628027"/>
              <a:gd name="connsiteX6" fmla="*/ 0 w 890353"/>
              <a:gd name="connsiteY6" fmla="*/ 48346 h 628027"/>
              <a:gd name="connsiteX0" fmla="*/ 0 w 883944"/>
              <a:gd name="connsiteY0" fmla="*/ 48346 h 638977"/>
              <a:gd name="connsiteX1" fmla="*/ 290945 w 883944"/>
              <a:gd name="connsiteY1" fmla="*/ 6782 h 638977"/>
              <a:gd name="connsiteX2" fmla="*/ 581891 w 883944"/>
              <a:gd name="connsiteY2" fmla="*/ 162647 h 638977"/>
              <a:gd name="connsiteX3" fmla="*/ 883227 w 883944"/>
              <a:gd name="connsiteY3" fmla="*/ 619847 h 638977"/>
              <a:gd name="connsiteX4" fmla="*/ 493222 w 883944"/>
              <a:gd name="connsiteY4" fmla="*/ 541407 h 638977"/>
              <a:gd name="connsiteX5" fmla="*/ 264621 w 883944"/>
              <a:gd name="connsiteY5" fmla="*/ 434728 h 638977"/>
              <a:gd name="connsiteX6" fmla="*/ 104602 w 883944"/>
              <a:gd name="connsiteY6" fmla="*/ 164218 h 638977"/>
              <a:gd name="connsiteX7" fmla="*/ 0 w 883944"/>
              <a:gd name="connsiteY7" fmla="*/ 48346 h 638977"/>
              <a:gd name="connsiteX0" fmla="*/ 0 w 885122"/>
              <a:gd name="connsiteY0" fmla="*/ 48346 h 626004"/>
              <a:gd name="connsiteX1" fmla="*/ 290945 w 885122"/>
              <a:gd name="connsiteY1" fmla="*/ 6782 h 626004"/>
              <a:gd name="connsiteX2" fmla="*/ 581891 w 885122"/>
              <a:gd name="connsiteY2" fmla="*/ 162647 h 626004"/>
              <a:gd name="connsiteX3" fmla="*/ 883227 w 885122"/>
              <a:gd name="connsiteY3" fmla="*/ 619847 h 626004"/>
              <a:gd name="connsiteX4" fmla="*/ 432262 w 885122"/>
              <a:gd name="connsiteY4" fmla="*/ 427107 h 626004"/>
              <a:gd name="connsiteX5" fmla="*/ 264621 w 885122"/>
              <a:gd name="connsiteY5" fmla="*/ 434728 h 626004"/>
              <a:gd name="connsiteX6" fmla="*/ 104602 w 885122"/>
              <a:gd name="connsiteY6" fmla="*/ 164218 h 626004"/>
              <a:gd name="connsiteX7" fmla="*/ 0 w 885122"/>
              <a:gd name="connsiteY7" fmla="*/ 48346 h 626004"/>
              <a:gd name="connsiteX0" fmla="*/ 0 w 883907"/>
              <a:gd name="connsiteY0" fmla="*/ 48346 h 637743"/>
              <a:gd name="connsiteX1" fmla="*/ 290945 w 883907"/>
              <a:gd name="connsiteY1" fmla="*/ 6782 h 637743"/>
              <a:gd name="connsiteX2" fmla="*/ 581891 w 883907"/>
              <a:gd name="connsiteY2" fmla="*/ 162647 h 637743"/>
              <a:gd name="connsiteX3" fmla="*/ 883227 w 883907"/>
              <a:gd name="connsiteY3" fmla="*/ 619847 h 637743"/>
              <a:gd name="connsiteX4" fmla="*/ 657052 w 883907"/>
              <a:gd name="connsiteY4" fmla="*/ 533787 h 637743"/>
              <a:gd name="connsiteX5" fmla="*/ 432262 w 883907"/>
              <a:gd name="connsiteY5" fmla="*/ 427107 h 637743"/>
              <a:gd name="connsiteX6" fmla="*/ 264621 w 883907"/>
              <a:gd name="connsiteY6" fmla="*/ 434728 h 637743"/>
              <a:gd name="connsiteX7" fmla="*/ 104602 w 883907"/>
              <a:gd name="connsiteY7" fmla="*/ 164218 h 637743"/>
              <a:gd name="connsiteX8" fmla="*/ 0 w 883907"/>
              <a:gd name="connsiteY8" fmla="*/ 48346 h 637743"/>
              <a:gd name="connsiteX0" fmla="*/ 0 w 883349"/>
              <a:gd name="connsiteY0" fmla="*/ 48346 h 632676"/>
              <a:gd name="connsiteX1" fmla="*/ 290945 w 883349"/>
              <a:gd name="connsiteY1" fmla="*/ 6782 h 632676"/>
              <a:gd name="connsiteX2" fmla="*/ 581891 w 883349"/>
              <a:gd name="connsiteY2" fmla="*/ 162647 h 632676"/>
              <a:gd name="connsiteX3" fmla="*/ 883227 w 883349"/>
              <a:gd name="connsiteY3" fmla="*/ 619847 h 632676"/>
              <a:gd name="connsiteX4" fmla="*/ 546562 w 883349"/>
              <a:gd name="connsiteY4" fmla="*/ 499497 h 632676"/>
              <a:gd name="connsiteX5" fmla="*/ 432262 w 883349"/>
              <a:gd name="connsiteY5" fmla="*/ 427107 h 632676"/>
              <a:gd name="connsiteX6" fmla="*/ 264621 w 883349"/>
              <a:gd name="connsiteY6" fmla="*/ 434728 h 632676"/>
              <a:gd name="connsiteX7" fmla="*/ 104602 w 883349"/>
              <a:gd name="connsiteY7" fmla="*/ 164218 h 632676"/>
              <a:gd name="connsiteX8" fmla="*/ 0 w 883349"/>
              <a:gd name="connsiteY8" fmla="*/ 48346 h 632676"/>
              <a:gd name="connsiteX0" fmla="*/ 0 w 885825"/>
              <a:gd name="connsiteY0" fmla="*/ 48346 h 646786"/>
              <a:gd name="connsiteX1" fmla="*/ 290945 w 885825"/>
              <a:gd name="connsiteY1" fmla="*/ 6782 h 646786"/>
              <a:gd name="connsiteX2" fmla="*/ 581891 w 885825"/>
              <a:gd name="connsiteY2" fmla="*/ 162647 h 646786"/>
              <a:gd name="connsiteX3" fmla="*/ 883227 w 885825"/>
              <a:gd name="connsiteY3" fmla="*/ 619847 h 646786"/>
              <a:gd name="connsiteX4" fmla="*/ 718013 w 885825"/>
              <a:gd name="connsiteY4" fmla="*/ 583317 h 646786"/>
              <a:gd name="connsiteX5" fmla="*/ 546562 w 885825"/>
              <a:gd name="connsiteY5" fmla="*/ 499497 h 646786"/>
              <a:gd name="connsiteX6" fmla="*/ 432262 w 885825"/>
              <a:gd name="connsiteY6" fmla="*/ 427107 h 646786"/>
              <a:gd name="connsiteX7" fmla="*/ 264621 w 885825"/>
              <a:gd name="connsiteY7" fmla="*/ 434728 h 646786"/>
              <a:gd name="connsiteX8" fmla="*/ 104602 w 885825"/>
              <a:gd name="connsiteY8" fmla="*/ 164218 h 646786"/>
              <a:gd name="connsiteX9" fmla="*/ 0 w 885825"/>
              <a:gd name="connsiteY9" fmla="*/ 48346 h 646786"/>
              <a:gd name="connsiteX0" fmla="*/ 0 w 883841"/>
              <a:gd name="connsiteY0" fmla="*/ 48346 h 683428"/>
              <a:gd name="connsiteX1" fmla="*/ 290945 w 883841"/>
              <a:gd name="connsiteY1" fmla="*/ 6782 h 683428"/>
              <a:gd name="connsiteX2" fmla="*/ 581891 w 883841"/>
              <a:gd name="connsiteY2" fmla="*/ 162647 h 683428"/>
              <a:gd name="connsiteX3" fmla="*/ 883227 w 883841"/>
              <a:gd name="connsiteY3" fmla="*/ 619847 h 683428"/>
              <a:gd name="connsiteX4" fmla="*/ 657053 w 883841"/>
              <a:gd name="connsiteY4" fmla="*/ 667137 h 683428"/>
              <a:gd name="connsiteX5" fmla="*/ 546562 w 883841"/>
              <a:gd name="connsiteY5" fmla="*/ 499497 h 683428"/>
              <a:gd name="connsiteX6" fmla="*/ 432262 w 883841"/>
              <a:gd name="connsiteY6" fmla="*/ 427107 h 683428"/>
              <a:gd name="connsiteX7" fmla="*/ 264621 w 883841"/>
              <a:gd name="connsiteY7" fmla="*/ 434728 h 683428"/>
              <a:gd name="connsiteX8" fmla="*/ 104602 w 883841"/>
              <a:gd name="connsiteY8" fmla="*/ 164218 h 683428"/>
              <a:gd name="connsiteX9" fmla="*/ 0 w 883841"/>
              <a:gd name="connsiteY9" fmla="*/ 48346 h 683428"/>
              <a:gd name="connsiteX0" fmla="*/ 0 w 895052"/>
              <a:gd name="connsiteY0" fmla="*/ 48346 h 689300"/>
              <a:gd name="connsiteX1" fmla="*/ 290945 w 895052"/>
              <a:gd name="connsiteY1" fmla="*/ 6782 h 689300"/>
              <a:gd name="connsiteX2" fmla="*/ 581891 w 895052"/>
              <a:gd name="connsiteY2" fmla="*/ 162647 h 689300"/>
              <a:gd name="connsiteX3" fmla="*/ 883227 w 895052"/>
              <a:gd name="connsiteY3" fmla="*/ 619847 h 689300"/>
              <a:gd name="connsiteX4" fmla="*/ 817073 w 895052"/>
              <a:gd name="connsiteY4" fmla="*/ 682377 h 689300"/>
              <a:gd name="connsiteX5" fmla="*/ 657053 w 895052"/>
              <a:gd name="connsiteY5" fmla="*/ 667137 h 689300"/>
              <a:gd name="connsiteX6" fmla="*/ 546562 w 895052"/>
              <a:gd name="connsiteY6" fmla="*/ 499497 h 689300"/>
              <a:gd name="connsiteX7" fmla="*/ 432262 w 895052"/>
              <a:gd name="connsiteY7" fmla="*/ 427107 h 689300"/>
              <a:gd name="connsiteX8" fmla="*/ 264621 w 895052"/>
              <a:gd name="connsiteY8" fmla="*/ 434728 h 689300"/>
              <a:gd name="connsiteX9" fmla="*/ 104602 w 895052"/>
              <a:gd name="connsiteY9" fmla="*/ 164218 h 689300"/>
              <a:gd name="connsiteX10" fmla="*/ 0 w 895052"/>
              <a:gd name="connsiteY10" fmla="*/ 48346 h 689300"/>
              <a:gd name="connsiteX0" fmla="*/ 0 w 888363"/>
              <a:gd name="connsiteY0" fmla="*/ 48346 h 676986"/>
              <a:gd name="connsiteX1" fmla="*/ 290945 w 888363"/>
              <a:gd name="connsiteY1" fmla="*/ 6782 h 676986"/>
              <a:gd name="connsiteX2" fmla="*/ 581891 w 888363"/>
              <a:gd name="connsiteY2" fmla="*/ 162647 h 676986"/>
              <a:gd name="connsiteX3" fmla="*/ 883227 w 888363"/>
              <a:gd name="connsiteY3" fmla="*/ 619847 h 676986"/>
              <a:gd name="connsiteX4" fmla="*/ 763733 w 888363"/>
              <a:gd name="connsiteY4" fmla="*/ 640467 h 676986"/>
              <a:gd name="connsiteX5" fmla="*/ 657053 w 888363"/>
              <a:gd name="connsiteY5" fmla="*/ 667137 h 676986"/>
              <a:gd name="connsiteX6" fmla="*/ 546562 w 888363"/>
              <a:gd name="connsiteY6" fmla="*/ 499497 h 676986"/>
              <a:gd name="connsiteX7" fmla="*/ 432262 w 888363"/>
              <a:gd name="connsiteY7" fmla="*/ 427107 h 676986"/>
              <a:gd name="connsiteX8" fmla="*/ 264621 w 888363"/>
              <a:gd name="connsiteY8" fmla="*/ 434728 h 676986"/>
              <a:gd name="connsiteX9" fmla="*/ 104602 w 888363"/>
              <a:gd name="connsiteY9" fmla="*/ 164218 h 676986"/>
              <a:gd name="connsiteX10" fmla="*/ 0 w 888363"/>
              <a:gd name="connsiteY10" fmla="*/ 48346 h 676986"/>
              <a:gd name="connsiteX0" fmla="*/ 0 w 870146"/>
              <a:gd name="connsiteY0" fmla="*/ 48346 h 676986"/>
              <a:gd name="connsiteX1" fmla="*/ 290945 w 870146"/>
              <a:gd name="connsiteY1" fmla="*/ 6782 h 676986"/>
              <a:gd name="connsiteX2" fmla="*/ 581891 w 870146"/>
              <a:gd name="connsiteY2" fmla="*/ 162647 h 676986"/>
              <a:gd name="connsiteX3" fmla="*/ 864177 w 870146"/>
              <a:gd name="connsiteY3" fmla="*/ 589367 h 676986"/>
              <a:gd name="connsiteX4" fmla="*/ 763733 w 870146"/>
              <a:gd name="connsiteY4" fmla="*/ 640467 h 676986"/>
              <a:gd name="connsiteX5" fmla="*/ 657053 w 870146"/>
              <a:gd name="connsiteY5" fmla="*/ 667137 h 676986"/>
              <a:gd name="connsiteX6" fmla="*/ 546562 w 870146"/>
              <a:gd name="connsiteY6" fmla="*/ 499497 h 676986"/>
              <a:gd name="connsiteX7" fmla="*/ 432262 w 870146"/>
              <a:gd name="connsiteY7" fmla="*/ 427107 h 676986"/>
              <a:gd name="connsiteX8" fmla="*/ 264621 w 870146"/>
              <a:gd name="connsiteY8" fmla="*/ 434728 h 676986"/>
              <a:gd name="connsiteX9" fmla="*/ 104602 w 870146"/>
              <a:gd name="connsiteY9" fmla="*/ 164218 h 676986"/>
              <a:gd name="connsiteX10" fmla="*/ 0 w 870146"/>
              <a:gd name="connsiteY10" fmla="*/ 48346 h 676986"/>
              <a:gd name="connsiteX0" fmla="*/ 0 w 879174"/>
              <a:gd name="connsiteY0" fmla="*/ 48346 h 676575"/>
              <a:gd name="connsiteX1" fmla="*/ 290945 w 879174"/>
              <a:gd name="connsiteY1" fmla="*/ 6782 h 676575"/>
              <a:gd name="connsiteX2" fmla="*/ 581891 w 879174"/>
              <a:gd name="connsiteY2" fmla="*/ 162647 h 676575"/>
              <a:gd name="connsiteX3" fmla="*/ 864177 w 879174"/>
              <a:gd name="connsiteY3" fmla="*/ 589367 h 676575"/>
              <a:gd name="connsiteX4" fmla="*/ 832313 w 879174"/>
              <a:gd name="connsiteY4" fmla="*/ 640467 h 676575"/>
              <a:gd name="connsiteX5" fmla="*/ 763733 w 879174"/>
              <a:gd name="connsiteY5" fmla="*/ 640467 h 676575"/>
              <a:gd name="connsiteX6" fmla="*/ 657053 w 879174"/>
              <a:gd name="connsiteY6" fmla="*/ 667137 h 676575"/>
              <a:gd name="connsiteX7" fmla="*/ 546562 w 879174"/>
              <a:gd name="connsiteY7" fmla="*/ 499497 h 676575"/>
              <a:gd name="connsiteX8" fmla="*/ 432262 w 879174"/>
              <a:gd name="connsiteY8" fmla="*/ 427107 h 676575"/>
              <a:gd name="connsiteX9" fmla="*/ 264621 w 879174"/>
              <a:gd name="connsiteY9" fmla="*/ 434728 h 676575"/>
              <a:gd name="connsiteX10" fmla="*/ 104602 w 879174"/>
              <a:gd name="connsiteY10" fmla="*/ 164218 h 676575"/>
              <a:gd name="connsiteX11" fmla="*/ 0 w 879174"/>
              <a:gd name="connsiteY11" fmla="*/ 48346 h 676575"/>
              <a:gd name="connsiteX0" fmla="*/ 0 w 879174"/>
              <a:gd name="connsiteY0" fmla="*/ 48346 h 676575"/>
              <a:gd name="connsiteX1" fmla="*/ 290945 w 879174"/>
              <a:gd name="connsiteY1" fmla="*/ 6782 h 676575"/>
              <a:gd name="connsiteX2" fmla="*/ 581891 w 879174"/>
              <a:gd name="connsiteY2" fmla="*/ 162647 h 676575"/>
              <a:gd name="connsiteX3" fmla="*/ 864177 w 879174"/>
              <a:gd name="connsiteY3" fmla="*/ 589367 h 676575"/>
              <a:gd name="connsiteX4" fmla="*/ 832313 w 879174"/>
              <a:gd name="connsiteY4" fmla="*/ 617607 h 676575"/>
              <a:gd name="connsiteX5" fmla="*/ 763733 w 879174"/>
              <a:gd name="connsiteY5" fmla="*/ 640467 h 676575"/>
              <a:gd name="connsiteX6" fmla="*/ 657053 w 879174"/>
              <a:gd name="connsiteY6" fmla="*/ 667137 h 676575"/>
              <a:gd name="connsiteX7" fmla="*/ 546562 w 879174"/>
              <a:gd name="connsiteY7" fmla="*/ 499497 h 676575"/>
              <a:gd name="connsiteX8" fmla="*/ 432262 w 879174"/>
              <a:gd name="connsiteY8" fmla="*/ 427107 h 676575"/>
              <a:gd name="connsiteX9" fmla="*/ 264621 w 879174"/>
              <a:gd name="connsiteY9" fmla="*/ 434728 h 676575"/>
              <a:gd name="connsiteX10" fmla="*/ 104602 w 879174"/>
              <a:gd name="connsiteY10" fmla="*/ 164218 h 676575"/>
              <a:gd name="connsiteX11" fmla="*/ 0 w 879174"/>
              <a:gd name="connsiteY11" fmla="*/ 48346 h 6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174" h="676575">
                <a:moveTo>
                  <a:pt x="0" y="48346"/>
                </a:moveTo>
                <a:cubicBezTo>
                  <a:pt x="103043" y="11111"/>
                  <a:pt x="193963" y="-12268"/>
                  <a:pt x="290945" y="6782"/>
                </a:cubicBezTo>
                <a:cubicBezTo>
                  <a:pt x="387927" y="25832"/>
                  <a:pt x="486352" y="65550"/>
                  <a:pt x="581891" y="162647"/>
                </a:cubicBezTo>
                <a:cubicBezTo>
                  <a:pt x="677430" y="259744"/>
                  <a:pt x="822440" y="513540"/>
                  <a:pt x="864177" y="589367"/>
                </a:cubicBezTo>
                <a:cubicBezTo>
                  <a:pt x="905914" y="665194"/>
                  <a:pt x="849054" y="609090"/>
                  <a:pt x="832313" y="617607"/>
                </a:cubicBezTo>
                <a:cubicBezTo>
                  <a:pt x="815572" y="626124"/>
                  <a:pt x="792943" y="636022"/>
                  <a:pt x="763733" y="640467"/>
                </a:cubicBezTo>
                <a:cubicBezTo>
                  <a:pt x="734523" y="644912"/>
                  <a:pt x="702138" y="697617"/>
                  <a:pt x="657053" y="667137"/>
                </a:cubicBezTo>
                <a:cubicBezTo>
                  <a:pt x="611968" y="636657"/>
                  <a:pt x="594187" y="525532"/>
                  <a:pt x="546562" y="499497"/>
                </a:cubicBezTo>
                <a:cubicBezTo>
                  <a:pt x="498937" y="473462"/>
                  <a:pt x="497667" y="443617"/>
                  <a:pt x="432262" y="427107"/>
                </a:cubicBezTo>
                <a:cubicBezTo>
                  <a:pt x="366857" y="410597"/>
                  <a:pt x="329391" y="497593"/>
                  <a:pt x="264621" y="434728"/>
                </a:cubicBezTo>
                <a:cubicBezTo>
                  <a:pt x="199851" y="371863"/>
                  <a:pt x="173470" y="214010"/>
                  <a:pt x="104602" y="164218"/>
                </a:cubicBezTo>
                <a:lnTo>
                  <a:pt x="0" y="48346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12372" y="4947234"/>
            <a:ext cx="228600" cy="5974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191002" y="3279317"/>
            <a:ext cx="1803470" cy="2767078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6" fmla="*/ 0 w 1808017"/>
              <a:gd name="connsiteY6" fmla="*/ 73483 h 2733556"/>
              <a:gd name="connsiteX0" fmla="*/ 0 w 1872048"/>
              <a:gd name="connsiteY0" fmla="*/ 73483 h 2833731"/>
              <a:gd name="connsiteX1" fmla="*/ 290945 w 1872048"/>
              <a:gd name="connsiteY1" fmla="*/ 31919 h 2833731"/>
              <a:gd name="connsiteX2" fmla="*/ 630381 w 1872048"/>
              <a:gd name="connsiteY2" fmla="*/ 534148 h 2833731"/>
              <a:gd name="connsiteX3" fmla="*/ 1330037 w 1872048"/>
              <a:gd name="connsiteY3" fmla="*/ 1923066 h 2833731"/>
              <a:gd name="connsiteX4" fmla="*/ 1534390 w 1872048"/>
              <a:gd name="connsiteY4" fmla="*/ 2342166 h 2833731"/>
              <a:gd name="connsiteX5" fmla="*/ 1808017 w 1872048"/>
              <a:gd name="connsiteY5" fmla="*/ 2733556 h 2833731"/>
              <a:gd name="connsiteX6" fmla="*/ 182879 w 1872048"/>
              <a:gd name="connsiteY6" fmla="*/ 352884 h 2833731"/>
              <a:gd name="connsiteX7" fmla="*/ 0 w 1872048"/>
              <a:gd name="connsiteY7" fmla="*/ 73483 h 2833731"/>
              <a:gd name="connsiteX0" fmla="*/ 0 w 1865881"/>
              <a:gd name="connsiteY0" fmla="*/ 73483 h 2823032"/>
              <a:gd name="connsiteX1" fmla="*/ 290945 w 1865881"/>
              <a:gd name="connsiteY1" fmla="*/ 31919 h 2823032"/>
              <a:gd name="connsiteX2" fmla="*/ 630381 w 1865881"/>
              <a:gd name="connsiteY2" fmla="*/ 534148 h 2823032"/>
              <a:gd name="connsiteX3" fmla="*/ 1330037 w 1865881"/>
              <a:gd name="connsiteY3" fmla="*/ 1923066 h 2823032"/>
              <a:gd name="connsiteX4" fmla="*/ 1534390 w 1865881"/>
              <a:gd name="connsiteY4" fmla="*/ 2342166 h 2823032"/>
              <a:gd name="connsiteX5" fmla="*/ 1808017 w 1865881"/>
              <a:gd name="connsiteY5" fmla="*/ 2733556 h 2823032"/>
              <a:gd name="connsiteX6" fmla="*/ 279399 w 1865881"/>
              <a:gd name="connsiteY6" fmla="*/ 515444 h 2823032"/>
              <a:gd name="connsiteX7" fmla="*/ 0 w 1865881"/>
              <a:gd name="connsiteY7" fmla="*/ 73483 h 2823032"/>
              <a:gd name="connsiteX0" fmla="*/ 0 w 1865881"/>
              <a:gd name="connsiteY0" fmla="*/ 73483 h 2823032"/>
              <a:gd name="connsiteX1" fmla="*/ 290945 w 1865881"/>
              <a:gd name="connsiteY1" fmla="*/ 31919 h 2823032"/>
              <a:gd name="connsiteX2" fmla="*/ 630381 w 1865881"/>
              <a:gd name="connsiteY2" fmla="*/ 534148 h 2823032"/>
              <a:gd name="connsiteX3" fmla="*/ 1330037 w 1865881"/>
              <a:gd name="connsiteY3" fmla="*/ 1923066 h 2823032"/>
              <a:gd name="connsiteX4" fmla="*/ 1534390 w 1865881"/>
              <a:gd name="connsiteY4" fmla="*/ 2342166 h 2823032"/>
              <a:gd name="connsiteX5" fmla="*/ 1808017 w 1865881"/>
              <a:gd name="connsiteY5" fmla="*/ 2733556 h 2823032"/>
              <a:gd name="connsiteX6" fmla="*/ 279399 w 1865881"/>
              <a:gd name="connsiteY6" fmla="*/ 515444 h 2823032"/>
              <a:gd name="connsiteX7" fmla="*/ 0 w 1865881"/>
              <a:gd name="connsiteY7" fmla="*/ 73483 h 2823032"/>
              <a:gd name="connsiteX0" fmla="*/ 0 w 1846523"/>
              <a:gd name="connsiteY0" fmla="*/ 73483 h 2796752"/>
              <a:gd name="connsiteX1" fmla="*/ 290945 w 1846523"/>
              <a:gd name="connsiteY1" fmla="*/ 31919 h 2796752"/>
              <a:gd name="connsiteX2" fmla="*/ 630381 w 1846523"/>
              <a:gd name="connsiteY2" fmla="*/ 534148 h 2796752"/>
              <a:gd name="connsiteX3" fmla="*/ 1330037 w 1846523"/>
              <a:gd name="connsiteY3" fmla="*/ 1923066 h 2796752"/>
              <a:gd name="connsiteX4" fmla="*/ 1534390 w 1846523"/>
              <a:gd name="connsiteY4" fmla="*/ 2342166 h 2796752"/>
              <a:gd name="connsiteX5" fmla="*/ 1808017 w 1846523"/>
              <a:gd name="connsiteY5" fmla="*/ 2733556 h 2796752"/>
              <a:gd name="connsiteX6" fmla="*/ 594359 w 1846523"/>
              <a:gd name="connsiteY6" fmla="*/ 926924 h 2796752"/>
              <a:gd name="connsiteX7" fmla="*/ 279399 w 1846523"/>
              <a:gd name="connsiteY7" fmla="*/ 515444 h 2796752"/>
              <a:gd name="connsiteX8" fmla="*/ 0 w 1846523"/>
              <a:gd name="connsiteY8" fmla="*/ 73483 h 2796752"/>
              <a:gd name="connsiteX0" fmla="*/ 0 w 1853856"/>
              <a:gd name="connsiteY0" fmla="*/ 73483 h 2806652"/>
              <a:gd name="connsiteX1" fmla="*/ 290945 w 1853856"/>
              <a:gd name="connsiteY1" fmla="*/ 31919 h 2806652"/>
              <a:gd name="connsiteX2" fmla="*/ 630381 w 1853856"/>
              <a:gd name="connsiteY2" fmla="*/ 534148 h 2806652"/>
              <a:gd name="connsiteX3" fmla="*/ 1330037 w 1853856"/>
              <a:gd name="connsiteY3" fmla="*/ 1923066 h 2806652"/>
              <a:gd name="connsiteX4" fmla="*/ 1534390 w 1853856"/>
              <a:gd name="connsiteY4" fmla="*/ 2342166 h 2806652"/>
              <a:gd name="connsiteX5" fmla="*/ 1808017 w 1853856"/>
              <a:gd name="connsiteY5" fmla="*/ 2733556 h 2806652"/>
              <a:gd name="connsiteX6" fmla="*/ 472439 w 1853856"/>
              <a:gd name="connsiteY6" fmla="*/ 769444 h 2806652"/>
              <a:gd name="connsiteX7" fmla="*/ 279399 w 1853856"/>
              <a:gd name="connsiteY7" fmla="*/ 515444 h 2806652"/>
              <a:gd name="connsiteX8" fmla="*/ 0 w 1853856"/>
              <a:gd name="connsiteY8" fmla="*/ 73483 h 2806652"/>
              <a:gd name="connsiteX0" fmla="*/ 0 w 1853856"/>
              <a:gd name="connsiteY0" fmla="*/ 73483 h 2806652"/>
              <a:gd name="connsiteX1" fmla="*/ 290945 w 1853856"/>
              <a:gd name="connsiteY1" fmla="*/ 31919 h 2806652"/>
              <a:gd name="connsiteX2" fmla="*/ 630381 w 1853856"/>
              <a:gd name="connsiteY2" fmla="*/ 534148 h 2806652"/>
              <a:gd name="connsiteX3" fmla="*/ 1330037 w 1853856"/>
              <a:gd name="connsiteY3" fmla="*/ 1923066 h 2806652"/>
              <a:gd name="connsiteX4" fmla="*/ 1534390 w 1853856"/>
              <a:gd name="connsiteY4" fmla="*/ 2342166 h 2806652"/>
              <a:gd name="connsiteX5" fmla="*/ 1808017 w 1853856"/>
              <a:gd name="connsiteY5" fmla="*/ 2733556 h 2806652"/>
              <a:gd name="connsiteX6" fmla="*/ 472439 w 1853856"/>
              <a:gd name="connsiteY6" fmla="*/ 769444 h 2806652"/>
              <a:gd name="connsiteX7" fmla="*/ 279399 w 1853856"/>
              <a:gd name="connsiteY7" fmla="*/ 515444 h 2806652"/>
              <a:gd name="connsiteX8" fmla="*/ 0 w 1853856"/>
              <a:gd name="connsiteY8" fmla="*/ 73483 h 2806652"/>
              <a:gd name="connsiteX0" fmla="*/ 0 w 1838299"/>
              <a:gd name="connsiteY0" fmla="*/ 73483 h 2781926"/>
              <a:gd name="connsiteX1" fmla="*/ 290945 w 1838299"/>
              <a:gd name="connsiteY1" fmla="*/ 31919 h 2781926"/>
              <a:gd name="connsiteX2" fmla="*/ 630381 w 1838299"/>
              <a:gd name="connsiteY2" fmla="*/ 534148 h 2781926"/>
              <a:gd name="connsiteX3" fmla="*/ 1330037 w 1838299"/>
              <a:gd name="connsiteY3" fmla="*/ 1923066 h 2781926"/>
              <a:gd name="connsiteX4" fmla="*/ 1534390 w 1838299"/>
              <a:gd name="connsiteY4" fmla="*/ 2342166 h 2781926"/>
              <a:gd name="connsiteX5" fmla="*/ 1808017 w 1838299"/>
              <a:gd name="connsiteY5" fmla="*/ 2733556 h 2781926"/>
              <a:gd name="connsiteX6" fmla="*/ 736598 w 1838299"/>
              <a:gd name="connsiteY6" fmla="*/ 1170764 h 2781926"/>
              <a:gd name="connsiteX7" fmla="*/ 472439 w 1838299"/>
              <a:gd name="connsiteY7" fmla="*/ 769444 h 2781926"/>
              <a:gd name="connsiteX8" fmla="*/ 279399 w 1838299"/>
              <a:gd name="connsiteY8" fmla="*/ 515444 h 2781926"/>
              <a:gd name="connsiteX9" fmla="*/ 0 w 1838299"/>
              <a:gd name="connsiteY9" fmla="*/ 73483 h 2781926"/>
              <a:gd name="connsiteX0" fmla="*/ 0 w 1829735"/>
              <a:gd name="connsiteY0" fmla="*/ 73483 h 2747515"/>
              <a:gd name="connsiteX1" fmla="*/ 290945 w 1829735"/>
              <a:gd name="connsiteY1" fmla="*/ 31919 h 2747515"/>
              <a:gd name="connsiteX2" fmla="*/ 630381 w 1829735"/>
              <a:gd name="connsiteY2" fmla="*/ 534148 h 2747515"/>
              <a:gd name="connsiteX3" fmla="*/ 1330037 w 1829735"/>
              <a:gd name="connsiteY3" fmla="*/ 1923066 h 2747515"/>
              <a:gd name="connsiteX4" fmla="*/ 1534390 w 1829735"/>
              <a:gd name="connsiteY4" fmla="*/ 2342166 h 2747515"/>
              <a:gd name="connsiteX5" fmla="*/ 1808017 w 1829735"/>
              <a:gd name="connsiteY5" fmla="*/ 2733556 h 2747515"/>
              <a:gd name="connsiteX6" fmla="*/ 894078 w 1829735"/>
              <a:gd name="connsiteY6" fmla="*/ 1821004 h 2747515"/>
              <a:gd name="connsiteX7" fmla="*/ 472439 w 1829735"/>
              <a:gd name="connsiteY7" fmla="*/ 769444 h 2747515"/>
              <a:gd name="connsiteX8" fmla="*/ 279399 w 1829735"/>
              <a:gd name="connsiteY8" fmla="*/ 515444 h 2747515"/>
              <a:gd name="connsiteX9" fmla="*/ 0 w 1829735"/>
              <a:gd name="connsiteY9" fmla="*/ 73483 h 2747515"/>
              <a:gd name="connsiteX0" fmla="*/ 0 w 1829735"/>
              <a:gd name="connsiteY0" fmla="*/ 73483 h 2747515"/>
              <a:gd name="connsiteX1" fmla="*/ 290945 w 1829735"/>
              <a:gd name="connsiteY1" fmla="*/ 31919 h 2747515"/>
              <a:gd name="connsiteX2" fmla="*/ 630381 w 1829735"/>
              <a:gd name="connsiteY2" fmla="*/ 534148 h 2747515"/>
              <a:gd name="connsiteX3" fmla="*/ 1330037 w 1829735"/>
              <a:gd name="connsiteY3" fmla="*/ 1923066 h 2747515"/>
              <a:gd name="connsiteX4" fmla="*/ 1534390 w 1829735"/>
              <a:gd name="connsiteY4" fmla="*/ 2342166 h 2747515"/>
              <a:gd name="connsiteX5" fmla="*/ 1808017 w 1829735"/>
              <a:gd name="connsiteY5" fmla="*/ 2733556 h 2747515"/>
              <a:gd name="connsiteX6" fmla="*/ 894078 w 1829735"/>
              <a:gd name="connsiteY6" fmla="*/ 1821004 h 2747515"/>
              <a:gd name="connsiteX7" fmla="*/ 472439 w 1829735"/>
              <a:gd name="connsiteY7" fmla="*/ 769444 h 2747515"/>
              <a:gd name="connsiteX8" fmla="*/ 279399 w 1829735"/>
              <a:gd name="connsiteY8" fmla="*/ 515444 h 2747515"/>
              <a:gd name="connsiteX9" fmla="*/ 0 w 1829735"/>
              <a:gd name="connsiteY9" fmla="*/ 73483 h 2747515"/>
              <a:gd name="connsiteX0" fmla="*/ 0 w 1829735"/>
              <a:gd name="connsiteY0" fmla="*/ 73483 h 2747515"/>
              <a:gd name="connsiteX1" fmla="*/ 290945 w 1829735"/>
              <a:gd name="connsiteY1" fmla="*/ 31919 h 2747515"/>
              <a:gd name="connsiteX2" fmla="*/ 630381 w 1829735"/>
              <a:gd name="connsiteY2" fmla="*/ 534148 h 2747515"/>
              <a:gd name="connsiteX3" fmla="*/ 1330037 w 1829735"/>
              <a:gd name="connsiteY3" fmla="*/ 1923066 h 2747515"/>
              <a:gd name="connsiteX4" fmla="*/ 1534390 w 1829735"/>
              <a:gd name="connsiteY4" fmla="*/ 2342166 h 2747515"/>
              <a:gd name="connsiteX5" fmla="*/ 1808017 w 1829735"/>
              <a:gd name="connsiteY5" fmla="*/ 2733556 h 2747515"/>
              <a:gd name="connsiteX6" fmla="*/ 894078 w 1829735"/>
              <a:gd name="connsiteY6" fmla="*/ 1821004 h 2747515"/>
              <a:gd name="connsiteX7" fmla="*/ 472439 w 1829735"/>
              <a:gd name="connsiteY7" fmla="*/ 769444 h 2747515"/>
              <a:gd name="connsiteX8" fmla="*/ 279399 w 1829735"/>
              <a:gd name="connsiteY8" fmla="*/ 515444 h 2747515"/>
              <a:gd name="connsiteX9" fmla="*/ 0 w 1829735"/>
              <a:gd name="connsiteY9" fmla="*/ 73483 h 2747515"/>
              <a:gd name="connsiteX0" fmla="*/ 0 w 1813097"/>
              <a:gd name="connsiteY0" fmla="*/ 73483 h 2734149"/>
              <a:gd name="connsiteX1" fmla="*/ 290945 w 1813097"/>
              <a:gd name="connsiteY1" fmla="*/ 31919 h 2734149"/>
              <a:gd name="connsiteX2" fmla="*/ 630381 w 1813097"/>
              <a:gd name="connsiteY2" fmla="*/ 534148 h 2734149"/>
              <a:gd name="connsiteX3" fmla="*/ 1330037 w 1813097"/>
              <a:gd name="connsiteY3" fmla="*/ 1923066 h 2734149"/>
              <a:gd name="connsiteX4" fmla="*/ 1534390 w 1813097"/>
              <a:gd name="connsiteY4" fmla="*/ 2342166 h 2734149"/>
              <a:gd name="connsiteX5" fmla="*/ 1808017 w 1813097"/>
              <a:gd name="connsiteY5" fmla="*/ 2733556 h 2734149"/>
              <a:gd name="connsiteX6" fmla="*/ 1269999 w 1813097"/>
              <a:gd name="connsiteY6" fmla="*/ 2415365 h 2734149"/>
              <a:gd name="connsiteX7" fmla="*/ 894078 w 1813097"/>
              <a:gd name="connsiteY7" fmla="*/ 1821004 h 2734149"/>
              <a:gd name="connsiteX8" fmla="*/ 472439 w 1813097"/>
              <a:gd name="connsiteY8" fmla="*/ 769444 h 2734149"/>
              <a:gd name="connsiteX9" fmla="*/ 279399 w 1813097"/>
              <a:gd name="connsiteY9" fmla="*/ 515444 h 2734149"/>
              <a:gd name="connsiteX10" fmla="*/ 0 w 1813097"/>
              <a:gd name="connsiteY10" fmla="*/ 73483 h 2734149"/>
              <a:gd name="connsiteX0" fmla="*/ 0 w 1819206"/>
              <a:gd name="connsiteY0" fmla="*/ 73483 h 2742214"/>
              <a:gd name="connsiteX1" fmla="*/ 290945 w 1819206"/>
              <a:gd name="connsiteY1" fmla="*/ 31919 h 2742214"/>
              <a:gd name="connsiteX2" fmla="*/ 630381 w 1819206"/>
              <a:gd name="connsiteY2" fmla="*/ 534148 h 2742214"/>
              <a:gd name="connsiteX3" fmla="*/ 1330037 w 1819206"/>
              <a:gd name="connsiteY3" fmla="*/ 1923066 h 2742214"/>
              <a:gd name="connsiteX4" fmla="*/ 1534390 w 1819206"/>
              <a:gd name="connsiteY4" fmla="*/ 2342166 h 2742214"/>
              <a:gd name="connsiteX5" fmla="*/ 1808017 w 1819206"/>
              <a:gd name="connsiteY5" fmla="*/ 2733556 h 2742214"/>
              <a:gd name="connsiteX6" fmla="*/ 1112519 w 1819206"/>
              <a:gd name="connsiteY6" fmla="*/ 2547445 h 2742214"/>
              <a:gd name="connsiteX7" fmla="*/ 894078 w 1819206"/>
              <a:gd name="connsiteY7" fmla="*/ 1821004 h 2742214"/>
              <a:gd name="connsiteX8" fmla="*/ 472439 w 1819206"/>
              <a:gd name="connsiteY8" fmla="*/ 769444 h 2742214"/>
              <a:gd name="connsiteX9" fmla="*/ 279399 w 1819206"/>
              <a:gd name="connsiteY9" fmla="*/ 515444 h 2742214"/>
              <a:gd name="connsiteX10" fmla="*/ 0 w 1819206"/>
              <a:gd name="connsiteY10" fmla="*/ 73483 h 2742214"/>
              <a:gd name="connsiteX0" fmla="*/ 0 w 1819206"/>
              <a:gd name="connsiteY0" fmla="*/ 73483 h 2742214"/>
              <a:gd name="connsiteX1" fmla="*/ 290945 w 1819206"/>
              <a:gd name="connsiteY1" fmla="*/ 31919 h 2742214"/>
              <a:gd name="connsiteX2" fmla="*/ 630381 w 1819206"/>
              <a:gd name="connsiteY2" fmla="*/ 534148 h 2742214"/>
              <a:gd name="connsiteX3" fmla="*/ 1330037 w 1819206"/>
              <a:gd name="connsiteY3" fmla="*/ 1923066 h 2742214"/>
              <a:gd name="connsiteX4" fmla="*/ 1534390 w 1819206"/>
              <a:gd name="connsiteY4" fmla="*/ 2342166 h 2742214"/>
              <a:gd name="connsiteX5" fmla="*/ 1808017 w 1819206"/>
              <a:gd name="connsiteY5" fmla="*/ 2733556 h 2742214"/>
              <a:gd name="connsiteX6" fmla="*/ 1112519 w 1819206"/>
              <a:gd name="connsiteY6" fmla="*/ 2547445 h 2742214"/>
              <a:gd name="connsiteX7" fmla="*/ 894078 w 1819206"/>
              <a:gd name="connsiteY7" fmla="*/ 1821004 h 2742214"/>
              <a:gd name="connsiteX8" fmla="*/ 472439 w 1819206"/>
              <a:gd name="connsiteY8" fmla="*/ 769444 h 2742214"/>
              <a:gd name="connsiteX9" fmla="*/ 279399 w 1819206"/>
              <a:gd name="connsiteY9" fmla="*/ 515444 h 2742214"/>
              <a:gd name="connsiteX10" fmla="*/ 0 w 1819206"/>
              <a:gd name="connsiteY10" fmla="*/ 73483 h 2742214"/>
              <a:gd name="connsiteX0" fmla="*/ 0 w 1819206"/>
              <a:gd name="connsiteY0" fmla="*/ 73483 h 2742214"/>
              <a:gd name="connsiteX1" fmla="*/ 290945 w 1819206"/>
              <a:gd name="connsiteY1" fmla="*/ 31919 h 2742214"/>
              <a:gd name="connsiteX2" fmla="*/ 630381 w 1819206"/>
              <a:gd name="connsiteY2" fmla="*/ 534148 h 2742214"/>
              <a:gd name="connsiteX3" fmla="*/ 1330037 w 1819206"/>
              <a:gd name="connsiteY3" fmla="*/ 1923066 h 2742214"/>
              <a:gd name="connsiteX4" fmla="*/ 1534390 w 1819206"/>
              <a:gd name="connsiteY4" fmla="*/ 2342166 h 2742214"/>
              <a:gd name="connsiteX5" fmla="*/ 1808017 w 1819206"/>
              <a:gd name="connsiteY5" fmla="*/ 2733556 h 2742214"/>
              <a:gd name="connsiteX6" fmla="*/ 1112519 w 1819206"/>
              <a:gd name="connsiteY6" fmla="*/ 2547445 h 2742214"/>
              <a:gd name="connsiteX7" fmla="*/ 894078 w 1819206"/>
              <a:gd name="connsiteY7" fmla="*/ 1821004 h 2742214"/>
              <a:gd name="connsiteX8" fmla="*/ 472439 w 1819206"/>
              <a:gd name="connsiteY8" fmla="*/ 769444 h 2742214"/>
              <a:gd name="connsiteX9" fmla="*/ 279399 w 1819206"/>
              <a:gd name="connsiteY9" fmla="*/ 515444 h 2742214"/>
              <a:gd name="connsiteX10" fmla="*/ 0 w 1819206"/>
              <a:gd name="connsiteY10" fmla="*/ 73483 h 2742214"/>
              <a:gd name="connsiteX0" fmla="*/ 0 w 1811508"/>
              <a:gd name="connsiteY0" fmla="*/ 73483 h 2747411"/>
              <a:gd name="connsiteX1" fmla="*/ 290945 w 1811508"/>
              <a:gd name="connsiteY1" fmla="*/ 31919 h 2747411"/>
              <a:gd name="connsiteX2" fmla="*/ 630381 w 1811508"/>
              <a:gd name="connsiteY2" fmla="*/ 534148 h 2747411"/>
              <a:gd name="connsiteX3" fmla="*/ 1330037 w 1811508"/>
              <a:gd name="connsiteY3" fmla="*/ 1923066 h 2747411"/>
              <a:gd name="connsiteX4" fmla="*/ 1534390 w 1811508"/>
              <a:gd name="connsiteY4" fmla="*/ 2342166 h 2747411"/>
              <a:gd name="connsiteX5" fmla="*/ 1808017 w 1811508"/>
              <a:gd name="connsiteY5" fmla="*/ 2733556 h 2747411"/>
              <a:gd name="connsiteX6" fmla="*/ 1320798 w 1811508"/>
              <a:gd name="connsiteY6" fmla="*/ 2649044 h 2747411"/>
              <a:gd name="connsiteX7" fmla="*/ 1112519 w 1811508"/>
              <a:gd name="connsiteY7" fmla="*/ 2547445 h 2747411"/>
              <a:gd name="connsiteX8" fmla="*/ 894078 w 1811508"/>
              <a:gd name="connsiteY8" fmla="*/ 1821004 h 2747411"/>
              <a:gd name="connsiteX9" fmla="*/ 472439 w 1811508"/>
              <a:gd name="connsiteY9" fmla="*/ 769444 h 2747411"/>
              <a:gd name="connsiteX10" fmla="*/ 279399 w 1811508"/>
              <a:gd name="connsiteY10" fmla="*/ 515444 h 2747411"/>
              <a:gd name="connsiteX11" fmla="*/ 0 w 1811508"/>
              <a:gd name="connsiteY11" fmla="*/ 73483 h 2747411"/>
              <a:gd name="connsiteX0" fmla="*/ 0 w 1813970"/>
              <a:gd name="connsiteY0" fmla="*/ 73483 h 2771566"/>
              <a:gd name="connsiteX1" fmla="*/ 290945 w 1813970"/>
              <a:gd name="connsiteY1" fmla="*/ 31919 h 2771566"/>
              <a:gd name="connsiteX2" fmla="*/ 630381 w 1813970"/>
              <a:gd name="connsiteY2" fmla="*/ 534148 h 2771566"/>
              <a:gd name="connsiteX3" fmla="*/ 1330037 w 1813970"/>
              <a:gd name="connsiteY3" fmla="*/ 1923066 h 2771566"/>
              <a:gd name="connsiteX4" fmla="*/ 1534390 w 1813970"/>
              <a:gd name="connsiteY4" fmla="*/ 2342166 h 2771566"/>
              <a:gd name="connsiteX5" fmla="*/ 1808017 w 1813970"/>
              <a:gd name="connsiteY5" fmla="*/ 2733556 h 2771566"/>
              <a:gd name="connsiteX6" fmla="*/ 1244598 w 1813970"/>
              <a:gd name="connsiteY6" fmla="*/ 2735404 h 2771566"/>
              <a:gd name="connsiteX7" fmla="*/ 1112519 w 1813970"/>
              <a:gd name="connsiteY7" fmla="*/ 2547445 h 2771566"/>
              <a:gd name="connsiteX8" fmla="*/ 894078 w 1813970"/>
              <a:gd name="connsiteY8" fmla="*/ 1821004 h 2771566"/>
              <a:gd name="connsiteX9" fmla="*/ 472439 w 1813970"/>
              <a:gd name="connsiteY9" fmla="*/ 769444 h 2771566"/>
              <a:gd name="connsiteX10" fmla="*/ 279399 w 1813970"/>
              <a:gd name="connsiteY10" fmla="*/ 515444 h 2771566"/>
              <a:gd name="connsiteX11" fmla="*/ 0 w 1813970"/>
              <a:gd name="connsiteY11" fmla="*/ 73483 h 2771566"/>
              <a:gd name="connsiteX0" fmla="*/ 0 w 1813970"/>
              <a:gd name="connsiteY0" fmla="*/ 73483 h 2767113"/>
              <a:gd name="connsiteX1" fmla="*/ 290945 w 1813970"/>
              <a:gd name="connsiteY1" fmla="*/ 31919 h 2767113"/>
              <a:gd name="connsiteX2" fmla="*/ 630381 w 1813970"/>
              <a:gd name="connsiteY2" fmla="*/ 534148 h 2767113"/>
              <a:gd name="connsiteX3" fmla="*/ 1330037 w 1813970"/>
              <a:gd name="connsiteY3" fmla="*/ 1923066 h 2767113"/>
              <a:gd name="connsiteX4" fmla="*/ 1534390 w 1813970"/>
              <a:gd name="connsiteY4" fmla="*/ 2342166 h 2767113"/>
              <a:gd name="connsiteX5" fmla="*/ 1808017 w 1813970"/>
              <a:gd name="connsiteY5" fmla="*/ 2733556 h 2767113"/>
              <a:gd name="connsiteX6" fmla="*/ 1244598 w 1813970"/>
              <a:gd name="connsiteY6" fmla="*/ 2735404 h 2767113"/>
              <a:gd name="connsiteX7" fmla="*/ 1112519 w 1813970"/>
              <a:gd name="connsiteY7" fmla="*/ 2547445 h 2767113"/>
              <a:gd name="connsiteX8" fmla="*/ 894078 w 1813970"/>
              <a:gd name="connsiteY8" fmla="*/ 1821004 h 2767113"/>
              <a:gd name="connsiteX9" fmla="*/ 472439 w 1813970"/>
              <a:gd name="connsiteY9" fmla="*/ 769444 h 2767113"/>
              <a:gd name="connsiteX10" fmla="*/ 279399 w 1813970"/>
              <a:gd name="connsiteY10" fmla="*/ 515444 h 2767113"/>
              <a:gd name="connsiteX11" fmla="*/ 0 w 1813970"/>
              <a:gd name="connsiteY11" fmla="*/ 73483 h 2767113"/>
              <a:gd name="connsiteX0" fmla="*/ 0 w 1808304"/>
              <a:gd name="connsiteY0" fmla="*/ 73483 h 2769338"/>
              <a:gd name="connsiteX1" fmla="*/ 290945 w 1808304"/>
              <a:gd name="connsiteY1" fmla="*/ 31919 h 2769338"/>
              <a:gd name="connsiteX2" fmla="*/ 630381 w 1808304"/>
              <a:gd name="connsiteY2" fmla="*/ 534148 h 2769338"/>
              <a:gd name="connsiteX3" fmla="*/ 1330037 w 1808304"/>
              <a:gd name="connsiteY3" fmla="*/ 1923066 h 2769338"/>
              <a:gd name="connsiteX4" fmla="*/ 1534390 w 1808304"/>
              <a:gd name="connsiteY4" fmla="*/ 2342166 h 2769338"/>
              <a:gd name="connsiteX5" fmla="*/ 1808017 w 1808304"/>
              <a:gd name="connsiteY5" fmla="*/ 2733556 h 2769338"/>
              <a:gd name="connsiteX6" fmla="*/ 1244598 w 1808304"/>
              <a:gd name="connsiteY6" fmla="*/ 2735404 h 2769338"/>
              <a:gd name="connsiteX7" fmla="*/ 1112519 w 1808304"/>
              <a:gd name="connsiteY7" fmla="*/ 2547445 h 2769338"/>
              <a:gd name="connsiteX8" fmla="*/ 894078 w 1808304"/>
              <a:gd name="connsiteY8" fmla="*/ 1821004 h 2769338"/>
              <a:gd name="connsiteX9" fmla="*/ 472439 w 1808304"/>
              <a:gd name="connsiteY9" fmla="*/ 769444 h 2769338"/>
              <a:gd name="connsiteX10" fmla="*/ 279399 w 1808304"/>
              <a:gd name="connsiteY10" fmla="*/ 515444 h 2769338"/>
              <a:gd name="connsiteX11" fmla="*/ 0 w 1808304"/>
              <a:gd name="connsiteY11" fmla="*/ 73483 h 2769338"/>
              <a:gd name="connsiteX0" fmla="*/ 0 w 1808539"/>
              <a:gd name="connsiteY0" fmla="*/ 73483 h 2773800"/>
              <a:gd name="connsiteX1" fmla="*/ 290945 w 1808539"/>
              <a:gd name="connsiteY1" fmla="*/ 31919 h 2773800"/>
              <a:gd name="connsiteX2" fmla="*/ 630381 w 1808539"/>
              <a:gd name="connsiteY2" fmla="*/ 534148 h 2773800"/>
              <a:gd name="connsiteX3" fmla="*/ 1330037 w 1808539"/>
              <a:gd name="connsiteY3" fmla="*/ 1923066 h 2773800"/>
              <a:gd name="connsiteX4" fmla="*/ 1534390 w 1808539"/>
              <a:gd name="connsiteY4" fmla="*/ 2342166 h 2773800"/>
              <a:gd name="connsiteX5" fmla="*/ 1808017 w 1808539"/>
              <a:gd name="connsiteY5" fmla="*/ 2733556 h 2773800"/>
              <a:gd name="connsiteX6" fmla="*/ 1244598 w 1808539"/>
              <a:gd name="connsiteY6" fmla="*/ 2735404 h 2773800"/>
              <a:gd name="connsiteX7" fmla="*/ 1112519 w 1808539"/>
              <a:gd name="connsiteY7" fmla="*/ 2547445 h 2773800"/>
              <a:gd name="connsiteX8" fmla="*/ 894078 w 1808539"/>
              <a:gd name="connsiteY8" fmla="*/ 1821004 h 2773800"/>
              <a:gd name="connsiteX9" fmla="*/ 472439 w 1808539"/>
              <a:gd name="connsiteY9" fmla="*/ 769444 h 2773800"/>
              <a:gd name="connsiteX10" fmla="*/ 279399 w 1808539"/>
              <a:gd name="connsiteY10" fmla="*/ 515444 h 2773800"/>
              <a:gd name="connsiteX11" fmla="*/ 0 w 1808539"/>
              <a:gd name="connsiteY11" fmla="*/ 73483 h 2773800"/>
              <a:gd name="connsiteX0" fmla="*/ 0 w 1803470"/>
              <a:gd name="connsiteY0" fmla="*/ 73483 h 2767078"/>
              <a:gd name="connsiteX1" fmla="*/ 290945 w 1803470"/>
              <a:gd name="connsiteY1" fmla="*/ 31919 h 2767078"/>
              <a:gd name="connsiteX2" fmla="*/ 630381 w 1803470"/>
              <a:gd name="connsiteY2" fmla="*/ 534148 h 2767078"/>
              <a:gd name="connsiteX3" fmla="*/ 1330037 w 1803470"/>
              <a:gd name="connsiteY3" fmla="*/ 1923066 h 2767078"/>
              <a:gd name="connsiteX4" fmla="*/ 1534390 w 1803470"/>
              <a:gd name="connsiteY4" fmla="*/ 2342166 h 2767078"/>
              <a:gd name="connsiteX5" fmla="*/ 1802937 w 1803470"/>
              <a:gd name="connsiteY5" fmla="*/ 2723396 h 2767078"/>
              <a:gd name="connsiteX6" fmla="*/ 1244598 w 1803470"/>
              <a:gd name="connsiteY6" fmla="*/ 2735404 h 2767078"/>
              <a:gd name="connsiteX7" fmla="*/ 1112519 w 1803470"/>
              <a:gd name="connsiteY7" fmla="*/ 2547445 h 2767078"/>
              <a:gd name="connsiteX8" fmla="*/ 894078 w 1803470"/>
              <a:gd name="connsiteY8" fmla="*/ 1821004 h 2767078"/>
              <a:gd name="connsiteX9" fmla="*/ 472439 w 1803470"/>
              <a:gd name="connsiteY9" fmla="*/ 769444 h 2767078"/>
              <a:gd name="connsiteX10" fmla="*/ 279399 w 1803470"/>
              <a:gd name="connsiteY10" fmla="*/ 515444 h 2767078"/>
              <a:gd name="connsiteX11" fmla="*/ 0 w 1803470"/>
              <a:gd name="connsiteY11" fmla="*/ 73483 h 276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3470" h="2767078">
                <a:moveTo>
                  <a:pt x="0" y="73483"/>
                </a:moveTo>
                <a:cubicBezTo>
                  <a:pt x="103043" y="36248"/>
                  <a:pt x="185882" y="-44858"/>
                  <a:pt x="290945" y="31919"/>
                </a:cubicBezTo>
                <a:cubicBezTo>
                  <a:pt x="396009" y="108697"/>
                  <a:pt x="457199" y="218957"/>
                  <a:pt x="630381" y="534148"/>
                </a:cubicBezTo>
                <a:cubicBezTo>
                  <a:pt x="803563" y="849339"/>
                  <a:pt x="1179369" y="1621730"/>
                  <a:pt x="1330037" y="1923066"/>
                </a:cubicBezTo>
                <a:cubicBezTo>
                  <a:pt x="1480705" y="2224402"/>
                  <a:pt x="1472045" y="2205353"/>
                  <a:pt x="1534390" y="2342166"/>
                </a:cubicBezTo>
                <a:cubicBezTo>
                  <a:pt x="1596735" y="2478979"/>
                  <a:pt x="1815676" y="2642616"/>
                  <a:pt x="1802937" y="2723396"/>
                </a:cubicBezTo>
                <a:cubicBezTo>
                  <a:pt x="1790198" y="2804176"/>
                  <a:pt x="1411314" y="2751183"/>
                  <a:pt x="1244598" y="2735404"/>
                </a:cubicBezTo>
                <a:cubicBezTo>
                  <a:pt x="1128682" y="2704386"/>
                  <a:pt x="1183639" y="2685452"/>
                  <a:pt x="1112519" y="2547445"/>
                </a:cubicBezTo>
                <a:cubicBezTo>
                  <a:pt x="1041399" y="2409438"/>
                  <a:pt x="966045" y="2151204"/>
                  <a:pt x="894078" y="1821004"/>
                </a:cubicBezTo>
                <a:cubicBezTo>
                  <a:pt x="747682" y="1478412"/>
                  <a:pt x="548639" y="878664"/>
                  <a:pt x="472439" y="769444"/>
                </a:cubicBezTo>
                <a:cubicBezTo>
                  <a:pt x="396239" y="660224"/>
                  <a:pt x="429259" y="576404"/>
                  <a:pt x="279399" y="515444"/>
                </a:cubicBezTo>
                <a:lnTo>
                  <a:pt x="0" y="73483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1602796" y="5131674"/>
            <a:ext cx="228600" cy="5974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571998" y="3344482"/>
            <a:ext cx="1815996" cy="2703631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40345"/>
              <a:gd name="connsiteY0" fmla="*/ 73483 h 2703076"/>
              <a:gd name="connsiteX1" fmla="*/ 290945 w 1840345"/>
              <a:gd name="connsiteY1" fmla="*/ 31919 h 2703076"/>
              <a:gd name="connsiteX2" fmla="*/ 630381 w 1840345"/>
              <a:gd name="connsiteY2" fmla="*/ 534148 h 2703076"/>
              <a:gd name="connsiteX3" fmla="*/ 1330037 w 1840345"/>
              <a:gd name="connsiteY3" fmla="*/ 1923066 h 2703076"/>
              <a:gd name="connsiteX4" fmla="*/ 1607127 w 1840345"/>
              <a:gd name="connsiteY4" fmla="*/ 2362948 h 2703076"/>
              <a:gd name="connsiteX5" fmla="*/ 1840345 w 1840345"/>
              <a:gd name="connsiteY5" fmla="*/ 2703076 h 2703076"/>
              <a:gd name="connsiteX0" fmla="*/ 0 w 1840345"/>
              <a:gd name="connsiteY0" fmla="*/ 73483 h 2703076"/>
              <a:gd name="connsiteX1" fmla="*/ 290945 w 1840345"/>
              <a:gd name="connsiteY1" fmla="*/ 31919 h 2703076"/>
              <a:gd name="connsiteX2" fmla="*/ 630381 w 1840345"/>
              <a:gd name="connsiteY2" fmla="*/ 534148 h 2703076"/>
              <a:gd name="connsiteX3" fmla="*/ 1330037 w 1840345"/>
              <a:gd name="connsiteY3" fmla="*/ 1923066 h 2703076"/>
              <a:gd name="connsiteX4" fmla="*/ 1607127 w 1840345"/>
              <a:gd name="connsiteY4" fmla="*/ 2362948 h 2703076"/>
              <a:gd name="connsiteX5" fmla="*/ 1840345 w 1840345"/>
              <a:gd name="connsiteY5" fmla="*/ 2703076 h 2703076"/>
              <a:gd name="connsiteX6" fmla="*/ 0 w 1840345"/>
              <a:gd name="connsiteY6" fmla="*/ 73483 h 2703076"/>
              <a:gd name="connsiteX0" fmla="*/ 0 w 1862625"/>
              <a:gd name="connsiteY0" fmla="*/ 73483 h 2736337"/>
              <a:gd name="connsiteX1" fmla="*/ 290945 w 1862625"/>
              <a:gd name="connsiteY1" fmla="*/ 31919 h 2736337"/>
              <a:gd name="connsiteX2" fmla="*/ 630381 w 1862625"/>
              <a:gd name="connsiteY2" fmla="*/ 534148 h 2736337"/>
              <a:gd name="connsiteX3" fmla="*/ 1330037 w 1862625"/>
              <a:gd name="connsiteY3" fmla="*/ 1923066 h 2736337"/>
              <a:gd name="connsiteX4" fmla="*/ 1607127 w 1862625"/>
              <a:gd name="connsiteY4" fmla="*/ 2362948 h 2736337"/>
              <a:gd name="connsiteX5" fmla="*/ 1840345 w 1862625"/>
              <a:gd name="connsiteY5" fmla="*/ 2703076 h 2736337"/>
              <a:gd name="connsiteX6" fmla="*/ 1000760 w 1862625"/>
              <a:gd name="connsiteY6" fmla="*/ 1517079 h 2736337"/>
              <a:gd name="connsiteX7" fmla="*/ 0 w 1862625"/>
              <a:gd name="connsiteY7" fmla="*/ 73483 h 2736337"/>
              <a:gd name="connsiteX0" fmla="*/ 0 w 1852660"/>
              <a:gd name="connsiteY0" fmla="*/ 73483 h 2703081"/>
              <a:gd name="connsiteX1" fmla="*/ 290945 w 1852660"/>
              <a:gd name="connsiteY1" fmla="*/ 31919 h 2703081"/>
              <a:gd name="connsiteX2" fmla="*/ 630381 w 1852660"/>
              <a:gd name="connsiteY2" fmla="*/ 534148 h 2703081"/>
              <a:gd name="connsiteX3" fmla="*/ 1330037 w 1852660"/>
              <a:gd name="connsiteY3" fmla="*/ 1923066 h 2703081"/>
              <a:gd name="connsiteX4" fmla="*/ 1607127 w 1852660"/>
              <a:gd name="connsiteY4" fmla="*/ 2362948 h 2703081"/>
              <a:gd name="connsiteX5" fmla="*/ 1840345 w 1852660"/>
              <a:gd name="connsiteY5" fmla="*/ 2703076 h 2703081"/>
              <a:gd name="connsiteX6" fmla="*/ 1193800 w 1852660"/>
              <a:gd name="connsiteY6" fmla="*/ 2355279 h 2703081"/>
              <a:gd name="connsiteX7" fmla="*/ 0 w 1852660"/>
              <a:gd name="connsiteY7" fmla="*/ 73483 h 2703081"/>
              <a:gd name="connsiteX0" fmla="*/ 0 w 1852660"/>
              <a:gd name="connsiteY0" fmla="*/ 73483 h 2703081"/>
              <a:gd name="connsiteX1" fmla="*/ 290945 w 1852660"/>
              <a:gd name="connsiteY1" fmla="*/ 31919 h 2703081"/>
              <a:gd name="connsiteX2" fmla="*/ 630381 w 1852660"/>
              <a:gd name="connsiteY2" fmla="*/ 534148 h 2703081"/>
              <a:gd name="connsiteX3" fmla="*/ 1330037 w 1852660"/>
              <a:gd name="connsiteY3" fmla="*/ 1923066 h 2703081"/>
              <a:gd name="connsiteX4" fmla="*/ 1607127 w 1852660"/>
              <a:gd name="connsiteY4" fmla="*/ 2362948 h 2703081"/>
              <a:gd name="connsiteX5" fmla="*/ 1840345 w 1852660"/>
              <a:gd name="connsiteY5" fmla="*/ 2703076 h 2703081"/>
              <a:gd name="connsiteX6" fmla="*/ 1193800 w 1852660"/>
              <a:gd name="connsiteY6" fmla="*/ 2355279 h 2703081"/>
              <a:gd name="connsiteX7" fmla="*/ 0 w 1852660"/>
              <a:gd name="connsiteY7" fmla="*/ 73483 h 2703081"/>
              <a:gd name="connsiteX0" fmla="*/ 0 w 1852660"/>
              <a:gd name="connsiteY0" fmla="*/ 73483 h 2703081"/>
              <a:gd name="connsiteX1" fmla="*/ 290945 w 1852660"/>
              <a:gd name="connsiteY1" fmla="*/ 31919 h 2703081"/>
              <a:gd name="connsiteX2" fmla="*/ 630381 w 1852660"/>
              <a:gd name="connsiteY2" fmla="*/ 534148 h 2703081"/>
              <a:gd name="connsiteX3" fmla="*/ 1330037 w 1852660"/>
              <a:gd name="connsiteY3" fmla="*/ 1923066 h 2703081"/>
              <a:gd name="connsiteX4" fmla="*/ 1607127 w 1852660"/>
              <a:gd name="connsiteY4" fmla="*/ 2362948 h 2703081"/>
              <a:gd name="connsiteX5" fmla="*/ 1840345 w 1852660"/>
              <a:gd name="connsiteY5" fmla="*/ 2703076 h 2703081"/>
              <a:gd name="connsiteX6" fmla="*/ 1193800 w 1852660"/>
              <a:gd name="connsiteY6" fmla="*/ 2355279 h 2703081"/>
              <a:gd name="connsiteX7" fmla="*/ 309880 w 1852660"/>
              <a:gd name="connsiteY7" fmla="*/ 668719 h 2703081"/>
              <a:gd name="connsiteX8" fmla="*/ 0 w 1852660"/>
              <a:gd name="connsiteY8" fmla="*/ 73483 h 2703081"/>
              <a:gd name="connsiteX0" fmla="*/ 0 w 1852660"/>
              <a:gd name="connsiteY0" fmla="*/ 73483 h 2703081"/>
              <a:gd name="connsiteX1" fmla="*/ 290945 w 1852660"/>
              <a:gd name="connsiteY1" fmla="*/ 31919 h 2703081"/>
              <a:gd name="connsiteX2" fmla="*/ 630381 w 1852660"/>
              <a:gd name="connsiteY2" fmla="*/ 534148 h 2703081"/>
              <a:gd name="connsiteX3" fmla="*/ 1330037 w 1852660"/>
              <a:gd name="connsiteY3" fmla="*/ 1923066 h 2703081"/>
              <a:gd name="connsiteX4" fmla="*/ 1607127 w 1852660"/>
              <a:gd name="connsiteY4" fmla="*/ 2362948 h 2703081"/>
              <a:gd name="connsiteX5" fmla="*/ 1840345 w 1852660"/>
              <a:gd name="connsiteY5" fmla="*/ 2703076 h 2703081"/>
              <a:gd name="connsiteX6" fmla="*/ 1193800 w 1852660"/>
              <a:gd name="connsiteY6" fmla="*/ 2355279 h 2703081"/>
              <a:gd name="connsiteX7" fmla="*/ 340360 w 1852660"/>
              <a:gd name="connsiteY7" fmla="*/ 663639 h 2703081"/>
              <a:gd name="connsiteX8" fmla="*/ 0 w 1852660"/>
              <a:gd name="connsiteY8" fmla="*/ 73483 h 2703081"/>
              <a:gd name="connsiteX0" fmla="*/ 0 w 1852660"/>
              <a:gd name="connsiteY0" fmla="*/ 73483 h 2703081"/>
              <a:gd name="connsiteX1" fmla="*/ 290945 w 1852660"/>
              <a:gd name="connsiteY1" fmla="*/ 31919 h 2703081"/>
              <a:gd name="connsiteX2" fmla="*/ 630381 w 1852660"/>
              <a:gd name="connsiteY2" fmla="*/ 534148 h 2703081"/>
              <a:gd name="connsiteX3" fmla="*/ 1330037 w 1852660"/>
              <a:gd name="connsiteY3" fmla="*/ 1923066 h 2703081"/>
              <a:gd name="connsiteX4" fmla="*/ 1607127 w 1852660"/>
              <a:gd name="connsiteY4" fmla="*/ 2362948 h 2703081"/>
              <a:gd name="connsiteX5" fmla="*/ 1840345 w 1852660"/>
              <a:gd name="connsiteY5" fmla="*/ 2703076 h 2703081"/>
              <a:gd name="connsiteX6" fmla="*/ 1193800 w 1852660"/>
              <a:gd name="connsiteY6" fmla="*/ 2355279 h 2703081"/>
              <a:gd name="connsiteX7" fmla="*/ 340360 w 1852660"/>
              <a:gd name="connsiteY7" fmla="*/ 663639 h 2703081"/>
              <a:gd name="connsiteX8" fmla="*/ 0 w 1852660"/>
              <a:gd name="connsiteY8" fmla="*/ 73483 h 2703081"/>
              <a:gd name="connsiteX0" fmla="*/ 0 w 1843071"/>
              <a:gd name="connsiteY0" fmla="*/ 73483 h 2711132"/>
              <a:gd name="connsiteX1" fmla="*/ 290945 w 1843071"/>
              <a:gd name="connsiteY1" fmla="*/ 31919 h 2711132"/>
              <a:gd name="connsiteX2" fmla="*/ 630381 w 1843071"/>
              <a:gd name="connsiteY2" fmla="*/ 534148 h 2711132"/>
              <a:gd name="connsiteX3" fmla="*/ 1330037 w 1843071"/>
              <a:gd name="connsiteY3" fmla="*/ 1923066 h 2711132"/>
              <a:gd name="connsiteX4" fmla="*/ 1607127 w 1843071"/>
              <a:gd name="connsiteY4" fmla="*/ 2362948 h 2711132"/>
              <a:gd name="connsiteX5" fmla="*/ 1840345 w 1843071"/>
              <a:gd name="connsiteY5" fmla="*/ 2703076 h 2711132"/>
              <a:gd name="connsiteX6" fmla="*/ 1437640 w 1843071"/>
              <a:gd name="connsiteY6" fmla="*/ 2583879 h 2711132"/>
              <a:gd name="connsiteX7" fmla="*/ 1193800 w 1843071"/>
              <a:gd name="connsiteY7" fmla="*/ 2355279 h 2711132"/>
              <a:gd name="connsiteX8" fmla="*/ 340360 w 1843071"/>
              <a:gd name="connsiteY8" fmla="*/ 663639 h 2711132"/>
              <a:gd name="connsiteX9" fmla="*/ 0 w 1843071"/>
              <a:gd name="connsiteY9" fmla="*/ 73483 h 2711132"/>
              <a:gd name="connsiteX0" fmla="*/ 0 w 1841666"/>
              <a:gd name="connsiteY0" fmla="*/ 73483 h 2736971"/>
              <a:gd name="connsiteX1" fmla="*/ 290945 w 1841666"/>
              <a:gd name="connsiteY1" fmla="*/ 31919 h 2736971"/>
              <a:gd name="connsiteX2" fmla="*/ 630381 w 1841666"/>
              <a:gd name="connsiteY2" fmla="*/ 534148 h 2736971"/>
              <a:gd name="connsiteX3" fmla="*/ 1330037 w 1841666"/>
              <a:gd name="connsiteY3" fmla="*/ 1923066 h 2736971"/>
              <a:gd name="connsiteX4" fmla="*/ 1607127 w 1841666"/>
              <a:gd name="connsiteY4" fmla="*/ 2362948 h 2736971"/>
              <a:gd name="connsiteX5" fmla="*/ 1840345 w 1841666"/>
              <a:gd name="connsiteY5" fmla="*/ 2703076 h 2736971"/>
              <a:gd name="connsiteX6" fmla="*/ 1493520 w 1841666"/>
              <a:gd name="connsiteY6" fmla="*/ 2685479 h 2736971"/>
              <a:gd name="connsiteX7" fmla="*/ 1193800 w 1841666"/>
              <a:gd name="connsiteY7" fmla="*/ 2355279 h 2736971"/>
              <a:gd name="connsiteX8" fmla="*/ 340360 w 1841666"/>
              <a:gd name="connsiteY8" fmla="*/ 663639 h 2736971"/>
              <a:gd name="connsiteX9" fmla="*/ 0 w 1841666"/>
              <a:gd name="connsiteY9" fmla="*/ 73483 h 2736971"/>
              <a:gd name="connsiteX0" fmla="*/ 0 w 1841666"/>
              <a:gd name="connsiteY0" fmla="*/ 73483 h 2736971"/>
              <a:gd name="connsiteX1" fmla="*/ 290945 w 1841666"/>
              <a:gd name="connsiteY1" fmla="*/ 31919 h 2736971"/>
              <a:gd name="connsiteX2" fmla="*/ 630381 w 1841666"/>
              <a:gd name="connsiteY2" fmla="*/ 534148 h 2736971"/>
              <a:gd name="connsiteX3" fmla="*/ 1330037 w 1841666"/>
              <a:gd name="connsiteY3" fmla="*/ 1923066 h 2736971"/>
              <a:gd name="connsiteX4" fmla="*/ 1607127 w 1841666"/>
              <a:gd name="connsiteY4" fmla="*/ 2362948 h 2736971"/>
              <a:gd name="connsiteX5" fmla="*/ 1840345 w 1841666"/>
              <a:gd name="connsiteY5" fmla="*/ 2703076 h 2736971"/>
              <a:gd name="connsiteX6" fmla="*/ 1493520 w 1841666"/>
              <a:gd name="connsiteY6" fmla="*/ 2685479 h 2736971"/>
              <a:gd name="connsiteX7" fmla="*/ 1193800 w 1841666"/>
              <a:gd name="connsiteY7" fmla="*/ 2355279 h 2736971"/>
              <a:gd name="connsiteX8" fmla="*/ 340360 w 1841666"/>
              <a:gd name="connsiteY8" fmla="*/ 663639 h 2736971"/>
              <a:gd name="connsiteX9" fmla="*/ 0 w 1841666"/>
              <a:gd name="connsiteY9" fmla="*/ 73483 h 2736971"/>
              <a:gd name="connsiteX0" fmla="*/ 0 w 1841666"/>
              <a:gd name="connsiteY0" fmla="*/ 73483 h 2721877"/>
              <a:gd name="connsiteX1" fmla="*/ 290945 w 1841666"/>
              <a:gd name="connsiteY1" fmla="*/ 31919 h 2721877"/>
              <a:gd name="connsiteX2" fmla="*/ 630381 w 1841666"/>
              <a:gd name="connsiteY2" fmla="*/ 534148 h 2721877"/>
              <a:gd name="connsiteX3" fmla="*/ 1330037 w 1841666"/>
              <a:gd name="connsiteY3" fmla="*/ 1923066 h 2721877"/>
              <a:gd name="connsiteX4" fmla="*/ 1607127 w 1841666"/>
              <a:gd name="connsiteY4" fmla="*/ 2362948 h 2721877"/>
              <a:gd name="connsiteX5" fmla="*/ 1840345 w 1841666"/>
              <a:gd name="connsiteY5" fmla="*/ 2703076 h 2721877"/>
              <a:gd name="connsiteX6" fmla="*/ 1493520 w 1841666"/>
              <a:gd name="connsiteY6" fmla="*/ 2685479 h 2721877"/>
              <a:gd name="connsiteX7" fmla="*/ 1193800 w 1841666"/>
              <a:gd name="connsiteY7" fmla="*/ 2355279 h 2721877"/>
              <a:gd name="connsiteX8" fmla="*/ 340360 w 1841666"/>
              <a:gd name="connsiteY8" fmla="*/ 663639 h 2721877"/>
              <a:gd name="connsiteX9" fmla="*/ 0 w 1841666"/>
              <a:gd name="connsiteY9" fmla="*/ 73483 h 2721877"/>
              <a:gd name="connsiteX0" fmla="*/ 0 w 1891770"/>
              <a:gd name="connsiteY0" fmla="*/ 73483 h 2703256"/>
              <a:gd name="connsiteX1" fmla="*/ 290945 w 1891770"/>
              <a:gd name="connsiteY1" fmla="*/ 31919 h 2703256"/>
              <a:gd name="connsiteX2" fmla="*/ 630381 w 1891770"/>
              <a:gd name="connsiteY2" fmla="*/ 534148 h 2703256"/>
              <a:gd name="connsiteX3" fmla="*/ 1330037 w 1891770"/>
              <a:gd name="connsiteY3" fmla="*/ 1923066 h 2703256"/>
              <a:gd name="connsiteX4" fmla="*/ 1607127 w 1891770"/>
              <a:gd name="connsiteY4" fmla="*/ 2362948 h 2703256"/>
              <a:gd name="connsiteX5" fmla="*/ 1840345 w 1891770"/>
              <a:gd name="connsiteY5" fmla="*/ 2703076 h 2703256"/>
              <a:gd name="connsiteX6" fmla="*/ 1493520 w 1891770"/>
              <a:gd name="connsiteY6" fmla="*/ 2685479 h 2703256"/>
              <a:gd name="connsiteX7" fmla="*/ 1193800 w 1891770"/>
              <a:gd name="connsiteY7" fmla="*/ 2355279 h 2703256"/>
              <a:gd name="connsiteX8" fmla="*/ 340360 w 1891770"/>
              <a:gd name="connsiteY8" fmla="*/ 663639 h 2703256"/>
              <a:gd name="connsiteX9" fmla="*/ 0 w 1891770"/>
              <a:gd name="connsiteY9" fmla="*/ 73483 h 2703256"/>
              <a:gd name="connsiteX0" fmla="*/ 0 w 1860685"/>
              <a:gd name="connsiteY0" fmla="*/ 73483 h 2703092"/>
              <a:gd name="connsiteX1" fmla="*/ 290945 w 1860685"/>
              <a:gd name="connsiteY1" fmla="*/ 31919 h 2703092"/>
              <a:gd name="connsiteX2" fmla="*/ 630381 w 1860685"/>
              <a:gd name="connsiteY2" fmla="*/ 534148 h 2703092"/>
              <a:gd name="connsiteX3" fmla="*/ 1330037 w 1860685"/>
              <a:gd name="connsiteY3" fmla="*/ 1923066 h 2703092"/>
              <a:gd name="connsiteX4" fmla="*/ 1607127 w 1860685"/>
              <a:gd name="connsiteY4" fmla="*/ 2362948 h 2703092"/>
              <a:gd name="connsiteX5" fmla="*/ 1840345 w 1860685"/>
              <a:gd name="connsiteY5" fmla="*/ 2703076 h 2703092"/>
              <a:gd name="connsiteX6" fmla="*/ 1493520 w 1860685"/>
              <a:gd name="connsiteY6" fmla="*/ 2685479 h 2703092"/>
              <a:gd name="connsiteX7" fmla="*/ 1193800 w 1860685"/>
              <a:gd name="connsiteY7" fmla="*/ 2355279 h 2703092"/>
              <a:gd name="connsiteX8" fmla="*/ 340360 w 1860685"/>
              <a:gd name="connsiteY8" fmla="*/ 663639 h 2703092"/>
              <a:gd name="connsiteX9" fmla="*/ 0 w 1860685"/>
              <a:gd name="connsiteY9" fmla="*/ 73483 h 2703092"/>
              <a:gd name="connsiteX0" fmla="*/ 0 w 1836931"/>
              <a:gd name="connsiteY0" fmla="*/ 73483 h 2685479"/>
              <a:gd name="connsiteX1" fmla="*/ 290945 w 1836931"/>
              <a:gd name="connsiteY1" fmla="*/ 31919 h 2685479"/>
              <a:gd name="connsiteX2" fmla="*/ 630381 w 1836931"/>
              <a:gd name="connsiteY2" fmla="*/ 534148 h 2685479"/>
              <a:gd name="connsiteX3" fmla="*/ 1330037 w 1836931"/>
              <a:gd name="connsiteY3" fmla="*/ 1923066 h 2685479"/>
              <a:gd name="connsiteX4" fmla="*/ 1607127 w 1836931"/>
              <a:gd name="connsiteY4" fmla="*/ 2362948 h 2685479"/>
              <a:gd name="connsiteX5" fmla="*/ 1814945 w 1836931"/>
              <a:gd name="connsiteY5" fmla="*/ 2677676 h 2685479"/>
              <a:gd name="connsiteX6" fmla="*/ 1493520 w 1836931"/>
              <a:gd name="connsiteY6" fmla="*/ 2685479 h 2685479"/>
              <a:gd name="connsiteX7" fmla="*/ 1193800 w 1836931"/>
              <a:gd name="connsiteY7" fmla="*/ 2355279 h 2685479"/>
              <a:gd name="connsiteX8" fmla="*/ 340360 w 1836931"/>
              <a:gd name="connsiteY8" fmla="*/ 663639 h 2685479"/>
              <a:gd name="connsiteX9" fmla="*/ 0 w 1836931"/>
              <a:gd name="connsiteY9" fmla="*/ 73483 h 2685479"/>
              <a:gd name="connsiteX0" fmla="*/ 0 w 1816838"/>
              <a:gd name="connsiteY0" fmla="*/ 73483 h 2701804"/>
              <a:gd name="connsiteX1" fmla="*/ 290945 w 1816838"/>
              <a:gd name="connsiteY1" fmla="*/ 31919 h 2701804"/>
              <a:gd name="connsiteX2" fmla="*/ 630381 w 1816838"/>
              <a:gd name="connsiteY2" fmla="*/ 534148 h 2701804"/>
              <a:gd name="connsiteX3" fmla="*/ 1330037 w 1816838"/>
              <a:gd name="connsiteY3" fmla="*/ 1923066 h 2701804"/>
              <a:gd name="connsiteX4" fmla="*/ 1607127 w 1816838"/>
              <a:gd name="connsiteY4" fmla="*/ 2362948 h 2701804"/>
              <a:gd name="connsiteX5" fmla="*/ 1814945 w 1816838"/>
              <a:gd name="connsiteY5" fmla="*/ 2677676 h 2701804"/>
              <a:gd name="connsiteX6" fmla="*/ 1478280 w 1816838"/>
              <a:gd name="connsiteY6" fmla="*/ 2685479 h 2701804"/>
              <a:gd name="connsiteX7" fmla="*/ 1193800 w 1816838"/>
              <a:gd name="connsiteY7" fmla="*/ 2355279 h 2701804"/>
              <a:gd name="connsiteX8" fmla="*/ 340360 w 1816838"/>
              <a:gd name="connsiteY8" fmla="*/ 663639 h 2701804"/>
              <a:gd name="connsiteX9" fmla="*/ 0 w 1816838"/>
              <a:gd name="connsiteY9" fmla="*/ 73483 h 2701804"/>
              <a:gd name="connsiteX0" fmla="*/ 0 w 1815996"/>
              <a:gd name="connsiteY0" fmla="*/ 73483 h 2703631"/>
              <a:gd name="connsiteX1" fmla="*/ 290945 w 1815996"/>
              <a:gd name="connsiteY1" fmla="*/ 31919 h 2703631"/>
              <a:gd name="connsiteX2" fmla="*/ 630381 w 1815996"/>
              <a:gd name="connsiteY2" fmla="*/ 534148 h 2703631"/>
              <a:gd name="connsiteX3" fmla="*/ 1330037 w 1815996"/>
              <a:gd name="connsiteY3" fmla="*/ 1923066 h 2703631"/>
              <a:gd name="connsiteX4" fmla="*/ 1607127 w 1815996"/>
              <a:gd name="connsiteY4" fmla="*/ 2362948 h 2703631"/>
              <a:gd name="connsiteX5" fmla="*/ 1814945 w 1815996"/>
              <a:gd name="connsiteY5" fmla="*/ 2677676 h 2703631"/>
              <a:gd name="connsiteX6" fmla="*/ 1513840 w 1815996"/>
              <a:gd name="connsiteY6" fmla="*/ 2690559 h 2703631"/>
              <a:gd name="connsiteX7" fmla="*/ 1193800 w 1815996"/>
              <a:gd name="connsiteY7" fmla="*/ 2355279 h 2703631"/>
              <a:gd name="connsiteX8" fmla="*/ 340360 w 1815996"/>
              <a:gd name="connsiteY8" fmla="*/ 663639 h 2703631"/>
              <a:gd name="connsiteX9" fmla="*/ 0 w 1815996"/>
              <a:gd name="connsiteY9" fmla="*/ 73483 h 2703631"/>
              <a:gd name="connsiteX0" fmla="*/ 0 w 1815996"/>
              <a:gd name="connsiteY0" fmla="*/ 73483 h 2703631"/>
              <a:gd name="connsiteX1" fmla="*/ 290945 w 1815996"/>
              <a:gd name="connsiteY1" fmla="*/ 31919 h 2703631"/>
              <a:gd name="connsiteX2" fmla="*/ 630381 w 1815996"/>
              <a:gd name="connsiteY2" fmla="*/ 534148 h 2703631"/>
              <a:gd name="connsiteX3" fmla="*/ 1330037 w 1815996"/>
              <a:gd name="connsiteY3" fmla="*/ 1923066 h 2703631"/>
              <a:gd name="connsiteX4" fmla="*/ 1607127 w 1815996"/>
              <a:gd name="connsiteY4" fmla="*/ 2362948 h 2703631"/>
              <a:gd name="connsiteX5" fmla="*/ 1814945 w 1815996"/>
              <a:gd name="connsiteY5" fmla="*/ 2677676 h 2703631"/>
              <a:gd name="connsiteX6" fmla="*/ 1513840 w 1815996"/>
              <a:gd name="connsiteY6" fmla="*/ 2690559 h 2703631"/>
              <a:gd name="connsiteX7" fmla="*/ 1193800 w 1815996"/>
              <a:gd name="connsiteY7" fmla="*/ 2355279 h 2703631"/>
              <a:gd name="connsiteX8" fmla="*/ 340360 w 1815996"/>
              <a:gd name="connsiteY8" fmla="*/ 663639 h 2703631"/>
              <a:gd name="connsiteX9" fmla="*/ 0 w 1815996"/>
              <a:gd name="connsiteY9" fmla="*/ 73483 h 2703631"/>
              <a:gd name="connsiteX0" fmla="*/ 0 w 1815996"/>
              <a:gd name="connsiteY0" fmla="*/ 73483 h 2703631"/>
              <a:gd name="connsiteX1" fmla="*/ 290945 w 1815996"/>
              <a:gd name="connsiteY1" fmla="*/ 31919 h 2703631"/>
              <a:gd name="connsiteX2" fmla="*/ 630381 w 1815996"/>
              <a:gd name="connsiteY2" fmla="*/ 534148 h 2703631"/>
              <a:gd name="connsiteX3" fmla="*/ 1330037 w 1815996"/>
              <a:gd name="connsiteY3" fmla="*/ 1923066 h 2703631"/>
              <a:gd name="connsiteX4" fmla="*/ 1607127 w 1815996"/>
              <a:gd name="connsiteY4" fmla="*/ 2362948 h 2703631"/>
              <a:gd name="connsiteX5" fmla="*/ 1814945 w 1815996"/>
              <a:gd name="connsiteY5" fmla="*/ 2677676 h 2703631"/>
              <a:gd name="connsiteX6" fmla="*/ 1513840 w 1815996"/>
              <a:gd name="connsiteY6" fmla="*/ 2690559 h 2703631"/>
              <a:gd name="connsiteX7" fmla="*/ 1193800 w 1815996"/>
              <a:gd name="connsiteY7" fmla="*/ 2355279 h 2703631"/>
              <a:gd name="connsiteX8" fmla="*/ 340360 w 1815996"/>
              <a:gd name="connsiteY8" fmla="*/ 663639 h 2703631"/>
              <a:gd name="connsiteX9" fmla="*/ 0 w 1815996"/>
              <a:gd name="connsiteY9" fmla="*/ 73483 h 270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996" h="2703631">
                <a:moveTo>
                  <a:pt x="0" y="73483"/>
                </a:moveTo>
                <a:cubicBezTo>
                  <a:pt x="103043" y="36248"/>
                  <a:pt x="185882" y="-44858"/>
                  <a:pt x="290945" y="31919"/>
                </a:cubicBezTo>
                <a:cubicBezTo>
                  <a:pt x="396009" y="108697"/>
                  <a:pt x="457199" y="218957"/>
                  <a:pt x="630381" y="534148"/>
                </a:cubicBezTo>
                <a:cubicBezTo>
                  <a:pt x="803563" y="849339"/>
                  <a:pt x="1167246" y="1618266"/>
                  <a:pt x="1330037" y="1923066"/>
                </a:cubicBezTo>
                <a:cubicBezTo>
                  <a:pt x="1492828" y="2227866"/>
                  <a:pt x="1544782" y="2226135"/>
                  <a:pt x="1607127" y="2362948"/>
                </a:cubicBezTo>
                <a:cubicBezTo>
                  <a:pt x="1669472" y="2499761"/>
                  <a:pt x="1830493" y="2623074"/>
                  <a:pt x="1814945" y="2677676"/>
                </a:cubicBezTo>
                <a:cubicBezTo>
                  <a:pt x="1799397" y="2732278"/>
                  <a:pt x="1646998" y="2682485"/>
                  <a:pt x="1513840" y="2690559"/>
                </a:cubicBezTo>
                <a:cubicBezTo>
                  <a:pt x="1467043" y="2617353"/>
                  <a:pt x="1432560" y="2685479"/>
                  <a:pt x="1193800" y="2355279"/>
                </a:cubicBezTo>
                <a:cubicBezTo>
                  <a:pt x="1010920" y="2035239"/>
                  <a:pt x="539327" y="1043938"/>
                  <a:pt x="340360" y="663639"/>
                </a:cubicBezTo>
                <a:cubicBezTo>
                  <a:pt x="141393" y="283340"/>
                  <a:pt x="79356" y="184696"/>
                  <a:pt x="0" y="73483"/>
                </a:cubicBez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154685" y="5281044"/>
            <a:ext cx="228599" cy="298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095009" y="3646833"/>
            <a:ext cx="1763914" cy="2396715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5" fmla="*/ 0 w 1891145"/>
              <a:gd name="connsiteY5" fmla="*/ 73483 h 2733556"/>
              <a:gd name="connsiteX0" fmla="*/ 0 w 1918955"/>
              <a:gd name="connsiteY0" fmla="*/ 73483 h 2773874"/>
              <a:gd name="connsiteX1" fmla="*/ 290945 w 1918955"/>
              <a:gd name="connsiteY1" fmla="*/ 31919 h 2773874"/>
              <a:gd name="connsiteX2" fmla="*/ 630381 w 1918955"/>
              <a:gd name="connsiteY2" fmla="*/ 534148 h 2773874"/>
              <a:gd name="connsiteX3" fmla="*/ 1330037 w 1918955"/>
              <a:gd name="connsiteY3" fmla="*/ 1923066 h 2773874"/>
              <a:gd name="connsiteX4" fmla="*/ 1891145 w 1918955"/>
              <a:gd name="connsiteY4" fmla="*/ 2733556 h 2773874"/>
              <a:gd name="connsiteX5" fmla="*/ 425291 w 1918955"/>
              <a:gd name="connsiteY5" fmla="*/ 669776 h 2773874"/>
              <a:gd name="connsiteX6" fmla="*/ 0 w 1918955"/>
              <a:gd name="connsiteY6" fmla="*/ 73483 h 2773874"/>
              <a:gd name="connsiteX0" fmla="*/ 0 w 1931455"/>
              <a:gd name="connsiteY0" fmla="*/ 73483 h 2789483"/>
              <a:gd name="connsiteX1" fmla="*/ 290945 w 1931455"/>
              <a:gd name="connsiteY1" fmla="*/ 31919 h 2789483"/>
              <a:gd name="connsiteX2" fmla="*/ 630381 w 1931455"/>
              <a:gd name="connsiteY2" fmla="*/ 534148 h 2789483"/>
              <a:gd name="connsiteX3" fmla="*/ 1330037 w 1931455"/>
              <a:gd name="connsiteY3" fmla="*/ 1923066 h 2789483"/>
              <a:gd name="connsiteX4" fmla="*/ 1891145 w 1931455"/>
              <a:gd name="connsiteY4" fmla="*/ 2733556 h 2789483"/>
              <a:gd name="connsiteX5" fmla="*/ 180074 w 1931455"/>
              <a:gd name="connsiteY5" fmla="*/ 370453 h 2789483"/>
              <a:gd name="connsiteX6" fmla="*/ 0 w 1931455"/>
              <a:gd name="connsiteY6" fmla="*/ 73483 h 2789483"/>
              <a:gd name="connsiteX0" fmla="*/ 0 w 1911120"/>
              <a:gd name="connsiteY0" fmla="*/ 73483 h 2761549"/>
              <a:gd name="connsiteX1" fmla="*/ 290945 w 1911120"/>
              <a:gd name="connsiteY1" fmla="*/ 31919 h 2761549"/>
              <a:gd name="connsiteX2" fmla="*/ 630381 w 1911120"/>
              <a:gd name="connsiteY2" fmla="*/ 534148 h 2761549"/>
              <a:gd name="connsiteX3" fmla="*/ 1330037 w 1911120"/>
              <a:gd name="connsiteY3" fmla="*/ 1923066 h 2761549"/>
              <a:gd name="connsiteX4" fmla="*/ 1891145 w 1911120"/>
              <a:gd name="connsiteY4" fmla="*/ 2733556 h 2761549"/>
              <a:gd name="connsiteX5" fmla="*/ 594217 w 1911120"/>
              <a:gd name="connsiteY5" fmla="*/ 928015 h 2761549"/>
              <a:gd name="connsiteX6" fmla="*/ 180074 w 1911120"/>
              <a:gd name="connsiteY6" fmla="*/ 370453 h 2761549"/>
              <a:gd name="connsiteX7" fmla="*/ 0 w 1911120"/>
              <a:gd name="connsiteY7" fmla="*/ 73483 h 2761549"/>
              <a:gd name="connsiteX0" fmla="*/ 0 w 1919484"/>
              <a:gd name="connsiteY0" fmla="*/ 73483 h 2763425"/>
              <a:gd name="connsiteX1" fmla="*/ 290945 w 1919484"/>
              <a:gd name="connsiteY1" fmla="*/ 31919 h 2763425"/>
              <a:gd name="connsiteX2" fmla="*/ 630381 w 1919484"/>
              <a:gd name="connsiteY2" fmla="*/ 534148 h 2763425"/>
              <a:gd name="connsiteX3" fmla="*/ 1330037 w 1919484"/>
              <a:gd name="connsiteY3" fmla="*/ 1923066 h 2763425"/>
              <a:gd name="connsiteX4" fmla="*/ 1891145 w 1919484"/>
              <a:gd name="connsiteY4" fmla="*/ 2733556 h 2763425"/>
              <a:gd name="connsiteX5" fmla="*/ 414391 w 1919484"/>
              <a:gd name="connsiteY5" fmla="*/ 886932 h 2763425"/>
              <a:gd name="connsiteX6" fmla="*/ 180074 w 1919484"/>
              <a:gd name="connsiteY6" fmla="*/ 370453 h 2763425"/>
              <a:gd name="connsiteX7" fmla="*/ 0 w 1919484"/>
              <a:gd name="connsiteY7" fmla="*/ 73483 h 2763425"/>
              <a:gd name="connsiteX0" fmla="*/ 0 w 1919484"/>
              <a:gd name="connsiteY0" fmla="*/ 73483 h 2763425"/>
              <a:gd name="connsiteX1" fmla="*/ 290945 w 1919484"/>
              <a:gd name="connsiteY1" fmla="*/ 31919 h 2763425"/>
              <a:gd name="connsiteX2" fmla="*/ 630381 w 1919484"/>
              <a:gd name="connsiteY2" fmla="*/ 534148 h 2763425"/>
              <a:gd name="connsiteX3" fmla="*/ 1330037 w 1919484"/>
              <a:gd name="connsiteY3" fmla="*/ 1923066 h 2763425"/>
              <a:gd name="connsiteX4" fmla="*/ 1891145 w 1919484"/>
              <a:gd name="connsiteY4" fmla="*/ 2733556 h 2763425"/>
              <a:gd name="connsiteX5" fmla="*/ 414391 w 1919484"/>
              <a:gd name="connsiteY5" fmla="*/ 886932 h 2763425"/>
              <a:gd name="connsiteX6" fmla="*/ 180074 w 1919484"/>
              <a:gd name="connsiteY6" fmla="*/ 370453 h 2763425"/>
              <a:gd name="connsiteX7" fmla="*/ 0 w 1919484"/>
              <a:gd name="connsiteY7" fmla="*/ 73483 h 2763425"/>
              <a:gd name="connsiteX0" fmla="*/ 0 w 1919484"/>
              <a:gd name="connsiteY0" fmla="*/ 73483 h 2763425"/>
              <a:gd name="connsiteX1" fmla="*/ 290945 w 1919484"/>
              <a:gd name="connsiteY1" fmla="*/ 31919 h 2763425"/>
              <a:gd name="connsiteX2" fmla="*/ 630381 w 1919484"/>
              <a:gd name="connsiteY2" fmla="*/ 534148 h 2763425"/>
              <a:gd name="connsiteX3" fmla="*/ 1330037 w 1919484"/>
              <a:gd name="connsiteY3" fmla="*/ 1923066 h 2763425"/>
              <a:gd name="connsiteX4" fmla="*/ 1891145 w 1919484"/>
              <a:gd name="connsiteY4" fmla="*/ 2733556 h 2763425"/>
              <a:gd name="connsiteX5" fmla="*/ 414391 w 1919484"/>
              <a:gd name="connsiteY5" fmla="*/ 886932 h 2763425"/>
              <a:gd name="connsiteX6" fmla="*/ 180074 w 1919484"/>
              <a:gd name="connsiteY6" fmla="*/ 370453 h 2763425"/>
              <a:gd name="connsiteX7" fmla="*/ 0 w 1919484"/>
              <a:gd name="connsiteY7" fmla="*/ 73483 h 2763425"/>
              <a:gd name="connsiteX0" fmla="*/ 0 w 1919484"/>
              <a:gd name="connsiteY0" fmla="*/ 73483 h 2763425"/>
              <a:gd name="connsiteX1" fmla="*/ 290945 w 1919484"/>
              <a:gd name="connsiteY1" fmla="*/ 31919 h 2763425"/>
              <a:gd name="connsiteX2" fmla="*/ 630381 w 1919484"/>
              <a:gd name="connsiteY2" fmla="*/ 534148 h 2763425"/>
              <a:gd name="connsiteX3" fmla="*/ 1330037 w 1919484"/>
              <a:gd name="connsiteY3" fmla="*/ 1923066 h 2763425"/>
              <a:gd name="connsiteX4" fmla="*/ 1891145 w 1919484"/>
              <a:gd name="connsiteY4" fmla="*/ 2733556 h 2763425"/>
              <a:gd name="connsiteX5" fmla="*/ 414391 w 1919484"/>
              <a:gd name="connsiteY5" fmla="*/ 886932 h 2763425"/>
              <a:gd name="connsiteX6" fmla="*/ 163726 w 1919484"/>
              <a:gd name="connsiteY6" fmla="*/ 364584 h 2763425"/>
              <a:gd name="connsiteX7" fmla="*/ 0 w 1919484"/>
              <a:gd name="connsiteY7" fmla="*/ 73483 h 2763425"/>
              <a:gd name="connsiteX0" fmla="*/ 0 w 1919484"/>
              <a:gd name="connsiteY0" fmla="*/ 73483 h 2763425"/>
              <a:gd name="connsiteX1" fmla="*/ 290945 w 1919484"/>
              <a:gd name="connsiteY1" fmla="*/ 31919 h 2763425"/>
              <a:gd name="connsiteX2" fmla="*/ 630381 w 1919484"/>
              <a:gd name="connsiteY2" fmla="*/ 534148 h 2763425"/>
              <a:gd name="connsiteX3" fmla="*/ 1330037 w 1919484"/>
              <a:gd name="connsiteY3" fmla="*/ 1923066 h 2763425"/>
              <a:gd name="connsiteX4" fmla="*/ 1891145 w 1919484"/>
              <a:gd name="connsiteY4" fmla="*/ 2733556 h 2763425"/>
              <a:gd name="connsiteX5" fmla="*/ 414391 w 1919484"/>
              <a:gd name="connsiteY5" fmla="*/ 886932 h 2763425"/>
              <a:gd name="connsiteX6" fmla="*/ 163726 w 1919484"/>
              <a:gd name="connsiteY6" fmla="*/ 364584 h 2763425"/>
              <a:gd name="connsiteX7" fmla="*/ 0 w 1919484"/>
              <a:gd name="connsiteY7" fmla="*/ 73483 h 2763425"/>
              <a:gd name="connsiteX0" fmla="*/ 0 w 1899793"/>
              <a:gd name="connsiteY0" fmla="*/ 73483 h 2736876"/>
              <a:gd name="connsiteX1" fmla="*/ 290945 w 1899793"/>
              <a:gd name="connsiteY1" fmla="*/ 31919 h 2736876"/>
              <a:gd name="connsiteX2" fmla="*/ 630381 w 1899793"/>
              <a:gd name="connsiteY2" fmla="*/ 534148 h 2736876"/>
              <a:gd name="connsiteX3" fmla="*/ 1330037 w 1899793"/>
              <a:gd name="connsiteY3" fmla="*/ 1923066 h 2736876"/>
              <a:gd name="connsiteX4" fmla="*/ 1891145 w 1899793"/>
              <a:gd name="connsiteY4" fmla="*/ 2733556 h 2736876"/>
              <a:gd name="connsiteX5" fmla="*/ 883029 w 1899793"/>
              <a:gd name="connsiteY5" fmla="*/ 1632304 h 2736876"/>
              <a:gd name="connsiteX6" fmla="*/ 414391 w 1899793"/>
              <a:gd name="connsiteY6" fmla="*/ 886932 h 2736876"/>
              <a:gd name="connsiteX7" fmla="*/ 163726 w 1899793"/>
              <a:gd name="connsiteY7" fmla="*/ 364584 h 2736876"/>
              <a:gd name="connsiteX8" fmla="*/ 0 w 1899793"/>
              <a:gd name="connsiteY8" fmla="*/ 73483 h 2736876"/>
              <a:gd name="connsiteX0" fmla="*/ 0 w 1895005"/>
              <a:gd name="connsiteY0" fmla="*/ 73483 h 2736626"/>
              <a:gd name="connsiteX1" fmla="*/ 290945 w 1895005"/>
              <a:gd name="connsiteY1" fmla="*/ 31919 h 2736626"/>
              <a:gd name="connsiteX2" fmla="*/ 630381 w 1895005"/>
              <a:gd name="connsiteY2" fmla="*/ 534148 h 2736626"/>
              <a:gd name="connsiteX3" fmla="*/ 1330037 w 1895005"/>
              <a:gd name="connsiteY3" fmla="*/ 1923066 h 2736626"/>
              <a:gd name="connsiteX4" fmla="*/ 1891145 w 1895005"/>
              <a:gd name="connsiteY4" fmla="*/ 2733556 h 2736626"/>
              <a:gd name="connsiteX5" fmla="*/ 1046507 w 1895005"/>
              <a:gd name="connsiteY5" fmla="*/ 2148783 h 2736626"/>
              <a:gd name="connsiteX6" fmla="*/ 414391 w 1895005"/>
              <a:gd name="connsiteY6" fmla="*/ 886932 h 2736626"/>
              <a:gd name="connsiteX7" fmla="*/ 163726 w 1895005"/>
              <a:gd name="connsiteY7" fmla="*/ 364584 h 2736626"/>
              <a:gd name="connsiteX8" fmla="*/ 0 w 1895005"/>
              <a:gd name="connsiteY8" fmla="*/ 73483 h 2736626"/>
              <a:gd name="connsiteX0" fmla="*/ 0 w 1895004"/>
              <a:gd name="connsiteY0" fmla="*/ 73483 h 2736626"/>
              <a:gd name="connsiteX1" fmla="*/ 290945 w 1895004"/>
              <a:gd name="connsiteY1" fmla="*/ 31919 h 2736626"/>
              <a:gd name="connsiteX2" fmla="*/ 630381 w 1895004"/>
              <a:gd name="connsiteY2" fmla="*/ 534148 h 2736626"/>
              <a:gd name="connsiteX3" fmla="*/ 1330037 w 1895004"/>
              <a:gd name="connsiteY3" fmla="*/ 1923066 h 2736626"/>
              <a:gd name="connsiteX4" fmla="*/ 1891145 w 1895004"/>
              <a:gd name="connsiteY4" fmla="*/ 2733556 h 2736626"/>
              <a:gd name="connsiteX5" fmla="*/ 1046507 w 1895004"/>
              <a:gd name="connsiteY5" fmla="*/ 2148783 h 2736626"/>
              <a:gd name="connsiteX6" fmla="*/ 414391 w 1895004"/>
              <a:gd name="connsiteY6" fmla="*/ 886932 h 2736626"/>
              <a:gd name="connsiteX7" fmla="*/ 163726 w 1895004"/>
              <a:gd name="connsiteY7" fmla="*/ 364584 h 2736626"/>
              <a:gd name="connsiteX8" fmla="*/ 0 w 1895004"/>
              <a:gd name="connsiteY8" fmla="*/ 73483 h 2736626"/>
              <a:gd name="connsiteX0" fmla="*/ 0 w 1895004"/>
              <a:gd name="connsiteY0" fmla="*/ 73483 h 2737293"/>
              <a:gd name="connsiteX1" fmla="*/ 290945 w 1895004"/>
              <a:gd name="connsiteY1" fmla="*/ 31919 h 2737293"/>
              <a:gd name="connsiteX2" fmla="*/ 630381 w 1895004"/>
              <a:gd name="connsiteY2" fmla="*/ 534148 h 2737293"/>
              <a:gd name="connsiteX3" fmla="*/ 1330037 w 1895004"/>
              <a:gd name="connsiteY3" fmla="*/ 1923066 h 2737293"/>
              <a:gd name="connsiteX4" fmla="*/ 1891145 w 1895004"/>
              <a:gd name="connsiteY4" fmla="*/ 2733556 h 2737293"/>
              <a:gd name="connsiteX5" fmla="*/ 1046507 w 1895004"/>
              <a:gd name="connsiteY5" fmla="*/ 2148783 h 2737293"/>
              <a:gd name="connsiteX6" fmla="*/ 414391 w 1895004"/>
              <a:gd name="connsiteY6" fmla="*/ 886932 h 2737293"/>
              <a:gd name="connsiteX7" fmla="*/ 163726 w 1895004"/>
              <a:gd name="connsiteY7" fmla="*/ 364584 h 2737293"/>
              <a:gd name="connsiteX8" fmla="*/ 0 w 1895004"/>
              <a:gd name="connsiteY8" fmla="*/ 73483 h 2737293"/>
              <a:gd name="connsiteX0" fmla="*/ 0 w 1891474"/>
              <a:gd name="connsiteY0" fmla="*/ 73483 h 2758131"/>
              <a:gd name="connsiteX1" fmla="*/ 290945 w 1891474"/>
              <a:gd name="connsiteY1" fmla="*/ 31919 h 2758131"/>
              <a:gd name="connsiteX2" fmla="*/ 630381 w 1891474"/>
              <a:gd name="connsiteY2" fmla="*/ 534148 h 2758131"/>
              <a:gd name="connsiteX3" fmla="*/ 1330037 w 1891474"/>
              <a:gd name="connsiteY3" fmla="*/ 1923066 h 2758131"/>
              <a:gd name="connsiteX4" fmla="*/ 1891145 w 1891474"/>
              <a:gd name="connsiteY4" fmla="*/ 2733556 h 2758131"/>
              <a:gd name="connsiteX5" fmla="*/ 1406161 w 1891474"/>
              <a:gd name="connsiteY5" fmla="*/ 2512666 h 2758131"/>
              <a:gd name="connsiteX6" fmla="*/ 1046507 w 1891474"/>
              <a:gd name="connsiteY6" fmla="*/ 2148783 h 2758131"/>
              <a:gd name="connsiteX7" fmla="*/ 414391 w 1891474"/>
              <a:gd name="connsiteY7" fmla="*/ 886932 h 2758131"/>
              <a:gd name="connsiteX8" fmla="*/ 163726 w 1891474"/>
              <a:gd name="connsiteY8" fmla="*/ 364584 h 2758131"/>
              <a:gd name="connsiteX9" fmla="*/ 0 w 1891474"/>
              <a:gd name="connsiteY9" fmla="*/ 73483 h 2758131"/>
              <a:gd name="connsiteX0" fmla="*/ 0 w 1891714"/>
              <a:gd name="connsiteY0" fmla="*/ 73483 h 2825471"/>
              <a:gd name="connsiteX1" fmla="*/ 290945 w 1891714"/>
              <a:gd name="connsiteY1" fmla="*/ 31919 h 2825471"/>
              <a:gd name="connsiteX2" fmla="*/ 630381 w 1891714"/>
              <a:gd name="connsiteY2" fmla="*/ 534148 h 2825471"/>
              <a:gd name="connsiteX3" fmla="*/ 1330037 w 1891714"/>
              <a:gd name="connsiteY3" fmla="*/ 1923066 h 2825471"/>
              <a:gd name="connsiteX4" fmla="*/ 1891145 w 1891714"/>
              <a:gd name="connsiteY4" fmla="*/ 2733556 h 2825471"/>
              <a:gd name="connsiteX5" fmla="*/ 1427958 w 1891714"/>
              <a:gd name="connsiteY5" fmla="*/ 2741560 h 2825471"/>
              <a:gd name="connsiteX6" fmla="*/ 1046507 w 1891714"/>
              <a:gd name="connsiteY6" fmla="*/ 2148783 h 2825471"/>
              <a:gd name="connsiteX7" fmla="*/ 414391 w 1891714"/>
              <a:gd name="connsiteY7" fmla="*/ 886932 h 2825471"/>
              <a:gd name="connsiteX8" fmla="*/ 163726 w 1891714"/>
              <a:gd name="connsiteY8" fmla="*/ 364584 h 2825471"/>
              <a:gd name="connsiteX9" fmla="*/ 0 w 1891714"/>
              <a:gd name="connsiteY9" fmla="*/ 73483 h 2825471"/>
              <a:gd name="connsiteX0" fmla="*/ 0 w 1899995"/>
              <a:gd name="connsiteY0" fmla="*/ 73483 h 2827865"/>
              <a:gd name="connsiteX1" fmla="*/ 290945 w 1899995"/>
              <a:gd name="connsiteY1" fmla="*/ 31919 h 2827865"/>
              <a:gd name="connsiteX2" fmla="*/ 630381 w 1899995"/>
              <a:gd name="connsiteY2" fmla="*/ 534148 h 2827865"/>
              <a:gd name="connsiteX3" fmla="*/ 1330037 w 1899995"/>
              <a:gd name="connsiteY3" fmla="*/ 1923066 h 2827865"/>
              <a:gd name="connsiteX4" fmla="*/ 1891145 w 1899995"/>
              <a:gd name="connsiteY4" fmla="*/ 2733556 h 2827865"/>
              <a:gd name="connsiteX5" fmla="*/ 1656828 w 1899995"/>
              <a:gd name="connsiteY5" fmla="*/ 2811989 h 2827865"/>
              <a:gd name="connsiteX6" fmla="*/ 1427958 w 1899995"/>
              <a:gd name="connsiteY6" fmla="*/ 2741560 h 2827865"/>
              <a:gd name="connsiteX7" fmla="*/ 1046507 w 1899995"/>
              <a:gd name="connsiteY7" fmla="*/ 2148783 h 2827865"/>
              <a:gd name="connsiteX8" fmla="*/ 414391 w 1899995"/>
              <a:gd name="connsiteY8" fmla="*/ 886932 h 2827865"/>
              <a:gd name="connsiteX9" fmla="*/ 163726 w 1899995"/>
              <a:gd name="connsiteY9" fmla="*/ 364584 h 2827865"/>
              <a:gd name="connsiteX10" fmla="*/ 0 w 1899995"/>
              <a:gd name="connsiteY10" fmla="*/ 73483 h 2827865"/>
              <a:gd name="connsiteX0" fmla="*/ 0 w 1902381"/>
              <a:gd name="connsiteY0" fmla="*/ 73483 h 2804907"/>
              <a:gd name="connsiteX1" fmla="*/ 290945 w 1902381"/>
              <a:gd name="connsiteY1" fmla="*/ 31919 h 2804907"/>
              <a:gd name="connsiteX2" fmla="*/ 630381 w 1902381"/>
              <a:gd name="connsiteY2" fmla="*/ 534148 h 2804907"/>
              <a:gd name="connsiteX3" fmla="*/ 1330037 w 1902381"/>
              <a:gd name="connsiteY3" fmla="*/ 1923066 h 2804907"/>
              <a:gd name="connsiteX4" fmla="*/ 1891145 w 1902381"/>
              <a:gd name="connsiteY4" fmla="*/ 2733556 h 2804907"/>
              <a:gd name="connsiteX5" fmla="*/ 1684075 w 1902381"/>
              <a:gd name="connsiteY5" fmla="*/ 2765037 h 2804907"/>
              <a:gd name="connsiteX6" fmla="*/ 1427958 w 1902381"/>
              <a:gd name="connsiteY6" fmla="*/ 2741560 h 2804907"/>
              <a:gd name="connsiteX7" fmla="*/ 1046507 w 1902381"/>
              <a:gd name="connsiteY7" fmla="*/ 2148783 h 2804907"/>
              <a:gd name="connsiteX8" fmla="*/ 414391 w 1902381"/>
              <a:gd name="connsiteY8" fmla="*/ 886932 h 2804907"/>
              <a:gd name="connsiteX9" fmla="*/ 163726 w 1902381"/>
              <a:gd name="connsiteY9" fmla="*/ 364584 h 2804907"/>
              <a:gd name="connsiteX10" fmla="*/ 0 w 1902381"/>
              <a:gd name="connsiteY10" fmla="*/ 73483 h 2804907"/>
              <a:gd name="connsiteX0" fmla="*/ 0 w 1903449"/>
              <a:gd name="connsiteY0" fmla="*/ 73483 h 2804907"/>
              <a:gd name="connsiteX1" fmla="*/ 290945 w 1903449"/>
              <a:gd name="connsiteY1" fmla="*/ 31919 h 2804907"/>
              <a:gd name="connsiteX2" fmla="*/ 630381 w 1903449"/>
              <a:gd name="connsiteY2" fmla="*/ 534148 h 2804907"/>
              <a:gd name="connsiteX3" fmla="*/ 1330037 w 1903449"/>
              <a:gd name="connsiteY3" fmla="*/ 1923066 h 2804907"/>
              <a:gd name="connsiteX4" fmla="*/ 1891145 w 1903449"/>
              <a:gd name="connsiteY4" fmla="*/ 2733556 h 2804907"/>
              <a:gd name="connsiteX5" fmla="*/ 1684075 w 1903449"/>
              <a:gd name="connsiteY5" fmla="*/ 2765037 h 2804907"/>
              <a:gd name="connsiteX6" fmla="*/ 1427958 w 1903449"/>
              <a:gd name="connsiteY6" fmla="*/ 2741560 h 2804907"/>
              <a:gd name="connsiteX7" fmla="*/ 1046507 w 1903449"/>
              <a:gd name="connsiteY7" fmla="*/ 2148783 h 2804907"/>
              <a:gd name="connsiteX8" fmla="*/ 414391 w 1903449"/>
              <a:gd name="connsiteY8" fmla="*/ 886932 h 2804907"/>
              <a:gd name="connsiteX9" fmla="*/ 163726 w 1903449"/>
              <a:gd name="connsiteY9" fmla="*/ 364584 h 2804907"/>
              <a:gd name="connsiteX10" fmla="*/ 0 w 1903449"/>
              <a:gd name="connsiteY10" fmla="*/ 73483 h 2804907"/>
              <a:gd name="connsiteX0" fmla="*/ 0 w 1903449"/>
              <a:gd name="connsiteY0" fmla="*/ 73483 h 2804907"/>
              <a:gd name="connsiteX1" fmla="*/ 290945 w 1903449"/>
              <a:gd name="connsiteY1" fmla="*/ 31919 h 2804907"/>
              <a:gd name="connsiteX2" fmla="*/ 630381 w 1903449"/>
              <a:gd name="connsiteY2" fmla="*/ 534148 h 2804907"/>
              <a:gd name="connsiteX3" fmla="*/ 1330037 w 1903449"/>
              <a:gd name="connsiteY3" fmla="*/ 1923066 h 2804907"/>
              <a:gd name="connsiteX4" fmla="*/ 1891145 w 1903449"/>
              <a:gd name="connsiteY4" fmla="*/ 2733556 h 2804907"/>
              <a:gd name="connsiteX5" fmla="*/ 1684075 w 1903449"/>
              <a:gd name="connsiteY5" fmla="*/ 2765037 h 2804907"/>
              <a:gd name="connsiteX6" fmla="*/ 1427958 w 1903449"/>
              <a:gd name="connsiteY6" fmla="*/ 2741560 h 2804907"/>
              <a:gd name="connsiteX7" fmla="*/ 1046507 w 1903449"/>
              <a:gd name="connsiteY7" fmla="*/ 2148783 h 2804907"/>
              <a:gd name="connsiteX8" fmla="*/ 414391 w 1903449"/>
              <a:gd name="connsiteY8" fmla="*/ 886932 h 2804907"/>
              <a:gd name="connsiteX9" fmla="*/ 163726 w 1903449"/>
              <a:gd name="connsiteY9" fmla="*/ 364584 h 2804907"/>
              <a:gd name="connsiteX10" fmla="*/ 0 w 1903449"/>
              <a:gd name="connsiteY10" fmla="*/ 73483 h 2804907"/>
              <a:gd name="connsiteX0" fmla="*/ 0 w 1893874"/>
              <a:gd name="connsiteY0" fmla="*/ 73483 h 2867226"/>
              <a:gd name="connsiteX1" fmla="*/ 290945 w 1893874"/>
              <a:gd name="connsiteY1" fmla="*/ 31919 h 2867226"/>
              <a:gd name="connsiteX2" fmla="*/ 630381 w 1893874"/>
              <a:gd name="connsiteY2" fmla="*/ 534148 h 2867226"/>
              <a:gd name="connsiteX3" fmla="*/ 1330037 w 1893874"/>
              <a:gd name="connsiteY3" fmla="*/ 1923066 h 2867226"/>
              <a:gd name="connsiteX4" fmla="*/ 1891145 w 1893874"/>
              <a:gd name="connsiteY4" fmla="*/ 2733556 h 2867226"/>
              <a:gd name="connsiteX5" fmla="*/ 1684075 w 1893874"/>
              <a:gd name="connsiteY5" fmla="*/ 2765037 h 2867226"/>
              <a:gd name="connsiteX6" fmla="*/ 1427958 w 1893874"/>
              <a:gd name="connsiteY6" fmla="*/ 2741560 h 2867226"/>
              <a:gd name="connsiteX7" fmla="*/ 1046507 w 1893874"/>
              <a:gd name="connsiteY7" fmla="*/ 2148783 h 2867226"/>
              <a:gd name="connsiteX8" fmla="*/ 414391 w 1893874"/>
              <a:gd name="connsiteY8" fmla="*/ 886932 h 2867226"/>
              <a:gd name="connsiteX9" fmla="*/ 163726 w 1893874"/>
              <a:gd name="connsiteY9" fmla="*/ 364584 h 2867226"/>
              <a:gd name="connsiteX10" fmla="*/ 0 w 1893874"/>
              <a:gd name="connsiteY10" fmla="*/ 73483 h 2867226"/>
              <a:gd name="connsiteX0" fmla="*/ 0 w 1892136"/>
              <a:gd name="connsiteY0" fmla="*/ 73483 h 2768999"/>
              <a:gd name="connsiteX1" fmla="*/ 290945 w 1892136"/>
              <a:gd name="connsiteY1" fmla="*/ 31919 h 2768999"/>
              <a:gd name="connsiteX2" fmla="*/ 630381 w 1892136"/>
              <a:gd name="connsiteY2" fmla="*/ 534148 h 2768999"/>
              <a:gd name="connsiteX3" fmla="*/ 1330037 w 1892136"/>
              <a:gd name="connsiteY3" fmla="*/ 1923066 h 2768999"/>
              <a:gd name="connsiteX4" fmla="*/ 1891145 w 1892136"/>
              <a:gd name="connsiteY4" fmla="*/ 2733556 h 2768999"/>
              <a:gd name="connsiteX5" fmla="*/ 1684075 w 1892136"/>
              <a:gd name="connsiteY5" fmla="*/ 2765037 h 2768999"/>
              <a:gd name="connsiteX6" fmla="*/ 1427958 w 1892136"/>
              <a:gd name="connsiteY6" fmla="*/ 2741560 h 2768999"/>
              <a:gd name="connsiteX7" fmla="*/ 1046507 w 1892136"/>
              <a:gd name="connsiteY7" fmla="*/ 2148783 h 2768999"/>
              <a:gd name="connsiteX8" fmla="*/ 414391 w 1892136"/>
              <a:gd name="connsiteY8" fmla="*/ 886932 h 2768999"/>
              <a:gd name="connsiteX9" fmla="*/ 163726 w 1892136"/>
              <a:gd name="connsiteY9" fmla="*/ 364584 h 2768999"/>
              <a:gd name="connsiteX10" fmla="*/ 0 w 1892136"/>
              <a:gd name="connsiteY10" fmla="*/ 73483 h 276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2136" h="2768999">
                <a:moveTo>
                  <a:pt x="0" y="73483"/>
                </a:moveTo>
                <a:cubicBezTo>
                  <a:pt x="103043" y="36248"/>
                  <a:pt x="185882" y="-44858"/>
                  <a:pt x="290945" y="31919"/>
                </a:cubicBezTo>
                <a:cubicBezTo>
                  <a:pt x="396009" y="108697"/>
                  <a:pt x="457199" y="218957"/>
                  <a:pt x="630381" y="534148"/>
                </a:cubicBezTo>
                <a:cubicBezTo>
                  <a:pt x="803563" y="849339"/>
                  <a:pt x="1119910" y="1556498"/>
                  <a:pt x="1330037" y="1923066"/>
                </a:cubicBezTo>
                <a:cubicBezTo>
                  <a:pt x="1540164" y="2289634"/>
                  <a:pt x="1913878" y="2687134"/>
                  <a:pt x="1891145" y="2733556"/>
                </a:cubicBezTo>
                <a:cubicBezTo>
                  <a:pt x="1868412" y="2779978"/>
                  <a:pt x="1783070" y="2763703"/>
                  <a:pt x="1684075" y="2765037"/>
                </a:cubicBezTo>
                <a:cubicBezTo>
                  <a:pt x="1606877" y="2766371"/>
                  <a:pt x="1595069" y="2781665"/>
                  <a:pt x="1427958" y="2741560"/>
                </a:cubicBezTo>
                <a:cubicBezTo>
                  <a:pt x="1326238" y="2631026"/>
                  <a:pt x="1211802" y="2419739"/>
                  <a:pt x="1046507" y="2148783"/>
                </a:cubicBezTo>
                <a:cubicBezTo>
                  <a:pt x="838526" y="1829274"/>
                  <a:pt x="534275" y="1098219"/>
                  <a:pt x="414391" y="886932"/>
                </a:cubicBezTo>
                <a:cubicBezTo>
                  <a:pt x="259996" y="604595"/>
                  <a:pt x="251864" y="542221"/>
                  <a:pt x="163726" y="364584"/>
                </a:cubicBezTo>
                <a:lnTo>
                  <a:pt x="0" y="73483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855944" y="5281045"/>
            <a:ext cx="228599" cy="298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638800" y="3995304"/>
            <a:ext cx="1658667" cy="2058413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5" fmla="*/ 0 w 1891145"/>
              <a:gd name="connsiteY5" fmla="*/ 73483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5" fmla="*/ 0 w 1891145"/>
              <a:gd name="connsiteY5" fmla="*/ 73483 h 2733556"/>
              <a:gd name="connsiteX0" fmla="*/ 0 w 1910713"/>
              <a:gd name="connsiteY0" fmla="*/ 73483 h 2757681"/>
              <a:gd name="connsiteX1" fmla="*/ 290945 w 1910713"/>
              <a:gd name="connsiteY1" fmla="*/ 31919 h 2757681"/>
              <a:gd name="connsiteX2" fmla="*/ 630381 w 1910713"/>
              <a:gd name="connsiteY2" fmla="*/ 534148 h 2757681"/>
              <a:gd name="connsiteX3" fmla="*/ 1330037 w 1910713"/>
              <a:gd name="connsiteY3" fmla="*/ 1923066 h 2757681"/>
              <a:gd name="connsiteX4" fmla="*/ 1891145 w 1910713"/>
              <a:gd name="connsiteY4" fmla="*/ 2733556 h 2757681"/>
              <a:gd name="connsiteX5" fmla="*/ 603477 w 1910713"/>
              <a:gd name="connsiteY5" fmla="*/ 1015365 h 2757681"/>
              <a:gd name="connsiteX6" fmla="*/ 0 w 1910713"/>
              <a:gd name="connsiteY6" fmla="*/ 73483 h 2757681"/>
              <a:gd name="connsiteX0" fmla="*/ 0 w 1906067"/>
              <a:gd name="connsiteY0" fmla="*/ 73483 h 2737729"/>
              <a:gd name="connsiteX1" fmla="*/ 290945 w 1906067"/>
              <a:gd name="connsiteY1" fmla="*/ 31919 h 2737729"/>
              <a:gd name="connsiteX2" fmla="*/ 630381 w 1906067"/>
              <a:gd name="connsiteY2" fmla="*/ 534148 h 2737729"/>
              <a:gd name="connsiteX3" fmla="*/ 1330037 w 1906067"/>
              <a:gd name="connsiteY3" fmla="*/ 1923066 h 2737729"/>
              <a:gd name="connsiteX4" fmla="*/ 1891145 w 1906067"/>
              <a:gd name="connsiteY4" fmla="*/ 2733556 h 2737729"/>
              <a:gd name="connsiteX5" fmla="*/ 713728 w 1906067"/>
              <a:gd name="connsiteY5" fmla="*/ 1593518 h 2737729"/>
              <a:gd name="connsiteX6" fmla="*/ 0 w 1906067"/>
              <a:gd name="connsiteY6" fmla="*/ 73483 h 2737729"/>
              <a:gd name="connsiteX0" fmla="*/ 0 w 1906068"/>
              <a:gd name="connsiteY0" fmla="*/ 73483 h 2737729"/>
              <a:gd name="connsiteX1" fmla="*/ 290945 w 1906068"/>
              <a:gd name="connsiteY1" fmla="*/ 31919 h 2737729"/>
              <a:gd name="connsiteX2" fmla="*/ 630381 w 1906068"/>
              <a:gd name="connsiteY2" fmla="*/ 534148 h 2737729"/>
              <a:gd name="connsiteX3" fmla="*/ 1330037 w 1906068"/>
              <a:gd name="connsiteY3" fmla="*/ 1923066 h 2737729"/>
              <a:gd name="connsiteX4" fmla="*/ 1891145 w 1906068"/>
              <a:gd name="connsiteY4" fmla="*/ 2733556 h 2737729"/>
              <a:gd name="connsiteX5" fmla="*/ 713728 w 1906068"/>
              <a:gd name="connsiteY5" fmla="*/ 1593518 h 2737729"/>
              <a:gd name="connsiteX6" fmla="*/ 0 w 1906068"/>
              <a:gd name="connsiteY6" fmla="*/ 73483 h 2737729"/>
              <a:gd name="connsiteX0" fmla="*/ 0 w 1906068"/>
              <a:gd name="connsiteY0" fmla="*/ 73483 h 2737729"/>
              <a:gd name="connsiteX1" fmla="*/ 290945 w 1906068"/>
              <a:gd name="connsiteY1" fmla="*/ 31919 h 2737729"/>
              <a:gd name="connsiteX2" fmla="*/ 630381 w 1906068"/>
              <a:gd name="connsiteY2" fmla="*/ 534148 h 2737729"/>
              <a:gd name="connsiteX3" fmla="*/ 1330037 w 1906068"/>
              <a:gd name="connsiteY3" fmla="*/ 1923066 h 2737729"/>
              <a:gd name="connsiteX4" fmla="*/ 1891145 w 1906068"/>
              <a:gd name="connsiteY4" fmla="*/ 2733556 h 2737729"/>
              <a:gd name="connsiteX5" fmla="*/ 713728 w 1906068"/>
              <a:gd name="connsiteY5" fmla="*/ 1593518 h 2737729"/>
              <a:gd name="connsiteX6" fmla="*/ 0 w 1906068"/>
              <a:gd name="connsiteY6" fmla="*/ 73483 h 2737729"/>
              <a:gd name="connsiteX0" fmla="*/ 0 w 1906068"/>
              <a:gd name="connsiteY0" fmla="*/ 73483 h 2737729"/>
              <a:gd name="connsiteX1" fmla="*/ 290945 w 1906068"/>
              <a:gd name="connsiteY1" fmla="*/ 31919 h 2737729"/>
              <a:gd name="connsiteX2" fmla="*/ 630381 w 1906068"/>
              <a:gd name="connsiteY2" fmla="*/ 534148 h 2737729"/>
              <a:gd name="connsiteX3" fmla="*/ 1330037 w 1906068"/>
              <a:gd name="connsiteY3" fmla="*/ 1923066 h 2737729"/>
              <a:gd name="connsiteX4" fmla="*/ 1891145 w 1906068"/>
              <a:gd name="connsiteY4" fmla="*/ 2733556 h 2737729"/>
              <a:gd name="connsiteX5" fmla="*/ 713728 w 1906068"/>
              <a:gd name="connsiteY5" fmla="*/ 1593518 h 2737729"/>
              <a:gd name="connsiteX6" fmla="*/ 0 w 1906068"/>
              <a:gd name="connsiteY6" fmla="*/ 73483 h 2737729"/>
              <a:gd name="connsiteX0" fmla="*/ 0 w 1893043"/>
              <a:gd name="connsiteY0" fmla="*/ 73483 h 2734321"/>
              <a:gd name="connsiteX1" fmla="*/ 290945 w 1893043"/>
              <a:gd name="connsiteY1" fmla="*/ 31919 h 2734321"/>
              <a:gd name="connsiteX2" fmla="*/ 630381 w 1893043"/>
              <a:gd name="connsiteY2" fmla="*/ 534148 h 2734321"/>
              <a:gd name="connsiteX3" fmla="*/ 1330037 w 1893043"/>
              <a:gd name="connsiteY3" fmla="*/ 1923066 h 2734321"/>
              <a:gd name="connsiteX4" fmla="*/ 1891145 w 1893043"/>
              <a:gd name="connsiteY4" fmla="*/ 2733556 h 2734321"/>
              <a:gd name="connsiteX5" fmla="*/ 1137323 w 1893043"/>
              <a:gd name="connsiteY5" fmla="*/ 2061547 h 2734321"/>
              <a:gd name="connsiteX6" fmla="*/ 713728 w 1893043"/>
              <a:gd name="connsiteY6" fmla="*/ 1593518 h 2734321"/>
              <a:gd name="connsiteX7" fmla="*/ 0 w 1893043"/>
              <a:gd name="connsiteY7" fmla="*/ 73483 h 2734321"/>
              <a:gd name="connsiteX0" fmla="*/ 0 w 1891383"/>
              <a:gd name="connsiteY0" fmla="*/ 73483 h 2766543"/>
              <a:gd name="connsiteX1" fmla="*/ 290945 w 1891383"/>
              <a:gd name="connsiteY1" fmla="*/ 31919 h 2766543"/>
              <a:gd name="connsiteX2" fmla="*/ 630381 w 1891383"/>
              <a:gd name="connsiteY2" fmla="*/ 534148 h 2766543"/>
              <a:gd name="connsiteX3" fmla="*/ 1330037 w 1891383"/>
              <a:gd name="connsiteY3" fmla="*/ 1923066 h 2766543"/>
              <a:gd name="connsiteX4" fmla="*/ 1891145 w 1891383"/>
              <a:gd name="connsiteY4" fmla="*/ 2733556 h 2766543"/>
              <a:gd name="connsiteX5" fmla="*/ 1264982 w 1891383"/>
              <a:gd name="connsiteY5" fmla="*/ 2508928 h 2766543"/>
              <a:gd name="connsiteX6" fmla="*/ 713728 w 1891383"/>
              <a:gd name="connsiteY6" fmla="*/ 1593518 h 2766543"/>
              <a:gd name="connsiteX7" fmla="*/ 0 w 1891383"/>
              <a:gd name="connsiteY7" fmla="*/ 73483 h 2766543"/>
              <a:gd name="connsiteX0" fmla="*/ 0 w 1891383"/>
              <a:gd name="connsiteY0" fmla="*/ 73483 h 2766542"/>
              <a:gd name="connsiteX1" fmla="*/ 290945 w 1891383"/>
              <a:gd name="connsiteY1" fmla="*/ 31919 h 2766542"/>
              <a:gd name="connsiteX2" fmla="*/ 630381 w 1891383"/>
              <a:gd name="connsiteY2" fmla="*/ 534148 h 2766542"/>
              <a:gd name="connsiteX3" fmla="*/ 1330037 w 1891383"/>
              <a:gd name="connsiteY3" fmla="*/ 1923066 h 2766542"/>
              <a:gd name="connsiteX4" fmla="*/ 1891145 w 1891383"/>
              <a:gd name="connsiteY4" fmla="*/ 2733556 h 2766542"/>
              <a:gd name="connsiteX5" fmla="*/ 1264982 w 1891383"/>
              <a:gd name="connsiteY5" fmla="*/ 2508928 h 2766542"/>
              <a:gd name="connsiteX6" fmla="*/ 713728 w 1891383"/>
              <a:gd name="connsiteY6" fmla="*/ 1593518 h 2766542"/>
              <a:gd name="connsiteX7" fmla="*/ 0 w 1891383"/>
              <a:gd name="connsiteY7" fmla="*/ 73483 h 2766542"/>
              <a:gd name="connsiteX0" fmla="*/ 0 w 1900721"/>
              <a:gd name="connsiteY0" fmla="*/ 73483 h 2795971"/>
              <a:gd name="connsiteX1" fmla="*/ 290945 w 1900721"/>
              <a:gd name="connsiteY1" fmla="*/ 31919 h 2795971"/>
              <a:gd name="connsiteX2" fmla="*/ 630381 w 1900721"/>
              <a:gd name="connsiteY2" fmla="*/ 534148 h 2795971"/>
              <a:gd name="connsiteX3" fmla="*/ 1330037 w 1900721"/>
              <a:gd name="connsiteY3" fmla="*/ 1923066 h 2795971"/>
              <a:gd name="connsiteX4" fmla="*/ 1891145 w 1900721"/>
              <a:gd name="connsiteY4" fmla="*/ 2733556 h 2795971"/>
              <a:gd name="connsiteX5" fmla="*/ 1653762 w 1900721"/>
              <a:gd name="connsiteY5" fmla="*/ 2715412 h 2795971"/>
              <a:gd name="connsiteX6" fmla="*/ 1264982 w 1900721"/>
              <a:gd name="connsiteY6" fmla="*/ 2508928 h 2795971"/>
              <a:gd name="connsiteX7" fmla="*/ 713728 w 1900721"/>
              <a:gd name="connsiteY7" fmla="*/ 1593518 h 2795971"/>
              <a:gd name="connsiteX8" fmla="*/ 0 w 1900721"/>
              <a:gd name="connsiteY8" fmla="*/ 73483 h 2795971"/>
              <a:gd name="connsiteX0" fmla="*/ 0 w 1891962"/>
              <a:gd name="connsiteY0" fmla="*/ 73483 h 2803816"/>
              <a:gd name="connsiteX1" fmla="*/ 290945 w 1891962"/>
              <a:gd name="connsiteY1" fmla="*/ 31919 h 2803816"/>
              <a:gd name="connsiteX2" fmla="*/ 630381 w 1891962"/>
              <a:gd name="connsiteY2" fmla="*/ 534148 h 2803816"/>
              <a:gd name="connsiteX3" fmla="*/ 1330037 w 1891962"/>
              <a:gd name="connsiteY3" fmla="*/ 1923066 h 2803816"/>
              <a:gd name="connsiteX4" fmla="*/ 1891145 w 1891962"/>
              <a:gd name="connsiteY4" fmla="*/ 2733556 h 2803816"/>
              <a:gd name="connsiteX5" fmla="*/ 1450669 w 1891962"/>
              <a:gd name="connsiteY5" fmla="*/ 2736061 h 2803816"/>
              <a:gd name="connsiteX6" fmla="*/ 1264982 w 1891962"/>
              <a:gd name="connsiteY6" fmla="*/ 2508928 h 2803816"/>
              <a:gd name="connsiteX7" fmla="*/ 713728 w 1891962"/>
              <a:gd name="connsiteY7" fmla="*/ 1593518 h 2803816"/>
              <a:gd name="connsiteX8" fmla="*/ 0 w 1891962"/>
              <a:gd name="connsiteY8" fmla="*/ 73483 h 2803816"/>
              <a:gd name="connsiteX0" fmla="*/ 0 w 1891962"/>
              <a:gd name="connsiteY0" fmla="*/ 73483 h 2803816"/>
              <a:gd name="connsiteX1" fmla="*/ 290945 w 1891962"/>
              <a:gd name="connsiteY1" fmla="*/ 31919 h 2803816"/>
              <a:gd name="connsiteX2" fmla="*/ 630381 w 1891962"/>
              <a:gd name="connsiteY2" fmla="*/ 534148 h 2803816"/>
              <a:gd name="connsiteX3" fmla="*/ 1330037 w 1891962"/>
              <a:gd name="connsiteY3" fmla="*/ 1923066 h 2803816"/>
              <a:gd name="connsiteX4" fmla="*/ 1891145 w 1891962"/>
              <a:gd name="connsiteY4" fmla="*/ 2733556 h 2803816"/>
              <a:gd name="connsiteX5" fmla="*/ 1450669 w 1891962"/>
              <a:gd name="connsiteY5" fmla="*/ 2736061 h 2803816"/>
              <a:gd name="connsiteX6" fmla="*/ 1264982 w 1891962"/>
              <a:gd name="connsiteY6" fmla="*/ 2508928 h 2803816"/>
              <a:gd name="connsiteX7" fmla="*/ 713728 w 1891962"/>
              <a:gd name="connsiteY7" fmla="*/ 1593518 h 2803816"/>
              <a:gd name="connsiteX8" fmla="*/ 0 w 1891962"/>
              <a:gd name="connsiteY8" fmla="*/ 73483 h 2803816"/>
              <a:gd name="connsiteX0" fmla="*/ 0 w 1892700"/>
              <a:gd name="connsiteY0" fmla="*/ 73483 h 2803816"/>
              <a:gd name="connsiteX1" fmla="*/ 290945 w 1892700"/>
              <a:gd name="connsiteY1" fmla="*/ 31919 h 2803816"/>
              <a:gd name="connsiteX2" fmla="*/ 630381 w 1892700"/>
              <a:gd name="connsiteY2" fmla="*/ 534148 h 2803816"/>
              <a:gd name="connsiteX3" fmla="*/ 1330037 w 1892700"/>
              <a:gd name="connsiteY3" fmla="*/ 1923066 h 2803816"/>
              <a:gd name="connsiteX4" fmla="*/ 1891145 w 1892700"/>
              <a:gd name="connsiteY4" fmla="*/ 2733556 h 2803816"/>
              <a:gd name="connsiteX5" fmla="*/ 1450669 w 1892700"/>
              <a:gd name="connsiteY5" fmla="*/ 2736061 h 2803816"/>
              <a:gd name="connsiteX6" fmla="*/ 1264982 w 1892700"/>
              <a:gd name="connsiteY6" fmla="*/ 2508928 h 2803816"/>
              <a:gd name="connsiteX7" fmla="*/ 713728 w 1892700"/>
              <a:gd name="connsiteY7" fmla="*/ 1593518 h 2803816"/>
              <a:gd name="connsiteX8" fmla="*/ 0 w 1892700"/>
              <a:gd name="connsiteY8" fmla="*/ 73483 h 2803816"/>
              <a:gd name="connsiteX0" fmla="*/ 0 w 1895345"/>
              <a:gd name="connsiteY0" fmla="*/ 73483 h 2785947"/>
              <a:gd name="connsiteX1" fmla="*/ 290945 w 1895345"/>
              <a:gd name="connsiteY1" fmla="*/ 31919 h 2785947"/>
              <a:gd name="connsiteX2" fmla="*/ 630381 w 1895345"/>
              <a:gd name="connsiteY2" fmla="*/ 534148 h 2785947"/>
              <a:gd name="connsiteX3" fmla="*/ 1330037 w 1895345"/>
              <a:gd name="connsiteY3" fmla="*/ 1923066 h 2785947"/>
              <a:gd name="connsiteX4" fmla="*/ 1891145 w 1895345"/>
              <a:gd name="connsiteY4" fmla="*/ 2733556 h 2785947"/>
              <a:gd name="connsiteX5" fmla="*/ 1450669 w 1895345"/>
              <a:gd name="connsiteY5" fmla="*/ 2736061 h 2785947"/>
              <a:gd name="connsiteX6" fmla="*/ 1264982 w 1895345"/>
              <a:gd name="connsiteY6" fmla="*/ 2508928 h 2785947"/>
              <a:gd name="connsiteX7" fmla="*/ 713728 w 1895345"/>
              <a:gd name="connsiteY7" fmla="*/ 1593518 h 2785947"/>
              <a:gd name="connsiteX8" fmla="*/ 0 w 1895345"/>
              <a:gd name="connsiteY8" fmla="*/ 73483 h 2785947"/>
              <a:gd name="connsiteX0" fmla="*/ 0 w 1894627"/>
              <a:gd name="connsiteY0" fmla="*/ 73483 h 2788897"/>
              <a:gd name="connsiteX1" fmla="*/ 290945 w 1894627"/>
              <a:gd name="connsiteY1" fmla="*/ 31919 h 2788897"/>
              <a:gd name="connsiteX2" fmla="*/ 630381 w 1894627"/>
              <a:gd name="connsiteY2" fmla="*/ 534148 h 2788897"/>
              <a:gd name="connsiteX3" fmla="*/ 1330037 w 1894627"/>
              <a:gd name="connsiteY3" fmla="*/ 1923066 h 2788897"/>
              <a:gd name="connsiteX4" fmla="*/ 1891145 w 1894627"/>
              <a:gd name="connsiteY4" fmla="*/ 2733556 h 2788897"/>
              <a:gd name="connsiteX5" fmla="*/ 1450669 w 1894627"/>
              <a:gd name="connsiteY5" fmla="*/ 2736061 h 2788897"/>
              <a:gd name="connsiteX6" fmla="*/ 1264982 w 1894627"/>
              <a:gd name="connsiteY6" fmla="*/ 2508928 h 2788897"/>
              <a:gd name="connsiteX7" fmla="*/ 713728 w 1894627"/>
              <a:gd name="connsiteY7" fmla="*/ 1593518 h 2788897"/>
              <a:gd name="connsiteX8" fmla="*/ 0 w 1894627"/>
              <a:gd name="connsiteY8" fmla="*/ 73483 h 27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627" h="2788897">
                <a:moveTo>
                  <a:pt x="0" y="73483"/>
                </a:moveTo>
                <a:cubicBezTo>
                  <a:pt x="103043" y="36248"/>
                  <a:pt x="185882" y="-44858"/>
                  <a:pt x="290945" y="31919"/>
                </a:cubicBezTo>
                <a:cubicBezTo>
                  <a:pt x="396009" y="108697"/>
                  <a:pt x="457199" y="218957"/>
                  <a:pt x="630381" y="534148"/>
                </a:cubicBezTo>
                <a:cubicBezTo>
                  <a:pt x="803563" y="849339"/>
                  <a:pt x="1119910" y="1556498"/>
                  <a:pt x="1330037" y="1923066"/>
                </a:cubicBezTo>
                <a:cubicBezTo>
                  <a:pt x="1540164" y="2289634"/>
                  <a:pt x="1859435" y="2632472"/>
                  <a:pt x="1891145" y="2733556"/>
                </a:cubicBezTo>
                <a:cubicBezTo>
                  <a:pt x="1922855" y="2834640"/>
                  <a:pt x="1734912" y="2773499"/>
                  <a:pt x="1450669" y="2736061"/>
                </a:cubicBezTo>
                <a:cubicBezTo>
                  <a:pt x="1363718" y="2650444"/>
                  <a:pt x="1421654" y="2695910"/>
                  <a:pt x="1264982" y="2508928"/>
                </a:cubicBezTo>
                <a:cubicBezTo>
                  <a:pt x="1120971" y="2298273"/>
                  <a:pt x="903282" y="1924862"/>
                  <a:pt x="713728" y="1593518"/>
                </a:cubicBezTo>
                <a:cubicBezTo>
                  <a:pt x="207048" y="482543"/>
                  <a:pt x="98511" y="244273"/>
                  <a:pt x="0" y="73483"/>
                </a:cubicBez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561677" y="5281046"/>
            <a:ext cx="228599" cy="298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964430" y="3312111"/>
            <a:ext cx="917096" cy="733786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2306870"/>
              <a:gd name="connsiteY0" fmla="*/ 749496 h 2706295"/>
              <a:gd name="connsiteX1" fmla="*/ 706670 w 2306870"/>
              <a:gd name="connsiteY1" fmla="*/ 4658 h 2706295"/>
              <a:gd name="connsiteX2" fmla="*/ 1046106 w 2306870"/>
              <a:gd name="connsiteY2" fmla="*/ 506887 h 2706295"/>
              <a:gd name="connsiteX3" fmla="*/ 1745762 w 2306870"/>
              <a:gd name="connsiteY3" fmla="*/ 1895805 h 2706295"/>
              <a:gd name="connsiteX4" fmla="*/ 2306870 w 2306870"/>
              <a:gd name="connsiteY4" fmla="*/ 2706295 h 2706295"/>
              <a:gd name="connsiteX0" fmla="*/ 0 w 2306870"/>
              <a:gd name="connsiteY0" fmla="*/ 572566 h 2529365"/>
              <a:gd name="connsiteX1" fmla="*/ 535489 w 2306870"/>
              <a:gd name="connsiteY1" fmla="*/ 12802 h 2529365"/>
              <a:gd name="connsiteX2" fmla="*/ 1046106 w 2306870"/>
              <a:gd name="connsiteY2" fmla="*/ 329957 h 2529365"/>
              <a:gd name="connsiteX3" fmla="*/ 1745762 w 2306870"/>
              <a:gd name="connsiteY3" fmla="*/ 1718875 h 2529365"/>
              <a:gd name="connsiteX4" fmla="*/ 2306870 w 2306870"/>
              <a:gd name="connsiteY4" fmla="*/ 2529365 h 2529365"/>
              <a:gd name="connsiteX0" fmla="*/ 0 w 2306870"/>
              <a:gd name="connsiteY0" fmla="*/ 572566 h 2529365"/>
              <a:gd name="connsiteX1" fmla="*/ 535489 w 2306870"/>
              <a:gd name="connsiteY1" fmla="*/ 12802 h 2529365"/>
              <a:gd name="connsiteX2" fmla="*/ 1046106 w 2306870"/>
              <a:gd name="connsiteY2" fmla="*/ 329957 h 2529365"/>
              <a:gd name="connsiteX3" fmla="*/ 1745762 w 2306870"/>
              <a:gd name="connsiteY3" fmla="*/ 1718875 h 2529365"/>
              <a:gd name="connsiteX4" fmla="*/ 2306870 w 2306870"/>
              <a:gd name="connsiteY4" fmla="*/ 2529365 h 2529365"/>
              <a:gd name="connsiteX5" fmla="*/ 0 w 2306870"/>
              <a:gd name="connsiteY5" fmla="*/ 572566 h 2529365"/>
              <a:gd name="connsiteX0" fmla="*/ 0 w 2327896"/>
              <a:gd name="connsiteY0" fmla="*/ 572566 h 2533116"/>
              <a:gd name="connsiteX1" fmla="*/ 535489 w 2327896"/>
              <a:gd name="connsiteY1" fmla="*/ 12802 h 2533116"/>
              <a:gd name="connsiteX2" fmla="*/ 1046106 w 2327896"/>
              <a:gd name="connsiteY2" fmla="*/ 329957 h 2533116"/>
              <a:gd name="connsiteX3" fmla="*/ 1745762 w 2327896"/>
              <a:gd name="connsiteY3" fmla="*/ 1718875 h 2533116"/>
              <a:gd name="connsiteX4" fmla="*/ 2306870 w 2327896"/>
              <a:gd name="connsiteY4" fmla="*/ 2529365 h 2533116"/>
              <a:gd name="connsiteX5" fmla="*/ 986327 w 2327896"/>
              <a:gd name="connsiteY5" fmla="*/ 1407982 h 2533116"/>
              <a:gd name="connsiteX6" fmla="*/ 0 w 2327896"/>
              <a:gd name="connsiteY6" fmla="*/ 572566 h 2533116"/>
              <a:gd name="connsiteX0" fmla="*/ 0 w 2356199"/>
              <a:gd name="connsiteY0" fmla="*/ 572566 h 2533422"/>
              <a:gd name="connsiteX1" fmla="*/ 535489 w 2356199"/>
              <a:gd name="connsiteY1" fmla="*/ 12802 h 2533422"/>
              <a:gd name="connsiteX2" fmla="*/ 1046106 w 2356199"/>
              <a:gd name="connsiteY2" fmla="*/ 329957 h 2533422"/>
              <a:gd name="connsiteX3" fmla="*/ 1745762 w 2356199"/>
              <a:gd name="connsiteY3" fmla="*/ 1718875 h 2533422"/>
              <a:gd name="connsiteX4" fmla="*/ 2306870 w 2356199"/>
              <a:gd name="connsiteY4" fmla="*/ 2529365 h 2533422"/>
              <a:gd name="connsiteX5" fmla="*/ 430396 w 2356199"/>
              <a:gd name="connsiteY5" fmla="*/ 1394410 h 2533422"/>
              <a:gd name="connsiteX6" fmla="*/ 0 w 2356199"/>
              <a:gd name="connsiteY6" fmla="*/ 572566 h 2533422"/>
              <a:gd name="connsiteX0" fmla="*/ 0 w 2284466"/>
              <a:gd name="connsiteY0" fmla="*/ 558132 h 2532560"/>
              <a:gd name="connsiteX1" fmla="*/ 463756 w 2284466"/>
              <a:gd name="connsiteY1" fmla="*/ 11940 h 2532560"/>
              <a:gd name="connsiteX2" fmla="*/ 974373 w 2284466"/>
              <a:gd name="connsiteY2" fmla="*/ 329095 h 2532560"/>
              <a:gd name="connsiteX3" fmla="*/ 1674029 w 2284466"/>
              <a:gd name="connsiteY3" fmla="*/ 1718013 h 2532560"/>
              <a:gd name="connsiteX4" fmla="*/ 2235137 w 2284466"/>
              <a:gd name="connsiteY4" fmla="*/ 2528503 h 2532560"/>
              <a:gd name="connsiteX5" fmla="*/ 358663 w 2284466"/>
              <a:gd name="connsiteY5" fmla="*/ 1393548 h 2532560"/>
              <a:gd name="connsiteX6" fmla="*/ 0 w 2284466"/>
              <a:gd name="connsiteY6" fmla="*/ 558132 h 2532560"/>
              <a:gd name="connsiteX0" fmla="*/ 0 w 2255761"/>
              <a:gd name="connsiteY0" fmla="*/ 558132 h 2528510"/>
              <a:gd name="connsiteX1" fmla="*/ 463756 w 2255761"/>
              <a:gd name="connsiteY1" fmla="*/ 11940 h 2528510"/>
              <a:gd name="connsiteX2" fmla="*/ 974373 w 2255761"/>
              <a:gd name="connsiteY2" fmla="*/ 329095 h 2528510"/>
              <a:gd name="connsiteX3" fmla="*/ 1674029 w 2255761"/>
              <a:gd name="connsiteY3" fmla="*/ 1718013 h 2528510"/>
              <a:gd name="connsiteX4" fmla="*/ 2235137 w 2255761"/>
              <a:gd name="connsiteY4" fmla="*/ 2528503 h 2528510"/>
              <a:gd name="connsiteX5" fmla="*/ 923561 w 2255761"/>
              <a:gd name="connsiteY5" fmla="*/ 1732845 h 2528510"/>
              <a:gd name="connsiteX6" fmla="*/ 358663 w 2255761"/>
              <a:gd name="connsiteY6" fmla="*/ 1393548 h 2528510"/>
              <a:gd name="connsiteX7" fmla="*/ 0 w 2255761"/>
              <a:gd name="connsiteY7" fmla="*/ 558132 h 2528510"/>
              <a:gd name="connsiteX0" fmla="*/ 0 w 2256971"/>
              <a:gd name="connsiteY0" fmla="*/ 558132 h 2536910"/>
              <a:gd name="connsiteX1" fmla="*/ 463756 w 2256971"/>
              <a:gd name="connsiteY1" fmla="*/ 11940 h 2536910"/>
              <a:gd name="connsiteX2" fmla="*/ 974373 w 2256971"/>
              <a:gd name="connsiteY2" fmla="*/ 329095 h 2536910"/>
              <a:gd name="connsiteX3" fmla="*/ 1674029 w 2256971"/>
              <a:gd name="connsiteY3" fmla="*/ 1718013 h 2536910"/>
              <a:gd name="connsiteX4" fmla="*/ 2235137 w 2256971"/>
              <a:gd name="connsiteY4" fmla="*/ 2528503 h 2536910"/>
              <a:gd name="connsiteX5" fmla="*/ 896661 w 2256971"/>
              <a:gd name="connsiteY5" fmla="*/ 1230685 h 2536910"/>
              <a:gd name="connsiteX6" fmla="*/ 358663 w 2256971"/>
              <a:gd name="connsiteY6" fmla="*/ 1393548 h 2536910"/>
              <a:gd name="connsiteX7" fmla="*/ 0 w 2256971"/>
              <a:gd name="connsiteY7" fmla="*/ 558132 h 2536910"/>
              <a:gd name="connsiteX0" fmla="*/ 0 w 2256971"/>
              <a:gd name="connsiteY0" fmla="*/ 558132 h 2536906"/>
              <a:gd name="connsiteX1" fmla="*/ 463756 w 2256971"/>
              <a:gd name="connsiteY1" fmla="*/ 11940 h 2536906"/>
              <a:gd name="connsiteX2" fmla="*/ 974373 w 2256971"/>
              <a:gd name="connsiteY2" fmla="*/ 329095 h 2536906"/>
              <a:gd name="connsiteX3" fmla="*/ 1674029 w 2256971"/>
              <a:gd name="connsiteY3" fmla="*/ 1718013 h 2536906"/>
              <a:gd name="connsiteX4" fmla="*/ 2235137 w 2256971"/>
              <a:gd name="connsiteY4" fmla="*/ 2528503 h 2536906"/>
              <a:gd name="connsiteX5" fmla="*/ 896661 w 2256971"/>
              <a:gd name="connsiteY5" fmla="*/ 1230685 h 2536906"/>
              <a:gd name="connsiteX6" fmla="*/ 358663 w 2256971"/>
              <a:gd name="connsiteY6" fmla="*/ 1339260 h 2536906"/>
              <a:gd name="connsiteX7" fmla="*/ 358663 w 2256971"/>
              <a:gd name="connsiteY7" fmla="*/ 1393548 h 2536906"/>
              <a:gd name="connsiteX8" fmla="*/ 0 w 2256971"/>
              <a:gd name="connsiteY8" fmla="*/ 558132 h 2536906"/>
              <a:gd name="connsiteX0" fmla="*/ 0 w 2237237"/>
              <a:gd name="connsiteY0" fmla="*/ 558132 h 2528567"/>
              <a:gd name="connsiteX1" fmla="*/ 463756 w 2237237"/>
              <a:gd name="connsiteY1" fmla="*/ 11940 h 2528567"/>
              <a:gd name="connsiteX2" fmla="*/ 974373 w 2237237"/>
              <a:gd name="connsiteY2" fmla="*/ 329095 h 2528567"/>
              <a:gd name="connsiteX3" fmla="*/ 1674029 w 2237237"/>
              <a:gd name="connsiteY3" fmla="*/ 1718013 h 2528567"/>
              <a:gd name="connsiteX4" fmla="*/ 2235137 w 2237237"/>
              <a:gd name="connsiteY4" fmla="*/ 2528503 h 2528567"/>
              <a:gd name="connsiteX5" fmla="*/ 1470526 w 2237237"/>
              <a:gd name="connsiteY5" fmla="*/ 1759992 h 2528567"/>
              <a:gd name="connsiteX6" fmla="*/ 896661 w 2237237"/>
              <a:gd name="connsiteY6" fmla="*/ 1230685 h 2528567"/>
              <a:gd name="connsiteX7" fmla="*/ 358663 w 2237237"/>
              <a:gd name="connsiteY7" fmla="*/ 1339260 h 2528567"/>
              <a:gd name="connsiteX8" fmla="*/ 358663 w 2237237"/>
              <a:gd name="connsiteY8" fmla="*/ 1393548 h 2528567"/>
              <a:gd name="connsiteX9" fmla="*/ 0 w 2237237"/>
              <a:gd name="connsiteY9" fmla="*/ 558132 h 2528567"/>
              <a:gd name="connsiteX0" fmla="*/ 0 w 2240181"/>
              <a:gd name="connsiteY0" fmla="*/ 558132 h 2529906"/>
              <a:gd name="connsiteX1" fmla="*/ 463756 w 2240181"/>
              <a:gd name="connsiteY1" fmla="*/ 11940 h 2529906"/>
              <a:gd name="connsiteX2" fmla="*/ 974373 w 2240181"/>
              <a:gd name="connsiteY2" fmla="*/ 329095 h 2529906"/>
              <a:gd name="connsiteX3" fmla="*/ 1674029 w 2240181"/>
              <a:gd name="connsiteY3" fmla="*/ 1718013 h 2529906"/>
              <a:gd name="connsiteX4" fmla="*/ 2235137 w 2240181"/>
              <a:gd name="connsiteY4" fmla="*/ 2528503 h 2529906"/>
              <a:gd name="connsiteX5" fmla="*/ 1344993 w 2240181"/>
              <a:gd name="connsiteY5" fmla="*/ 1895711 h 2529906"/>
              <a:gd name="connsiteX6" fmla="*/ 896661 w 2240181"/>
              <a:gd name="connsiteY6" fmla="*/ 1230685 h 2529906"/>
              <a:gd name="connsiteX7" fmla="*/ 358663 w 2240181"/>
              <a:gd name="connsiteY7" fmla="*/ 1339260 h 2529906"/>
              <a:gd name="connsiteX8" fmla="*/ 358663 w 2240181"/>
              <a:gd name="connsiteY8" fmla="*/ 1393548 h 2529906"/>
              <a:gd name="connsiteX9" fmla="*/ 0 w 2240181"/>
              <a:gd name="connsiteY9" fmla="*/ 558132 h 2529906"/>
              <a:gd name="connsiteX0" fmla="*/ 0 w 2235380"/>
              <a:gd name="connsiteY0" fmla="*/ 558132 h 2545002"/>
              <a:gd name="connsiteX1" fmla="*/ 463756 w 2235380"/>
              <a:gd name="connsiteY1" fmla="*/ 11940 h 2545002"/>
              <a:gd name="connsiteX2" fmla="*/ 974373 w 2235380"/>
              <a:gd name="connsiteY2" fmla="*/ 329095 h 2545002"/>
              <a:gd name="connsiteX3" fmla="*/ 1674029 w 2235380"/>
              <a:gd name="connsiteY3" fmla="*/ 1718013 h 2545002"/>
              <a:gd name="connsiteX4" fmla="*/ 2235137 w 2235380"/>
              <a:gd name="connsiteY4" fmla="*/ 2528503 h 2545002"/>
              <a:gd name="connsiteX5" fmla="*/ 1739525 w 2235380"/>
              <a:gd name="connsiteY5" fmla="*/ 2235008 h 2545002"/>
              <a:gd name="connsiteX6" fmla="*/ 1344993 w 2235380"/>
              <a:gd name="connsiteY6" fmla="*/ 1895711 h 2545002"/>
              <a:gd name="connsiteX7" fmla="*/ 896661 w 2235380"/>
              <a:gd name="connsiteY7" fmla="*/ 1230685 h 2545002"/>
              <a:gd name="connsiteX8" fmla="*/ 358663 w 2235380"/>
              <a:gd name="connsiteY8" fmla="*/ 1339260 h 2545002"/>
              <a:gd name="connsiteX9" fmla="*/ 358663 w 2235380"/>
              <a:gd name="connsiteY9" fmla="*/ 1393548 h 2545002"/>
              <a:gd name="connsiteX10" fmla="*/ 0 w 2235380"/>
              <a:gd name="connsiteY10" fmla="*/ 558132 h 2545002"/>
              <a:gd name="connsiteX0" fmla="*/ 0 w 2235201"/>
              <a:gd name="connsiteY0" fmla="*/ 558132 h 2693801"/>
              <a:gd name="connsiteX1" fmla="*/ 463756 w 2235201"/>
              <a:gd name="connsiteY1" fmla="*/ 11940 h 2693801"/>
              <a:gd name="connsiteX2" fmla="*/ 974373 w 2235201"/>
              <a:gd name="connsiteY2" fmla="*/ 329095 h 2693801"/>
              <a:gd name="connsiteX3" fmla="*/ 1674029 w 2235201"/>
              <a:gd name="connsiteY3" fmla="*/ 1718013 h 2693801"/>
              <a:gd name="connsiteX4" fmla="*/ 2235137 w 2235201"/>
              <a:gd name="connsiteY4" fmla="*/ 2528503 h 2693801"/>
              <a:gd name="connsiteX5" fmla="*/ 1640892 w 2235201"/>
              <a:gd name="connsiteY5" fmla="*/ 2642164 h 2693801"/>
              <a:gd name="connsiteX6" fmla="*/ 1344993 w 2235201"/>
              <a:gd name="connsiteY6" fmla="*/ 1895711 h 2693801"/>
              <a:gd name="connsiteX7" fmla="*/ 896661 w 2235201"/>
              <a:gd name="connsiteY7" fmla="*/ 1230685 h 2693801"/>
              <a:gd name="connsiteX8" fmla="*/ 358663 w 2235201"/>
              <a:gd name="connsiteY8" fmla="*/ 1339260 h 2693801"/>
              <a:gd name="connsiteX9" fmla="*/ 358663 w 2235201"/>
              <a:gd name="connsiteY9" fmla="*/ 1393548 h 2693801"/>
              <a:gd name="connsiteX10" fmla="*/ 0 w 2235201"/>
              <a:gd name="connsiteY10" fmla="*/ 558132 h 2693801"/>
              <a:gd name="connsiteX0" fmla="*/ 0 w 2240854"/>
              <a:gd name="connsiteY0" fmla="*/ 558132 h 2707166"/>
              <a:gd name="connsiteX1" fmla="*/ 463756 w 2240854"/>
              <a:gd name="connsiteY1" fmla="*/ 11940 h 2707166"/>
              <a:gd name="connsiteX2" fmla="*/ 974373 w 2240854"/>
              <a:gd name="connsiteY2" fmla="*/ 329095 h 2707166"/>
              <a:gd name="connsiteX3" fmla="*/ 1674029 w 2240854"/>
              <a:gd name="connsiteY3" fmla="*/ 1718013 h 2707166"/>
              <a:gd name="connsiteX4" fmla="*/ 2235137 w 2240854"/>
              <a:gd name="connsiteY4" fmla="*/ 2528503 h 2707166"/>
              <a:gd name="connsiteX5" fmla="*/ 1945758 w 2240854"/>
              <a:gd name="connsiteY5" fmla="*/ 2655736 h 2707166"/>
              <a:gd name="connsiteX6" fmla="*/ 1640892 w 2240854"/>
              <a:gd name="connsiteY6" fmla="*/ 2642164 h 2707166"/>
              <a:gd name="connsiteX7" fmla="*/ 1344993 w 2240854"/>
              <a:gd name="connsiteY7" fmla="*/ 1895711 h 2707166"/>
              <a:gd name="connsiteX8" fmla="*/ 896661 w 2240854"/>
              <a:gd name="connsiteY8" fmla="*/ 1230685 h 2707166"/>
              <a:gd name="connsiteX9" fmla="*/ 358663 w 2240854"/>
              <a:gd name="connsiteY9" fmla="*/ 1339260 h 2707166"/>
              <a:gd name="connsiteX10" fmla="*/ 358663 w 2240854"/>
              <a:gd name="connsiteY10" fmla="*/ 1393548 h 2707166"/>
              <a:gd name="connsiteX11" fmla="*/ 0 w 2240854"/>
              <a:gd name="connsiteY11" fmla="*/ 558132 h 2707166"/>
              <a:gd name="connsiteX0" fmla="*/ 0 w 2238042"/>
              <a:gd name="connsiteY0" fmla="*/ 558132 h 2674576"/>
              <a:gd name="connsiteX1" fmla="*/ 463756 w 2238042"/>
              <a:gd name="connsiteY1" fmla="*/ 11940 h 2674576"/>
              <a:gd name="connsiteX2" fmla="*/ 974373 w 2238042"/>
              <a:gd name="connsiteY2" fmla="*/ 329095 h 2674576"/>
              <a:gd name="connsiteX3" fmla="*/ 1674029 w 2238042"/>
              <a:gd name="connsiteY3" fmla="*/ 1718013 h 2674576"/>
              <a:gd name="connsiteX4" fmla="*/ 2235137 w 2238042"/>
              <a:gd name="connsiteY4" fmla="*/ 2528503 h 2674576"/>
              <a:gd name="connsiteX5" fmla="*/ 1882991 w 2238042"/>
              <a:gd name="connsiteY5" fmla="*/ 2465729 h 2674576"/>
              <a:gd name="connsiteX6" fmla="*/ 1640892 w 2238042"/>
              <a:gd name="connsiteY6" fmla="*/ 2642164 h 2674576"/>
              <a:gd name="connsiteX7" fmla="*/ 1344993 w 2238042"/>
              <a:gd name="connsiteY7" fmla="*/ 1895711 h 2674576"/>
              <a:gd name="connsiteX8" fmla="*/ 896661 w 2238042"/>
              <a:gd name="connsiteY8" fmla="*/ 1230685 h 2674576"/>
              <a:gd name="connsiteX9" fmla="*/ 358663 w 2238042"/>
              <a:gd name="connsiteY9" fmla="*/ 1339260 h 2674576"/>
              <a:gd name="connsiteX10" fmla="*/ 358663 w 2238042"/>
              <a:gd name="connsiteY10" fmla="*/ 1393548 h 2674576"/>
              <a:gd name="connsiteX11" fmla="*/ 0 w 2238042"/>
              <a:gd name="connsiteY11" fmla="*/ 558132 h 2674576"/>
              <a:gd name="connsiteX0" fmla="*/ 0 w 2238042"/>
              <a:gd name="connsiteY0" fmla="*/ 558132 h 2613873"/>
              <a:gd name="connsiteX1" fmla="*/ 463756 w 2238042"/>
              <a:gd name="connsiteY1" fmla="*/ 11940 h 2613873"/>
              <a:gd name="connsiteX2" fmla="*/ 974373 w 2238042"/>
              <a:gd name="connsiteY2" fmla="*/ 329095 h 2613873"/>
              <a:gd name="connsiteX3" fmla="*/ 1674029 w 2238042"/>
              <a:gd name="connsiteY3" fmla="*/ 1718013 h 2613873"/>
              <a:gd name="connsiteX4" fmla="*/ 2235137 w 2238042"/>
              <a:gd name="connsiteY4" fmla="*/ 2528503 h 2613873"/>
              <a:gd name="connsiteX5" fmla="*/ 1882991 w 2238042"/>
              <a:gd name="connsiteY5" fmla="*/ 2465729 h 2613873"/>
              <a:gd name="connsiteX6" fmla="*/ 1622959 w 2238042"/>
              <a:gd name="connsiteY6" fmla="*/ 2574304 h 2613873"/>
              <a:gd name="connsiteX7" fmla="*/ 1344993 w 2238042"/>
              <a:gd name="connsiteY7" fmla="*/ 1895711 h 2613873"/>
              <a:gd name="connsiteX8" fmla="*/ 896661 w 2238042"/>
              <a:gd name="connsiteY8" fmla="*/ 1230685 h 2613873"/>
              <a:gd name="connsiteX9" fmla="*/ 358663 w 2238042"/>
              <a:gd name="connsiteY9" fmla="*/ 1339260 h 2613873"/>
              <a:gd name="connsiteX10" fmla="*/ 358663 w 2238042"/>
              <a:gd name="connsiteY10" fmla="*/ 1393548 h 2613873"/>
              <a:gd name="connsiteX11" fmla="*/ 0 w 2238042"/>
              <a:gd name="connsiteY11" fmla="*/ 558132 h 2613873"/>
              <a:gd name="connsiteX0" fmla="*/ 0 w 2158338"/>
              <a:gd name="connsiteY0" fmla="*/ 558132 h 2613873"/>
              <a:gd name="connsiteX1" fmla="*/ 463756 w 2158338"/>
              <a:gd name="connsiteY1" fmla="*/ 11940 h 2613873"/>
              <a:gd name="connsiteX2" fmla="*/ 974373 w 2158338"/>
              <a:gd name="connsiteY2" fmla="*/ 329095 h 2613873"/>
              <a:gd name="connsiteX3" fmla="*/ 1674029 w 2158338"/>
              <a:gd name="connsiteY3" fmla="*/ 1718013 h 2613873"/>
              <a:gd name="connsiteX4" fmla="*/ 2154438 w 2158338"/>
              <a:gd name="connsiteY4" fmla="*/ 2460643 h 2613873"/>
              <a:gd name="connsiteX5" fmla="*/ 1882991 w 2158338"/>
              <a:gd name="connsiteY5" fmla="*/ 2465729 h 2613873"/>
              <a:gd name="connsiteX6" fmla="*/ 1622959 w 2158338"/>
              <a:gd name="connsiteY6" fmla="*/ 2574304 h 2613873"/>
              <a:gd name="connsiteX7" fmla="*/ 1344993 w 2158338"/>
              <a:gd name="connsiteY7" fmla="*/ 1895711 h 2613873"/>
              <a:gd name="connsiteX8" fmla="*/ 896661 w 2158338"/>
              <a:gd name="connsiteY8" fmla="*/ 1230685 h 2613873"/>
              <a:gd name="connsiteX9" fmla="*/ 358663 w 2158338"/>
              <a:gd name="connsiteY9" fmla="*/ 1339260 h 2613873"/>
              <a:gd name="connsiteX10" fmla="*/ 358663 w 2158338"/>
              <a:gd name="connsiteY10" fmla="*/ 1393548 h 2613873"/>
              <a:gd name="connsiteX11" fmla="*/ 0 w 2158338"/>
              <a:gd name="connsiteY11" fmla="*/ 558132 h 261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8338" h="2613873">
                <a:moveTo>
                  <a:pt x="0" y="558132"/>
                </a:moveTo>
                <a:cubicBezTo>
                  <a:pt x="103043" y="520897"/>
                  <a:pt x="301361" y="50113"/>
                  <a:pt x="463756" y="11940"/>
                </a:cubicBezTo>
                <a:cubicBezTo>
                  <a:pt x="626151" y="-26233"/>
                  <a:pt x="801191" y="13904"/>
                  <a:pt x="974373" y="329095"/>
                </a:cubicBezTo>
                <a:cubicBezTo>
                  <a:pt x="1147555" y="644286"/>
                  <a:pt x="1477352" y="1362755"/>
                  <a:pt x="1674029" y="1718013"/>
                </a:cubicBezTo>
                <a:cubicBezTo>
                  <a:pt x="1870706" y="2073271"/>
                  <a:pt x="2119611" y="2336024"/>
                  <a:pt x="2154438" y="2460643"/>
                </a:cubicBezTo>
                <a:cubicBezTo>
                  <a:pt x="2189265" y="2585262"/>
                  <a:pt x="1982032" y="2446786"/>
                  <a:pt x="1882991" y="2465729"/>
                </a:cubicBezTo>
                <a:cubicBezTo>
                  <a:pt x="1783950" y="2484672"/>
                  <a:pt x="1723087" y="2700975"/>
                  <a:pt x="1622959" y="2574304"/>
                </a:cubicBezTo>
                <a:cubicBezTo>
                  <a:pt x="1522832" y="2447633"/>
                  <a:pt x="1485470" y="2063098"/>
                  <a:pt x="1344993" y="1895711"/>
                </a:cubicBezTo>
                <a:cubicBezTo>
                  <a:pt x="1204516" y="1728324"/>
                  <a:pt x="1081971" y="1300807"/>
                  <a:pt x="896661" y="1230685"/>
                </a:cubicBezTo>
                <a:cubicBezTo>
                  <a:pt x="711351" y="1160563"/>
                  <a:pt x="448329" y="1312116"/>
                  <a:pt x="358663" y="1339260"/>
                </a:cubicBezTo>
                <a:cubicBezTo>
                  <a:pt x="268997" y="1366404"/>
                  <a:pt x="422924" y="1535046"/>
                  <a:pt x="358663" y="1393548"/>
                </a:cubicBezTo>
                <a:lnTo>
                  <a:pt x="0" y="558132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6606" y="5534293"/>
            <a:ext cx="228599" cy="298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941617" y="3094472"/>
            <a:ext cx="821955" cy="315313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2306870"/>
              <a:gd name="connsiteY0" fmla="*/ 749496 h 2706295"/>
              <a:gd name="connsiteX1" fmla="*/ 706670 w 2306870"/>
              <a:gd name="connsiteY1" fmla="*/ 4658 h 2706295"/>
              <a:gd name="connsiteX2" fmla="*/ 1046106 w 2306870"/>
              <a:gd name="connsiteY2" fmla="*/ 506887 h 2706295"/>
              <a:gd name="connsiteX3" fmla="*/ 1745762 w 2306870"/>
              <a:gd name="connsiteY3" fmla="*/ 1895805 h 2706295"/>
              <a:gd name="connsiteX4" fmla="*/ 2306870 w 2306870"/>
              <a:gd name="connsiteY4" fmla="*/ 2706295 h 2706295"/>
              <a:gd name="connsiteX0" fmla="*/ 0 w 2306870"/>
              <a:gd name="connsiteY0" fmla="*/ 572566 h 2529365"/>
              <a:gd name="connsiteX1" fmla="*/ 535489 w 2306870"/>
              <a:gd name="connsiteY1" fmla="*/ 12802 h 2529365"/>
              <a:gd name="connsiteX2" fmla="*/ 1046106 w 2306870"/>
              <a:gd name="connsiteY2" fmla="*/ 329957 h 2529365"/>
              <a:gd name="connsiteX3" fmla="*/ 1745762 w 2306870"/>
              <a:gd name="connsiteY3" fmla="*/ 1718875 h 2529365"/>
              <a:gd name="connsiteX4" fmla="*/ 2306870 w 2306870"/>
              <a:gd name="connsiteY4" fmla="*/ 2529365 h 2529365"/>
              <a:gd name="connsiteX0" fmla="*/ 0 w 2425932"/>
              <a:gd name="connsiteY0" fmla="*/ 1142355 h 2565923"/>
              <a:gd name="connsiteX1" fmla="*/ 654551 w 2425932"/>
              <a:gd name="connsiteY1" fmla="*/ 49360 h 2565923"/>
              <a:gd name="connsiteX2" fmla="*/ 1165168 w 2425932"/>
              <a:gd name="connsiteY2" fmla="*/ 366515 h 2565923"/>
              <a:gd name="connsiteX3" fmla="*/ 1864824 w 2425932"/>
              <a:gd name="connsiteY3" fmla="*/ 1755433 h 2565923"/>
              <a:gd name="connsiteX4" fmla="*/ 2425932 w 2425932"/>
              <a:gd name="connsiteY4" fmla="*/ 2565923 h 2565923"/>
              <a:gd name="connsiteX0" fmla="*/ 0 w 2425932"/>
              <a:gd name="connsiteY0" fmla="*/ 1142355 h 2565923"/>
              <a:gd name="connsiteX1" fmla="*/ 654551 w 2425932"/>
              <a:gd name="connsiteY1" fmla="*/ 49360 h 2565923"/>
              <a:gd name="connsiteX2" fmla="*/ 1165168 w 2425932"/>
              <a:gd name="connsiteY2" fmla="*/ 366515 h 2565923"/>
              <a:gd name="connsiteX3" fmla="*/ 1864824 w 2425932"/>
              <a:gd name="connsiteY3" fmla="*/ 1755433 h 2565923"/>
              <a:gd name="connsiteX4" fmla="*/ 2425932 w 2425932"/>
              <a:gd name="connsiteY4" fmla="*/ 2565923 h 2565923"/>
              <a:gd name="connsiteX5" fmla="*/ 0 w 2425932"/>
              <a:gd name="connsiteY5" fmla="*/ 1142355 h 2565923"/>
              <a:gd name="connsiteX0" fmla="*/ 0 w 2466266"/>
              <a:gd name="connsiteY0" fmla="*/ 1142355 h 2567565"/>
              <a:gd name="connsiteX1" fmla="*/ 654551 w 2466266"/>
              <a:gd name="connsiteY1" fmla="*/ 49360 h 2567565"/>
              <a:gd name="connsiteX2" fmla="*/ 1165168 w 2466266"/>
              <a:gd name="connsiteY2" fmla="*/ 366515 h 2567565"/>
              <a:gd name="connsiteX3" fmla="*/ 1864824 w 2466266"/>
              <a:gd name="connsiteY3" fmla="*/ 1755433 h 2567565"/>
              <a:gd name="connsiteX4" fmla="*/ 2425932 w 2466266"/>
              <a:gd name="connsiteY4" fmla="*/ 2565923 h 2567565"/>
              <a:gd name="connsiteX5" fmla="*/ 714388 w 2466266"/>
              <a:gd name="connsiteY5" fmla="*/ 1556406 h 2567565"/>
              <a:gd name="connsiteX6" fmla="*/ 0 w 2466266"/>
              <a:gd name="connsiteY6" fmla="*/ 1142355 h 2567565"/>
              <a:gd name="connsiteX0" fmla="*/ 0 w 2477023"/>
              <a:gd name="connsiteY0" fmla="*/ 1142355 h 2572101"/>
              <a:gd name="connsiteX1" fmla="*/ 654551 w 2477023"/>
              <a:gd name="connsiteY1" fmla="*/ 49360 h 2572101"/>
              <a:gd name="connsiteX2" fmla="*/ 1165168 w 2477023"/>
              <a:gd name="connsiteY2" fmla="*/ 366515 h 2572101"/>
              <a:gd name="connsiteX3" fmla="*/ 1864824 w 2477023"/>
              <a:gd name="connsiteY3" fmla="*/ 1755433 h 2572101"/>
              <a:gd name="connsiteX4" fmla="*/ 2425932 w 2477023"/>
              <a:gd name="connsiteY4" fmla="*/ 2565923 h 2572101"/>
              <a:gd name="connsiteX5" fmla="*/ 517933 w 2477023"/>
              <a:gd name="connsiteY5" fmla="*/ 2103849 h 2572101"/>
              <a:gd name="connsiteX6" fmla="*/ 0 w 2477023"/>
              <a:gd name="connsiteY6" fmla="*/ 1142355 h 2572101"/>
              <a:gd name="connsiteX0" fmla="*/ 0 w 2436652"/>
              <a:gd name="connsiteY0" fmla="*/ 1142355 h 2588194"/>
              <a:gd name="connsiteX1" fmla="*/ 654551 w 2436652"/>
              <a:gd name="connsiteY1" fmla="*/ 49360 h 2588194"/>
              <a:gd name="connsiteX2" fmla="*/ 1165168 w 2436652"/>
              <a:gd name="connsiteY2" fmla="*/ 366515 h 2588194"/>
              <a:gd name="connsiteX3" fmla="*/ 1864824 w 2436652"/>
              <a:gd name="connsiteY3" fmla="*/ 1755433 h 2588194"/>
              <a:gd name="connsiteX4" fmla="*/ 2425932 w 2436652"/>
              <a:gd name="connsiteY4" fmla="*/ 2565923 h 2588194"/>
              <a:gd name="connsiteX5" fmla="*/ 1358324 w 2436652"/>
              <a:gd name="connsiteY5" fmla="*/ 2338468 h 2588194"/>
              <a:gd name="connsiteX6" fmla="*/ 517933 w 2436652"/>
              <a:gd name="connsiteY6" fmla="*/ 2103849 h 2588194"/>
              <a:gd name="connsiteX7" fmla="*/ 0 w 2436652"/>
              <a:gd name="connsiteY7" fmla="*/ 1142355 h 2588194"/>
              <a:gd name="connsiteX0" fmla="*/ 0 w 2438683"/>
              <a:gd name="connsiteY0" fmla="*/ 1142355 h 2567216"/>
              <a:gd name="connsiteX1" fmla="*/ 654551 w 2438683"/>
              <a:gd name="connsiteY1" fmla="*/ 49360 h 2567216"/>
              <a:gd name="connsiteX2" fmla="*/ 1165168 w 2438683"/>
              <a:gd name="connsiteY2" fmla="*/ 366515 h 2567216"/>
              <a:gd name="connsiteX3" fmla="*/ 1864824 w 2438683"/>
              <a:gd name="connsiteY3" fmla="*/ 1755433 h 2567216"/>
              <a:gd name="connsiteX4" fmla="*/ 2425932 w 2438683"/>
              <a:gd name="connsiteY4" fmla="*/ 2565923 h 2567216"/>
              <a:gd name="connsiteX5" fmla="*/ 1303753 w 2438683"/>
              <a:gd name="connsiteY5" fmla="*/ 1947437 h 2567216"/>
              <a:gd name="connsiteX6" fmla="*/ 517933 w 2438683"/>
              <a:gd name="connsiteY6" fmla="*/ 2103849 h 2567216"/>
              <a:gd name="connsiteX7" fmla="*/ 0 w 2438683"/>
              <a:gd name="connsiteY7" fmla="*/ 1142355 h 2567216"/>
              <a:gd name="connsiteX0" fmla="*/ 0 w 2425944"/>
              <a:gd name="connsiteY0" fmla="*/ 1142355 h 2581174"/>
              <a:gd name="connsiteX1" fmla="*/ 654551 w 2425944"/>
              <a:gd name="connsiteY1" fmla="*/ 49360 h 2581174"/>
              <a:gd name="connsiteX2" fmla="*/ 1165168 w 2425944"/>
              <a:gd name="connsiteY2" fmla="*/ 366515 h 2581174"/>
              <a:gd name="connsiteX3" fmla="*/ 1864824 w 2425944"/>
              <a:gd name="connsiteY3" fmla="*/ 1755433 h 2581174"/>
              <a:gd name="connsiteX4" fmla="*/ 2425932 w 2425944"/>
              <a:gd name="connsiteY4" fmla="*/ 2565923 h 2581174"/>
              <a:gd name="connsiteX5" fmla="*/ 1849464 w 2425944"/>
              <a:gd name="connsiteY5" fmla="*/ 2260262 h 2581174"/>
              <a:gd name="connsiteX6" fmla="*/ 1303753 w 2425944"/>
              <a:gd name="connsiteY6" fmla="*/ 1947437 h 2581174"/>
              <a:gd name="connsiteX7" fmla="*/ 517933 w 2425944"/>
              <a:gd name="connsiteY7" fmla="*/ 2103849 h 2581174"/>
              <a:gd name="connsiteX8" fmla="*/ 0 w 2425944"/>
              <a:gd name="connsiteY8" fmla="*/ 1142355 h 2581174"/>
              <a:gd name="connsiteX0" fmla="*/ 0 w 2425978"/>
              <a:gd name="connsiteY0" fmla="*/ 1142355 h 3212653"/>
              <a:gd name="connsiteX1" fmla="*/ 654551 w 2425978"/>
              <a:gd name="connsiteY1" fmla="*/ 49360 h 3212653"/>
              <a:gd name="connsiteX2" fmla="*/ 1165168 w 2425978"/>
              <a:gd name="connsiteY2" fmla="*/ 366515 h 3212653"/>
              <a:gd name="connsiteX3" fmla="*/ 1864824 w 2425978"/>
              <a:gd name="connsiteY3" fmla="*/ 1755433 h 3212653"/>
              <a:gd name="connsiteX4" fmla="*/ 2425932 w 2425978"/>
              <a:gd name="connsiteY4" fmla="*/ 2565923 h 3212653"/>
              <a:gd name="connsiteX5" fmla="*/ 1893121 w 2425978"/>
              <a:gd name="connsiteY5" fmla="*/ 3198736 h 3212653"/>
              <a:gd name="connsiteX6" fmla="*/ 1303753 w 2425978"/>
              <a:gd name="connsiteY6" fmla="*/ 1947437 h 3212653"/>
              <a:gd name="connsiteX7" fmla="*/ 517933 w 2425978"/>
              <a:gd name="connsiteY7" fmla="*/ 2103849 h 3212653"/>
              <a:gd name="connsiteX8" fmla="*/ 0 w 2425978"/>
              <a:gd name="connsiteY8" fmla="*/ 1142355 h 3212653"/>
              <a:gd name="connsiteX0" fmla="*/ 0 w 2436798"/>
              <a:gd name="connsiteY0" fmla="*/ 1142355 h 3249693"/>
              <a:gd name="connsiteX1" fmla="*/ 654551 w 2436798"/>
              <a:gd name="connsiteY1" fmla="*/ 49360 h 3249693"/>
              <a:gd name="connsiteX2" fmla="*/ 1165168 w 2436798"/>
              <a:gd name="connsiteY2" fmla="*/ 366515 h 3249693"/>
              <a:gd name="connsiteX3" fmla="*/ 1864824 w 2436798"/>
              <a:gd name="connsiteY3" fmla="*/ 1755433 h 3249693"/>
              <a:gd name="connsiteX4" fmla="*/ 2425932 w 2436798"/>
              <a:gd name="connsiteY4" fmla="*/ 2565923 h 3249693"/>
              <a:gd name="connsiteX5" fmla="*/ 2209636 w 2436798"/>
              <a:gd name="connsiteY5" fmla="*/ 2964117 h 3249693"/>
              <a:gd name="connsiteX6" fmla="*/ 1893121 w 2436798"/>
              <a:gd name="connsiteY6" fmla="*/ 3198736 h 3249693"/>
              <a:gd name="connsiteX7" fmla="*/ 1303753 w 2436798"/>
              <a:gd name="connsiteY7" fmla="*/ 1947437 h 3249693"/>
              <a:gd name="connsiteX8" fmla="*/ 517933 w 2436798"/>
              <a:gd name="connsiteY8" fmla="*/ 2103849 h 3249693"/>
              <a:gd name="connsiteX9" fmla="*/ 0 w 2436798"/>
              <a:gd name="connsiteY9" fmla="*/ 1142355 h 3249693"/>
              <a:gd name="connsiteX0" fmla="*/ 0 w 2429734"/>
              <a:gd name="connsiteY0" fmla="*/ 1142355 h 3236145"/>
              <a:gd name="connsiteX1" fmla="*/ 654551 w 2429734"/>
              <a:gd name="connsiteY1" fmla="*/ 49360 h 3236145"/>
              <a:gd name="connsiteX2" fmla="*/ 1165168 w 2429734"/>
              <a:gd name="connsiteY2" fmla="*/ 366515 h 3236145"/>
              <a:gd name="connsiteX3" fmla="*/ 1864824 w 2429734"/>
              <a:gd name="connsiteY3" fmla="*/ 1755433 h 3236145"/>
              <a:gd name="connsiteX4" fmla="*/ 2425932 w 2429734"/>
              <a:gd name="connsiteY4" fmla="*/ 2565923 h 3236145"/>
              <a:gd name="connsiteX5" fmla="*/ 2100494 w 2429734"/>
              <a:gd name="connsiteY5" fmla="*/ 2807705 h 3236145"/>
              <a:gd name="connsiteX6" fmla="*/ 1893121 w 2429734"/>
              <a:gd name="connsiteY6" fmla="*/ 3198736 h 3236145"/>
              <a:gd name="connsiteX7" fmla="*/ 1303753 w 2429734"/>
              <a:gd name="connsiteY7" fmla="*/ 1947437 h 3236145"/>
              <a:gd name="connsiteX8" fmla="*/ 517933 w 2429734"/>
              <a:gd name="connsiteY8" fmla="*/ 2103849 h 3236145"/>
              <a:gd name="connsiteX9" fmla="*/ 0 w 2429734"/>
              <a:gd name="connsiteY9" fmla="*/ 1142355 h 3236145"/>
              <a:gd name="connsiteX0" fmla="*/ 0 w 2354592"/>
              <a:gd name="connsiteY0" fmla="*/ 1142355 h 3236145"/>
              <a:gd name="connsiteX1" fmla="*/ 654551 w 2354592"/>
              <a:gd name="connsiteY1" fmla="*/ 49360 h 3236145"/>
              <a:gd name="connsiteX2" fmla="*/ 1165168 w 2354592"/>
              <a:gd name="connsiteY2" fmla="*/ 366515 h 3236145"/>
              <a:gd name="connsiteX3" fmla="*/ 1864824 w 2354592"/>
              <a:gd name="connsiteY3" fmla="*/ 1755433 h 3236145"/>
              <a:gd name="connsiteX4" fmla="*/ 2349533 w 2354592"/>
              <a:gd name="connsiteY4" fmla="*/ 2605025 h 3236145"/>
              <a:gd name="connsiteX5" fmla="*/ 2100494 w 2354592"/>
              <a:gd name="connsiteY5" fmla="*/ 2807705 h 3236145"/>
              <a:gd name="connsiteX6" fmla="*/ 1893121 w 2354592"/>
              <a:gd name="connsiteY6" fmla="*/ 3198736 h 3236145"/>
              <a:gd name="connsiteX7" fmla="*/ 1303753 w 2354592"/>
              <a:gd name="connsiteY7" fmla="*/ 1947437 h 3236145"/>
              <a:gd name="connsiteX8" fmla="*/ 517933 w 2354592"/>
              <a:gd name="connsiteY8" fmla="*/ 2103849 h 3236145"/>
              <a:gd name="connsiteX9" fmla="*/ 0 w 2354592"/>
              <a:gd name="connsiteY9" fmla="*/ 1142355 h 3236145"/>
              <a:gd name="connsiteX0" fmla="*/ 0 w 2354592"/>
              <a:gd name="connsiteY0" fmla="*/ 1142355 h 3236145"/>
              <a:gd name="connsiteX1" fmla="*/ 654551 w 2354592"/>
              <a:gd name="connsiteY1" fmla="*/ 49360 h 3236145"/>
              <a:gd name="connsiteX2" fmla="*/ 1165168 w 2354592"/>
              <a:gd name="connsiteY2" fmla="*/ 366515 h 3236145"/>
              <a:gd name="connsiteX3" fmla="*/ 1864824 w 2354592"/>
              <a:gd name="connsiteY3" fmla="*/ 1755433 h 3236145"/>
              <a:gd name="connsiteX4" fmla="*/ 2349533 w 2354592"/>
              <a:gd name="connsiteY4" fmla="*/ 2605025 h 3236145"/>
              <a:gd name="connsiteX5" fmla="*/ 2100494 w 2354592"/>
              <a:gd name="connsiteY5" fmla="*/ 2807705 h 3236145"/>
              <a:gd name="connsiteX6" fmla="*/ 1893121 w 2354592"/>
              <a:gd name="connsiteY6" fmla="*/ 3198736 h 3236145"/>
              <a:gd name="connsiteX7" fmla="*/ 1303753 w 2354592"/>
              <a:gd name="connsiteY7" fmla="*/ 1947437 h 3236145"/>
              <a:gd name="connsiteX8" fmla="*/ 910844 w 2354592"/>
              <a:gd name="connsiteY8" fmla="*/ 2064746 h 3236145"/>
              <a:gd name="connsiteX9" fmla="*/ 517933 w 2354592"/>
              <a:gd name="connsiteY9" fmla="*/ 2103849 h 3236145"/>
              <a:gd name="connsiteX10" fmla="*/ 0 w 2354592"/>
              <a:gd name="connsiteY10" fmla="*/ 1142355 h 3236145"/>
              <a:gd name="connsiteX0" fmla="*/ 0 w 2354592"/>
              <a:gd name="connsiteY0" fmla="*/ 1142355 h 3236145"/>
              <a:gd name="connsiteX1" fmla="*/ 654551 w 2354592"/>
              <a:gd name="connsiteY1" fmla="*/ 49360 h 3236145"/>
              <a:gd name="connsiteX2" fmla="*/ 1165168 w 2354592"/>
              <a:gd name="connsiteY2" fmla="*/ 366515 h 3236145"/>
              <a:gd name="connsiteX3" fmla="*/ 1864824 w 2354592"/>
              <a:gd name="connsiteY3" fmla="*/ 1755433 h 3236145"/>
              <a:gd name="connsiteX4" fmla="*/ 2349533 w 2354592"/>
              <a:gd name="connsiteY4" fmla="*/ 2605025 h 3236145"/>
              <a:gd name="connsiteX5" fmla="*/ 2100494 w 2354592"/>
              <a:gd name="connsiteY5" fmla="*/ 2807705 h 3236145"/>
              <a:gd name="connsiteX6" fmla="*/ 1893121 w 2354592"/>
              <a:gd name="connsiteY6" fmla="*/ 3198736 h 3236145"/>
              <a:gd name="connsiteX7" fmla="*/ 1303753 w 2354592"/>
              <a:gd name="connsiteY7" fmla="*/ 1947437 h 3236145"/>
              <a:gd name="connsiteX8" fmla="*/ 725303 w 2354592"/>
              <a:gd name="connsiteY8" fmla="*/ 2729498 h 3236145"/>
              <a:gd name="connsiteX9" fmla="*/ 517933 w 2354592"/>
              <a:gd name="connsiteY9" fmla="*/ 2103849 h 3236145"/>
              <a:gd name="connsiteX10" fmla="*/ 0 w 2354592"/>
              <a:gd name="connsiteY10" fmla="*/ 1142355 h 3236145"/>
              <a:gd name="connsiteX0" fmla="*/ 0 w 2354592"/>
              <a:gd name="connsiteY0" fmla="*/ 1142355 h 3236145"/>
              <a:gd name="connsiteX1" fmla="*/ 654551 w 2354592"/>
              <a:gd name="connsiteY1" fmla="*/ 49360 h 3236145"/>
              <a:gd name="connsiteX2" fmla="*/ 1165168 w 2354592"/>
              <a:gd name="connsiteY2" fmla="*/ 366515 h 3236145"/>
              <a:gd name="connsiteX3" fmla="*/ 1864824 w 2354592"/>
              <a:gd name="connsiteY3" fmla="*/ 1755433 h 3236145"/>
              <a:gd name="connsiteX4" fmla="*/ 2349533 w 2354592"/>
              <a:gd name="connsiteY4" fmla="*/ 2605025 h 3236145"/>
              <a:gd name="connsiteX5" fmla="*/ 2100494 w 2354592"/>
              <a:gd name="connsiteY5" fmla="*/ 2807705 h 3236145"/>
              <a:gd name="connsiteX6" fmla="*/ 1893121 w 2354592"/>
              <a:gd name="connsiteY6" fmla="*/ 3198736 h 3236145"/>
              <a:gd name="connsiteX7" fmla="*/ 1303753 w 2354592"/>
              <a:gd name="connsiteY7" fmla="*/ 1947437 h 3236145"/>
              <a:gd name="connsiteX8" fmla="*/ 725303 w 2354592"/>
              <a:gd name="connsiteY8" fmla="*/ 2729498 h 3236145"/>
              <a:gd name="connsiteX9" fmla="*/ 397876 w 2354592"/>
              <a:gd name="connsiteY9" fmla="*/ 1869230 h 3236145"/>
              <a:gd name="connsiteX10" fmla="*/ 0 w 2354592"/>
              <a:gd name="connsiteY10" fmla="*/ 1142355 h 32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4592" h="3236145">
                <a:moveTo>
                  <a:pt x="0" y="1142355"/>
                </a:moveTo>
                <a:cubicBezTo>
                  <a:pt x="103043" y="1105120"/>
                  <a:pt x="460356" y="178667"/>
                  <a:pt x="654551" y="49360"/>
                </a:cubicBezTo>
                <a:cubicBezTo>
                  <a:pt x="848746" y="-79947"/>
                  <a:pt x="991986" y="51324"/>
                  <a:pt x="1165168" y="366515"/>
                </a:cubicBezTo>
                <a:cubicBezTo>
                  <a:pt x="1338350" y="681706"/>
                  <a:pt x="1667430" y="1382348"/>
                  <a:pt x="1864824" y="1755433"/>
                </a:cubicBezTo>
                <a:cubicBezTo>
                  <a:pt x="2062218" y="2128518"/>
                  <a:pt x="2310255" y="2429646"/>
                  <a:pt x="2349533" y="2605025"/>
                </a:cubicBezTo>
                <a:cubicBezTo>
                  <a:pt x="2388811" y="2780404"/>
                  <a:pt x="2189296" y="2702236"/>
                  <a:pt x="2100494" y="2807705"/>
                </a:cubicBezTo>
                <a:cubicBezTo>
                  <a:pt x="2011692" y="2913174"/>
                  <a:pt x="2044101" y="3368183"/>
                  <a:pt x="1893121" y="3198736"/>
                </a:cubicBezTo>
                <a:cubicBezTo>
                  <a:pt x="1742141" y="3029289"/>
                  <a:pt x="1467466" y="2136435"/>
                  <a:pt x="1303753" y="1947437"/>
                </a:cubicBezTo>
                <a:cubicBezTo>
                  <a:pt x="1140040" y="1758439"/>
                  <a:pt x="856273" y="2703429"/>
                  <a:pt x="725303" y="2729498"/>
                </a:cubicBezTo>
                <a:cubicBezTo>
                  <a:pt x="594333" y="2755567"/>
                  <a:pt x="549683" y="2022962"/>
                  <a:pt x="397876" y="1869230"/>
                </a:cubicBezTo>
                <a:lnTo>
                  <a:pt x="0" y="1142355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74207" y="5538537"/>
            <a:ext cx="228599" cy="298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424795" y="3061863"/>
            <a:ext cx="848159" cy="393808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2306870"/>
              <a:gd name="connsiteY0" fmla="*/ 749496 h 2706295"/>
              <a:gd name="connsiteX1" fmla="*/ 706670 w 2306870"/>
              <a:gd name="connsiteY1" fmla="*/ 4658 h 2706295"/>
              <a:gd name="connsiteX2" fmla="*/ 1046106 w 2306870"/>
              <a:gd name="connsiteY2" fmla="*/ 506887 h 2706295"/>
              <a:gd name="connsiteX3" fmla="*/ 1745762 w 2306870"/>
              <a:gd name="connsiteY3" fmla="*/ 1895805 h 2706295"/>
              <a:gd name="connsiteX4" fmla="*/ 2306870 w 2306870"/>
              <a:gd name="connsiteY4" fmla="*/ 2706295 h 2706295"/>
              <a:gd name="connsiteX0" fmla="*/ 0 w 2306870"/>
              <a:gd name="connsiteY0" fmla="*/ 572566 h 2529365"/>
              <a:gd name="connsiteX1" fmla="*/ 535489 w 2306870"/>
              <a:gd name="connsiteY1" fmla="*/ 12802 h 2529365"/>
              <a:gd name="connsiteX2" fmla="*/ 1046106 w 2306870"/>
              <a:gd name="connsiteY2" fmla="*/ 329957 h 2529365"/>
              <a:gd name="connsiteX3" fmla="*/ 1745762 w 2306870"/>
              <a:gd name="connsiteY3" fmla="*/ 1718875 h 2529365"/>
              <a:gd name="connsiteX4" fmla="*/ 2306870 w 2306870"/>
              <a:gd name="connsiteY4" fmla="*/ 2529365 h 2529365"/>
              <a:gd name="connsiteX0" fmla="*/ 0 w 2425932"/>
              <a:gd name="connsiteY0" fmla="*/ 1142355 h 2565923"/>
              <a:gd name="connsiteX1" fmla="*/ 654551 w 2425932"/>
              <a:gd name="connsiteY1" fmla="*/ 49360 h 2565923"/>
              <a:gd name="connsiteX2" fmla="*/ 1165168 w 2425932"/>
              <a:gd name="connsiteY2" fmla="*/ 366515 h 2565923"/>
              <a:gd name="connsiteX3" fmla="*/ 1864824 w 2425932"/>
              <a:gd name="connsiteY3" fmla="*/ 1755433 h 2565923"/>
              <a:gd name="connsiteX4" fmla="*/ 2425932 w 2425932"/>
              <a:gd name="connsiteY4" fmla="*/ 2565923 h 2565923"/>
              <a:gd name="connsiteX0" fmla="*/ 0 w 2462705"/>
              <a:gd name="connsiteY0" fmla="*/ 1142355 h 2635005"/>
              <a:gd name="connsiteX1" fmla="*/ 654551 w 2462705"/>
              <a:gd name="connsiteY1" fmla="*/ 49360 h 2635005"/>
              <a:gd name="connsiteX2" fmla="*/ 1165168 w 2462705"/>
              <a:gd name="connsiteY2" fmla="*/ 366515 h 2635005"/>
              <a:gd name="connsiteX3" fmla="*/ 1864824 w 2462705"/>
              <a:gd name="connsiteY3" fmla="*/ 1755433 h 2635005"/>
              <a:gd name="connsiteX4" fmla="*/ 2425932 w 2462705"/>
              <a:gd name="connsiteY4" fmla="*/ 2565923 h 2635005"/>
              <a:gd name="connsiteX5" fmla="*/ 2408074 w 2462705"/>
              <a:gd name="connsiteY5" fmla="*/ 2594958 h 2635005"/>
              <a:gd name="connsiteX0" fmla="*/ 0 w 2462705"/>
              <a:gd name="connsiteY0" fmla="*/ 1142355 h 2635005"/>
              <a:gd name="connsiteX1" fmla="*/ 654551 w 2462705"/>
              <a:gd name="connsiteY1" fmla="*/ 49360 h 2635005"/>
              <a:gd name="connsiteX2" fmla="*/ 1165168 w 2462705"/>
              <a:gd name="connsiteY2" fmla="*/ 366515 h 2635005"/>
              <a:gd name="connsiteX3" fmla="*/ 1864824 w 2462705"/>
              <a:gd name="connsiteY3" fmla="*/ 1755433 h 2635005"/>
              <a:gd name="connsiteX4" fmla="*/ 2425932 w 2462705"/>
              <a:gd name="connsiteY4" fmla="*/ 2565923 h 2635005"/>
              <a:gd name="connsiteX5" fmla="*/ 2408074 w 2462705"/>
              <a:gd name="connsiteY5" fmla="*/ 2594958 h 2635005"/>
              <a:gd name="connsiteX6" fmla="*/ 0 w 2462705"/>
              <a:gd name="connsiteY6" fmla="*/ 1142355 h 2635005"/>
              <a:gd name="connsiteX0" fmla="*/ 0 w 2428347"/>
              <a:gd name="connsiteY0" fmla="*/ 1142355 h 2635005"/>
              <a:gd name="connsiteX1" fmla="*/ 654551 w 2428347"/>
              <a:gd name="connsiteY1" fmla="*/ 49360 h 2635005"/>
              <a:gd name="connsiteX2" fmla="*/ 1165168 w 2428347"/>
              <a:gd name="connsiteY2" fmla="*/ 366515 h 2635005"/>
              <a:gd name="connsiteX3" fmla="*/ 1864824 w 2428347"/>
              <a:gd name="connsiteY3" fmla="*/ 1755433 h 2635005"/>
              <a:gd name="connsiteX4" fmla="*/ 2425932 w 2428347"/>
              <a:gd name="connsiteY4" fmla="*/ 2565923 h 2635005"/>
              <a:gd name="connsiteX5" fmla="*/ 2080647 w 2428347"/>
              <a:gd name="connsiteY5" fmla="*/ 2594958 h 2635005"/>
              <a:gd name="connsiteX6" fmla="*/ 0 w 2428347"/>
              <a:gd name="connsiteY6" fmla="*/ 1142355 h 2635005"/>
              <a:gd name="connsiteX0" fmla="*/ 0 w 2430994"/>
              <a:gd name="connsiteY0" fmla="*/ 1142355 h 2675432"/>
              <a:gd name="connsiteX1" fmla="*/ 654551 w 2430994"/>
              <a:gd name="connsiteY1" fmla="*/ 49360 h 2675432"/>
              <a:gd name="connsiteX2" fmla="*/ 1165168 w 2430994"/>
              <a:gd name="connsiteY2" fmla="*/ 366515 h 2675432"/>
              <a:gd name="connsiteX3" fmla="*/ 1864824 w 2430994"/>
              <a:gd name="connsiteY3" fmla="*/ 1755433 h 2675432"/>
              <a:gd name="connsiteX4" fmla="*/ 2425932 w 2430994"/>
              <a:gd name="connsiteY4" fmla="*/ 2565923 h 2675432"/>
              <a:gd name="connsiteX5" fmla="*/ 2080647 w 2430994"/>
              <a:gd name="connsiteY5" fmla="*/ 2594958 h 2675432"/>
              <a:gd name="connsiteX6" fmla="*/ 1098365 w 2430994"/>
              <a:gd name="connsiteY6" fmla="*/ 1891102 h 2675432"/>
              <a:gd name="connsiteX7" fmla="*/ 0 w 2430994"/>
              <a:gd name="connsiteY7" fmla="*/ 1142355 h 2675432"/>
              <a:gd name="connsiteX0" fmla="*/ 0 w 2430994"/>
              <a:gd name="connsiteY0" fmla="*/ 1142355 h 2946886"/>
              <a:gd name="connsiteX1" fmla="*/ 654551 w 2430994"/>
              <a:gd name="connsiteY1" fmla="*/ 49360 h 2946886"/>
              <a:gd name="connsiteX2" fmla="*/ 1165168 w 2430994"/>
              <a:gd name="connsiteY2" fmla="*/ 366515 h 2946886"/>
              <a:gd name="connsiteX3" fmla="*/ 1864824 w 2430994"/>
              <a:gd name="connsiteY3" fmla="*/ 1755433 h 2946886"/>
              <a:gd name="connsiteX4" fmla="*/ 2425932 w 2430994"/>
              <a:gd name="connsiteY4" fmla="*/ 2565923 h 2946886"/>
              <a:gd name="connsiteX5" fmla="*/ 2080647 w 2430994"/>
              <a:gd name="connsiteY5" fmla="*/ 2594958 h 2946886"/>
              <a:gd name="connsiteX6" fmla="*/ 967395 w 2430994"/>
              <a:gd name="connsiteY6" fmla="*/ 2946886 h 2946886"/>
              <a:gd name="connsiteX7" fmla="*/ 0 w 2430994"/>
              <a:gd name="connsiteY7" fmla="*/ 1142355 h 2946886"/>
              <a:gd name="connsiteX0" fmla="*/ 0 w 2429656"/>
              <a:gd name="connsiteY0" fmla="*/ 1142355 h 2946886"/>
              <a:gd name="connsiteX1" fmla="*/ 654551 w 2429656"/>
              <a:gd name="connsiteY1" fmla="*/ 49360 h 2946886"/>
              <a:gd name="connsiteX2" fmla="*/ 1165168 w 2429656"/>
              <a:gd name="connsiteY2" fmla="*/ 366515 h 2946886"/>
              <a:gd name="connsiteX3" fmla="*/ 1864824 w 2429656"/>
              <a:gd name="connsiteY3" fmla="*/ 1755433 h 2946886"/>
              <a:gd name="connsiteX4" fmla="*/ 2425932 w 2429656"/>
              <a:gd name="connsiteY4" fmla="*/ 2565923 h 2946886"/>
              <a:gd name="connsiteX5" fmla="*/ 2080647 w 2429656"/>
              <a:gd name="connsiteY5" fmla="*/ 2594958 h 2946886"/>
              <a:gd name="connsiteX6" fmla="*/ 1534934 w 2429656"/>
              <a:gd name="connsiteY6" fmla="*/ 2751360 h 2946886"/>
              <a:gd name="connsiteX7" fmla="*/ 967395 w 2429656"/>
              <a:gd name="connsiteY7" fmla="*/ 2946886 h 2946886"/>
              <a:gd name="connsiteX8" fmla="*/ 0 w 2429656"/>
              <a:gd name="connsiteY8" fmla="*/ 1142355 h 2946886"/>
              <a:gd name="connsiteX0" fmla="*/ 0 w 2429656"/>
              <a:gd name="connsiteY0" fmla="*/ 1142355 h 4041763"/>
              <a:gd name="connsiteX1" fmla="*/ 654551 w 2429656"/>
              <a:gd name="connsiteY1" fmla="*/ 49360 h 4041763"/>
              <a:gd name="connsiteX2" fmla="*/ 1165168 w 2429656"/>
              <a:gd name="connsiteY2" fmla="*/ 366515 h 4041763"/>
              <a:gd name="connsiteX3" fmla="*/ 1864824 w 2429656"/>
              <a:gd name="connsiteY3" fmla="*/ 1755433 h 4041763"/>
              <a:gd name="connsiteX4" fmla="*/ 2425932 w 2429656"/>
              <a:gd name="connsiteY4" fmla="*/ 2565923 h 4041763"/>
              <a:gd name="connsiteX5" fmla="*/ 2080647 w 2429656"/>
              <a:gd name="connsiteY5" fmla="*/ 2594958 h 4041763"/>
              <a:gd name="connsiteX6" fmla="*/ 1556762 w 2429656"/>
              <a:gd name="connsiteY6" fmla="*/ 4041763 h 4041763"/>
              <a:gd name="connsiteX7" fmla="*/ 967395 w 2429656"/>
              <a:gd name="connsiteY7" fmla="*/ 2946886 h 4041763"/>
              <a:gd name="connsiteX8" fmla="*/ 0 w 2429656"/>
              <a:gd name="connsiteY8" fmla="*/ 1142355 h 4041763"/>
              <a:gd name="connsiteX0" fmla="*/ 0 w 2429656"/>
              <a:gd name="connsiteY0" fmla="*/ 1142355 h 4041763"/>
              <a:gd name="connsiteX1" fmla="*/ 654551 w 2429656"/>
              <a:gd name="connsiteY1" fmla="*/ 49360 h 4041763"/>
              <a:gd name="connsiteX2" fmla="*/ 1165168 w 2429656"/>
              <a:gd name="connsiteY2" fmla="*/ 366515 h 4041763"/>
              <a:gd name="connsiteX3" fmla="*/ 1864824 w 2429656"/>
              <a:gd name="connsiteY3" fmla="*/ 1755433 h 4041763"/>
              <a:gd name="connsiteX4" fmla="*/ 2425932 w 2429656"/>
              <a:gd name="connsiteY4" fmla="*/ 2565923 h 4041763"/>
              <a:gd name="connsiteX5" fmla="*/ 2080647 w 2429656"/>
              <a:gd name="connsiteY5" fmla="*/ 2594958 h 4041763"/>
              <a:gd name="connsiteX6" fmla="*/ 1556762 w 2429656"/>
              <a:gd name="connsiteY6" fmla="*/ 4041763 h 4041763"/>
              <a:gd name="connsiteX7" fmla="*/ 1218425 w 2429656"/>
              <a:gd name="connsiteY7" fmla="*/ 3416103 h 4041763"/>
              <a:gd name="connsiteX8" fmla="*/ 967395 w 2429656"/>
              <a:gd name="connsiteY8" fmla="*/ 2946886 h 4041763"/>
              <a:gd name="connsiteX9" fmla="*/ 0 w 2429656"/>
              <a:gd name="connsiteY9" fmla="*/ 1142355 h 4041763"/>
              <a:gd name="connsiteX0" fmla="*/ 0 w 2429656"/>
              <a:gd name="connsiteY0" fmla="*/ 1142355 h 4041763"/>
              <a:gd name="connsiteX1" fmla="*/ 654551 w 2429656"/>
              <a:gd name="connsiteY1" fmla="*/ 49360 h 4041763"/>
              <a:gd name="connsiteX2" fmla="*/ 1165168 w 2429656"/>
              <a:gd name="connsiteY2" fmla="*/ 366515 h 4041763"/>
              <a:gd name="connsiteX3" fmla="*/ 1864824 w 2429656"/>
              <a:gd name="connsiteY3" fmla="*/ 1755433 h 4041763"/>
              <a:gd name="connsiteX4" fmla="*/ 2425932 w 2429656"/>
              <a:gd name="connsiteY4" fmla="*/ 2565923 h 4041763"/>
              <a:gd name="connsiteX5" fmla="*/ 2080647 w 2429656"/>
              <a:gd name="connsiteY5" fmla="*/ 2594958 h 4041763"/>
              <a:gd name="connsiteX6" fmla="*/ 1556762 w 2429656"/>
              <a:gd name="connsiteY6" fmla="*/ 4041763 h 4041763"/>
              <a:gd name="connsiteX7" fmla="*/ 1262081 w 2429656"/>
              <a:gd name="connsiteY7" fmla="*/ 3142381 h 4041763"/>
              <a:gd name="connsiteX8" fmla="*/ 967395 w 2429656"/>
              <a:gd name="connsiteY8" fmla="*/ 2946886 h 4041763"/>
              <a:gd name="connsiteX9" fmla="*/ 0 w 2429656"/>
              <a:gd name="connsiteY9" fmla="*/ 1142355 h 40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9656" h="4041763">
                <a:moveTo>
                  <a:pt x="0" y="1142355"/>
                </a:moveTo>
                <a:cubicBezTo>
                  <a:pt x="103043" y="1105120"/>
                  <a:pt x="460356" y="178667"/>
                  <a:pt x="654551" y="49360"/>
                </a:cubicBezTo>
                <a:cubicBezTo>
                  <a:pt x="848746" y="-79947"/>
                  <a:pt x="991986" y="51324"/>
                  <a:pt x="1165168" y="366515"/>
                </a:cubicBezTo>
                <a:cubicBezTo>
                  <a:pt x="1338350" y="681706"/>
                  <a:pt x="1654697" y="1388865"/>
                  <a:pt x="1864824" y="1755433"/>
                </a:cubicBezTo>
                <a:cubicBezTo>
                  <a:pt x="2074951" y="2122001"/>
                  <a:pt x="2389962" y="2426002"/>
                  <a:pt x="2425932" y="2565923"/>
                </a:cubicBezTo>
                <a:cubicBezTo>
                  <a:pt x="2461902" y="2705844"/>
                  <a:pt x="2229147" y="2564052"/>
                  <a:pt x="2080647" y="2594958"/>
                </a:cubicBezTo>
                <a:lnTo>
                  <a:pt x="1556762" y="4041763"/>
                </a:lnTo>
                <a:lnTo>
                  <a:pt x="1262081" y="3142381"/>
                </a:lnTo>
                <a:lnTo>
                  <a:pt x="967395" y="2946886"/>
                </a:lnTo>
                <a:lnTo>
                  <a:pt x="0" y="1142355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47699" y="4268931"/>
            <a:ext cx="228599" cy="298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430982" y="3409516"/>
            <a:ext cx="1992653" cy="2643333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2318433"/>
              <a:gd name="connsiteY0" fmla="*/ 73483 h 3578259"/>
              <a:gd name="connsiteX1" fmla="*/ 290945 w 2318433"/>
              <a:gd name="connsiteY1" fmla="*/ 31919 h 3578259"/>
              <a:gd name="connsiteX2" fmla="*/ 630381 w 2318433"/>
              <a:gd name="connsiteY2" fmla="*/ 534148 h 3578259"/>
              <a:gd name="connsiteX3" fmla="*/ 1330037 w 2318433"/>
              <a:gd name="connsiteY3" fmla="*/ 1923066 h 3578259"/>
              <a:gd name="connsiteX4" fmla="*/ 2318433 w 2318433"/>
              <a:gd name="connsiteY4" fmla="*/ 3578259 h 3578259"/>
              <a:gd name="connsiteX0" fmla="*/ 0 w 2318433"/>
              <a:gd name="connsiteY0" fmla="*/ 73483 h 3578259"/>
              <a:gd name="connsiteX1" fmla="*/ 290945 w 2318433"/>
              <a:gd name="connsiteY1" fmla="*/ 31919 h 3578259"/>
              <a:gd name="connsiteX2" fmla="*/ 630381 w 2318433"/>
              <a:gd name="connsiteY2" fmla="*/ 534148 h 3578259"/>
              <a:gd name="connsiteX3" fmla="*/ 1330037 w 2318433"/>
              <a:gd name="connsiteY3" fmla="*/ 1923066 h 3578259"/>
              <a:gd name="connsiteX4" fmla="*/ 2318433 w 2318433"/>
              <a:gd name="connsiteY4" fmla="*/ 3578259 h 3578259"/>
              <a:gd name="connsiteX5" fmla="*/ 0 w 2318433"/>
              <a:gd name="connsiteY5" fmla="*/ 73483 h 3578259"/>
              <a:gd name="connsiteX0" fmla="*/ 0 w 2318433"/>
              <a:gd name="connsiteY0" fmla="*/ 73483 h 3578259"/>
              <a:gd name="connsiteX1" fmla="*/ 290945 w 2318433"/>
              <a:gd name="connsiteY1" fmla="*/ 31919 h 3578259"/>
              <a:gd name="connsiteX2" fmla="*/ 630381 w 2318433"/>
              <a:gd name="connsiteY2" fmla="*/ 534148 h 3578259"/>
              <a:gd name="connsiteX3" fmla="*/ 1330037 w 2318433"/>
              <a:gd name="connsiteY3" fmla="*/ 1923066 h 3578259"/>
              <a:gd name="connsiteX4" fmla="*/ 2318433 w 2318433"/>
              <a:gd name="connsiteY4" fmla="*/ 3578259 h 3578259"/>
              <a:gd name="connsiteX5" fmla="*/ 1429832 w 2318433"/>
              <a:gd name="connsiteY5" fmla="*/ 2246091 h 3578259"/>
              <a:gd name="connsiteX6" fmla="*/ 0 w 2318433"/>
              <a:gd name="connsiteY6" fmla="*/ 73483 h 3578259"/>
              <a:gd name="connsiteX0" fmla="*/ 0 w 2318536"/>
              <a:gd name="connsiteY0" fmla="*/ 73483 h 3582820"/>
              <a:gd name="connsiteX1" fmla="*/ 290945 w 2318536"/>
              <a:gd name="connsiteY1" fmla="*/ 31919 h 3582820"/>
              <a:gd name="connsiteX2" fmla="*/ 630381 w 2318536"/>
              <a:gd name="connsiteY2" fmla="*/ 534148 h 3582820"/>
              <a:gd name="connsiteX3" fmla="*/ 1330037 w 2318536"/>
              <a:gd name="connsiteY3" fmla="*/ 1923066 h 3582820"/>
              <a:gd name="connsiteX4" fmla="*/ 2318433 w 2318536"/>
              <a:gd name="connsiteY4" fmla="*/ 3578259 h 3582820"/>
              <a:gd name="connsiteX5" fmla="*/ 1386312 w 2318536"/>
              <a:gd name="connsiteY5" fmla="*/ 2375143 h 3582820"/>
              <a:gd name="connsiteX6" fmla="*/ 0 w 2318536"/>
              <a:gd name="connsiteY6" fmla="*/ 73483 h 3582820"/>
              <a:gd name="connsiteX0" fmla="*/ 0 w 2318526"/>
              <a:gd name="connsiteY0" fmla="*/ 73483 h 3582559"/>
              <a:gd name="connsiteX1" fmla="*/ 290945 w 2318526"/>
              <a:gd name="connsiteY1" fmla="*/ 31919 h 3582559"/>
              <a:gd name="connsiteX2" fmla="*/ 630381 w 2318526"/>
              <a:gd name="connsiteY2" fmla="*/ 534148 h 3582559"/>
              <a:gd name="connsiteX3" fmla="*/ 1330037 w 2318526"/>
              <a:gd name="connsiteY3" fmla="*/ 1923066 h 3582559"/>
              <a:gd name="connsiteX4" fmla="*/ 2318433 w 2318526"/>
              <a:gd name="connsiteY4" fmla="*/ 3578259 h 3582559"/>
              <a:gd name="connsiteX5" fmla="*/ 1386312 w 2318526"/>
              <a:gd name="connsiteY5" fmla="*/ 2375143 h 3582559"/>
              <a:gd name="connsiteX6" fmla="*/ 877127 w 2318526"/>
              <a:gd name="connsiteY6" fmla="*/ 1518238 h 3582559"/>
              <a:gd name="connsiteX7" fmla="*/ 0 w 2318526"/>
              <a:gd name="connsiteY7" fmla="*/ 73483 h 3582559"/>
              <a:gd name="connsiteX0" fmla="*/ 0 w 2318526"/>
              <a:gd name="connsiteY0" fmla="*/ 73483 h 3582559"/>
              <a:gd name="connsiteX1" fmla="*/ 290945 w 2318526"/>
              <a:gd name="connsiteY1" fmla="*/ 31919 h 3582559"/>
              <a:gd name="connsiteX2" fmla="*/ 630381 w 2318526"/>
              <a:gd name="connsiteY2" fmla="*/ 534148 h 3582559"/>
              <a:gd name="connsiteX3" fmla="*/ 1330037 w 2318526"/>
              <a:gd name="connsiteY3" fmla="*/ 1923066 h 3582559"/>
              <a:gd name="connsiteX4" fmla="*/ 2318433 w 2318526"/>
              <a:gd name="connsiteY4" fmla="*/ 3578259 h 3582559"/>
              <a:gd name="connsiteX5" fmla="*/ 1386312 w 2318526"/>
              <a:gd name="connsiteY5" fmla="*/ 2375143 h 3582559"/>
              <a:gd name="connsiteX6" fmla="*/ 964167 w 2318526"/>
              <a:gd name="connsiteY6" fmla="*/ 1502752 h 3582559"/>
              <a:gd name="connsiteX7" fmla="*/ 0 w 2318526"/>
              <a:gd name="connsiteY7" fmla="*/ 73483 h 3582559"/>
              <a:gd name="connsiteX0" fmla="*/ 0 w 2318526"/>
              <a:gd name="connsiteY0" fmla="*/ 73483 h 3582559"/>
              <a:gd name="connsiteX1" fmla="*/ 290945 w 2318526"/>
              <a:gd name="connsiteY1" fmla="*/ 31919 h 3582559"/>
              <a:gd name="connsiteX2" fmla="*/ 630381 w 2318526"/>
              <a:gd name="connsiteY2" fmla="*/ 534148 h 3582559"/>
              <a:gd name="connsiteX3" fmla="*/ 1330037 w 2318526"/>
              <a:gd name="connsiteY3" fmla="*/ 1923066 h 3582559"/>
              <a:gd name="connsiteX4" fmla="*/ 2318433 w 2318526"/>
              <a:gd name="connsiteY4" fmla="*/ 3578259 h 3582559"/>
              <a:gd name="connsiteX5" fmla="*/ 1386312 w 2318526"/>
              <a:gd name="connsiteY5" fmla="*/ 2375143 h 3582559"/>
              <a:gd name="connsiteX6" fmla="*/ 964167 w 2318526"/>
              <a:gd name="connsiteY6" fmla="*/ 1502752 h 3582559"/>
              <a:gd name="connsiteX7" fmla="*/ 598599 w 2318526"/>
              <a:gd name="connsiteY7" fmla="*/ 976221 h 3582559"/>
              <a:gd name="connsiteX8" fmla="*/ 0 w 2318526"/>
              <a:gd name="connsiteY8" fmla="*/ 73483 h 3582559"/>
              <a:gd name="connsiteX0" fmla="*/ 0 w 2318526"/>
              <a:gd name="connsiteY0" fmla="*/ 73483 h 3582559"/>
              <a:gd name="connsiteX1" fmla="*/ 290945 w 2318526"/>
              <a:gd name="connsiteY1" fmla="*/ 31919 h 3582559"/>
              <a:gd name="connsiteX2" fmla="*/ 630381 w 2318526"/>
              <a:gd name="connsiteY2" fmla="*/ 534148 h 3582559"/>
              <a:gd name="connsiteX3" fmla="*/ 1330037 w 2318526"/>
              <a:gd name="connsiteY3" fmla="*/ 1923066 h 3582559"/>
              <a:gd name="connsiteX4" fmla="*/ 2318433 w 2318526"/>
              <a:gd name="connsiteY4" fmla="*/ 3578259 h 3582559"/>
              <a:gd name="connsiteX5" fmla="*/ 1386312 w 2318526"/>
              <a:gd name="connsiteY5" fmla="*/ 2375143 h 3582559"/>
              <a:gd name="connsiteX6" fmla="*/ 964167 w 2318526"/>
              <a:gd name="connsiteY6" fmla="*/ 1502752 h 3582559"/>
              <a:gd name="connsiteX7" fmla="*/ 646471 w 2318526"/>
              <a:gd name="connsiteY7" fmla="*/ 950411 h 3582559"/>
              <a:gd name="connsiteX8" fmla="*/ 0 w 2318526"/>
              <a:gd name="connsiteY8" fmla="*/ 73483 h 3582559"/>
              <a:gd name="connsiteX0" fmla="*/ 0 w 2318526"/>
              <a:gd name="connsiteY0" fmla="*/ 73483 h 3582559"/>
              <a:gd name="connsiteX1" fmla="*/ 290945 w 2318526"/>
              <a:gd name="connsiteY1" fmla="*/ 31919 h 3582559"/>
              <a:gd name="connsiteX2" fmla="*/ 630381 w 2318526"/>
              <a:gd name="connsiteY2" fmla="*/ 534148 h 3582559"/>
              <a:gd name="connsiteX3" fmla="*/ 1330037 w 2318526"/>
              <a:gd name="connsiteY3" fmla="*/ 1923066 h 3582559"/>
              <a:gd name="connsiteX4" fmla="*/ 2318433 w 2318526"/>
              <a:gd name="connsiteY4" fmla="*/ 3578259 h 3582559"/>
              <a:gd name="connsiteX5" fmla="*/ 1386312 w 2318526"/>
              <a:gd name="connsiteY5" fmla="*/ 2375143 h 3582559"/>
              <a:gd name="connsiteX6" fmla="*/ 964167 w 2318526"/>
              <a:gd name="connsiteY6" fmla="*/ 1502752 h 3582559"/>
              <a:gd name="connsiteX7" fmla="*/ 646471 w 2318526"/>
              <a:gd name="connsiteY7" fmla="*/ 950411 h 3582559"/>
              <a:gd name="connsiteX8" fmla="*/ 267846 w 2318526"/>
              <a:gd name="connsiteY8" fmla="*/ 434203 h 3582559"/>
              <a:gd name="connsiteX9" fmla="*/ 0 w 2318526"/>
              <a:gd name="connsiteY9" fmla="*/ 73483 h 3582559"/>
              <a:gd name="connsiteX0" fmla="*/ 0 w 2318526"/>
              <a:gd name="connsiteY0" fmla="*/ 73483 h 3582559"/>
              <a:gd name="connsiteX1" fmla="*/ 290945 w 2318526"/>
              <a:gd name="connsiteY1" fmla="*/ 31919 h 3582559"/>
              <a:gd name="connsiteX2" fmla="*/ 630381 w 2318526"/>
              <a:gd name="connsiteY2" fmla="*/ 534148 h 3582559"/>
              <a:gd name="connsiteX3" fmla="*/ 1330037 w 2318526"/>
              <a:gd name="connsiteY3" fmla="*/ 1923066 h 3582559"/>
              <a:gd name="connsiteX4" fmla="*/ 2318433 w 2318526"/>
              <a:gd name="connsiteY4" fmla="*/ 3578259 h 3582559"/>
              <a:gd name="connsiteX5" fmla="*/ 1386312 w 2318526"/>
              <a:gd name="connsiteY5" fmla="*/ 2375143 h 3582559"/>
              <a:gd name="connsiteX6" fmla="*/ 964167 w 2318526"/>
              <a:gd name="connsiteY6" fmla="*/ 1502752 h 3582559"/>
              <a:gd name="connsiteX7" fmla="*/ 646471 w 2318526"/>
              <a:gd name="connsiteY7" fmla="*/ 950411 h 3582559"/>
              <a:gd name="connsiteX8" fmla="*/ 254790 w 2318526"/>
              <a:gd name="connsiteY8" fmla="*/ 480662 h 3582559"/>
              <a:gd name="connsiteX9" fmla="*/ 0 w 2318526"/>
              <a:gd name="connsiteY9" fmla="*/ 73483 h 3582559"/>
              <a:gd name="connsiteX0" fmla="*/ 0 w 2325772"/>
              <a:gd name="connsiteY0" fmla="*/ 73483 h 3603817"/>
              <a:gd name="connsiteX1" fmla="*/ 290945 w 2325772"/>
              <a:gd name="connsiteY1" fmla="*/ 31919 h 3603817"/>
              <a:gd name="connsiteX2" fmla="*/ 630381 w 2325772"/>
              <a:gd name="connsiteY2" fmla="*/ 534148 h 3603817"/>
              <a:gd name="connsiteX3" fmla="*/ 1330037 w 2325772"/>
              <a:gd name="connsiteY3" fmla="*/ 1923066 h 3603817"/>
              <a:gd name="connsiteX4" fmla="*/ 2318433 w 2325772"/>
              <a:gd name="connsiteY4" fmla="*/ 3578259 h 3603817"/>
              <a:gd name="connsiteX5" fmla="*/ 1760585 w 2325772"/>
              <a:gd name="connsiteY5" fmla="*/ 2891354 h 3603817"/>
              <a:gd name="connsiteX6" fmla="*/ 1386312 w 2325772"/>
              <a:gd name="connsiteY6" fmla="*/ 2375143 h 3603817"/>
              <a:gd name="connsiteX7" fmla="*/ 964167 w 2325772"/>
              <a:gd name="connsiteY7" fmla="*/ 1502752 h 3603817"/>
              <a:gd name="connsiteX8" fmla="*/ 646471 w 2325772"/>
              <a:gd name="connsiteY8" fmla="*/ 950411 h 3603817"/>
              <a:gd name="connsiteX9" fmla="*/ 254790 w 2325772"/>
              <a:gd name="connsiteY9" fmla="*/ 480662 h 3603817"/>
              <a:gd name="connsiteX10" fmla="*/ 0 w 2325772"/>
              <a:gd name="connsiteY10" fmla="*/ 73483 h 3603817"/>
              <a:gd name="connsiteX0" fmla="*/ 0 w 2326162"/>
              <a:gd name="connsiteY0" fmla="*/ 73483 h 3616023"/>
              <a:gd name="connsiteX1" fmla="*/ 290945 w 2326162"/>
              <a:gd name="connsiteY1" fmla="*/ 31919 h 3616023"/>
              <a:gd name="connsiteX2" fmla="*/ 630381 w 2326162"/>
              <a:gd name="connsiteY2" fmla="*/ 534148 h 3616023"/>
              <a:gd name="connsiteX3" fmla="*/ 1330037 w 2326162"/>
              <a:gd name="connsiteY3" fmla="*/ 1923066 h 3616023"/>
              <a:gd name="connsiteX4" fmla="*/ 2318433 w 2326162"/>
              <a:gd name="connsiteY4" fmla="*/ 3578259 h 3616023"/>
              <a:gd name="connsiteX5" fmla="*/ 1769289 w 2326162"/>
              <a:gd name="connsiteY5" fmla="*/ 3025568 h 3616023"/>
              <a:gd name="connsiteX6" fmla="*/ 1386312 w 2326162"/>
              <a:gd name="connsiteY6" fmla="*/ 2375143 h 3616023"/>
              <a:gd name="connsiteX7" fmla="*/ 964167 w 2326162"/>
              <a:gd name="connsiteY7" fmla="*/ 1502752 h 3616023"/>
              <a:gd name="connsiteX8" fmla="*/ 646471 w 2326162"/>
              <a:gd name="connsiteY8" fmla="*/ 950411 h 3616023"/>
              <a:gd name="connsiteX9" fmla="*/ 254790 w 2326162"/>
              <a:gd name="connsiteY9" fmla="*/ 480662 h 3616023"/>
              <a:gd name="connsiteX10" fmla="*/ 0 w 2326162"/>
              <a:gd name="connsiteY10" fmla="*/ 73483 h 3616023"/>
              <a:gd name="connsiteX0" fmla="*/ 0 w 2344672"/>
              <a:gd name="connsiteY0" fmla="*/ 73483 h 3655258"/>
              <a:gd name="connsiteX1" fmla="*/ 290945 w 2344672"/>
              <a:gd name="connsiteY1" fmla="*/ 31919 h 3655258"/>
              <a:gd name="connsiteX2" fmla="*/ 630381 w 2344672"/>
              <a:gd name="connsiteY2" fmla="*/ 534148 h 3655258"/>
              <a:gd name="connsiteX3" fmla="*/ 1330037 w 2344672"/>
              <a:gd name="connsiteY3" fmla="*/ 1923066 h 3655258"/>
              <a:gd name="connsiteX4" fmla="*/ 2318433 w 2344672"/>
              <a:gd name="connsiteY4" fmla="*/ 3578259 h 3655258"/>
              <a:gd name="connsiteX5" fmla="*/ 2034761 w 2344672"/>
              <a:gd name="connsiteY5" fmla="*/ 3345615 h 3655258"/>
              <a:gd name="connsiteX6" fmla="*/ 1769289 w 2344672"/>
              <a:gd name="connsiteY6" fmla="*/ 3025568 h 3655258"/>
              <a:gd name="connsiteX7" fmla="*/ 1386312 w 2344672"/>
              <a:gd name="connsiteY7" fmla="*/ 2375143 h 3655258"/>
              <a:gd name="connsiteX8" fmla="*/ 964167 w 2344672"/>
              <a:gd name="connsiteY8" fmla="*/ 1502752 h 3655258"/>
              <a:gd name="connsiteX9" fmla="*/ 646471 w 2344672"/>
              <a:gd name="connsiteY9" fmla="*/ 950411 h 3655258"/>
              <a:gd name="connsiteX10" fmla="*/ 254790 w 2344672"/>
              <a:gd name="connsiteY10" fmla="*/ 480662 h 3655258"/>
              <a:gd name="connsiteX11" fmla="*/ 0 w 2344672"/>
              <a:gd name="connsiteY11" fmla="*/ 73483 h 3655258"/>
              <a:gd name="connsiteX0" fmla="*/ 0 w 2363358"/>
              <a:gd name="connsiteY0" fmla="*/ 73483 h 3707854"/>
              <a:gd name="connsiteX1" fmla="*/ 290945 w 2363358"/>
              <a:gd name="connsiteY1" fmla="*/ 31919 h 3707854"/>
              <a:gd name="connsiteX2" fmla="*/ 630381 w 2363358"/>
              <a:gd name="connsiteY2" fmla="*/ 534148 h 3707854"/>
              <a:gd name="connsiteX3" fmla="*/ 1330037 w 2363358"/>
              <a:gd name="connsiteY3" fmla="*/ 1923066 h 3707854"/>
              <a:gd name="connsiteX4" fmla="*/ 2318433 w 2363358"/>
              <a:gd name="connsiteY4" fmla="*/ 3578259 h 3707854"/>
              <a:gd name="connsiteX5" fmla="*/ 2152265 w 2363358"/>
              <a:gd name="connsiteY5" fmla="*/ 3536613 h 3707854"/>
              <a:gd name="connsiteX6" fmla="*/ 1769289 w 2363358"/>
              <a:gd name="connsiteY6" fmla="*/ 3025568 h 3707854"/>
              <a:gd name="connsiteX7" fmla="*/ 1386312 w 2363358"/>
              <a:gd name="connsiteY7" fmla="*/ 2375143 h 3707854"/>
              <a:gd name="connsiteX8" fmla="*/ 964167 w 2363358"/>
              <a:gd name="connsiteY8" fmla="*/ 1502752 h 3707854"/>
              <a:gd name="connsiteX9" fmla="*/ 646471 w 2363358"/>
              <a:gd name="connsiteY9" fmla="*/ 950411 h 3707854"/>
              <a:gd name="connsiteX10" fmla="*/ 254790 w 2363358"/>
              <a:gd name="connsiteY10" fmla="*/ 480662 h 3707854"/>
              <a:gd name="connsiteX11" fmla="*/ 0 w 2363358"/>
              <a:gd name="connsiteY11" fmla="*/ 73483 h 3707854"/>
              <a:gd name="connsiteX0" fmla="*/ 0 w 2312583"/>
              <a:gd name="connsiteY0" fmla="*/ 73483 h 3625738"/>
              <a:gd name="connsiteX1" fmla="*/ 290945 w 2312583"/>
              <a:gd name="connsiteY1" fmla="*/ 31919 h 3625738"/>
              <a:gd name="connsiteX2" fmla="*/ 630381 w 2312583"/>
              <a:gd name="connsiteY2" fmla="*/ 534148 h 3625738"/>
              <a:gd name="connsiteX3" fmla="*/ 1330037 w 2312583"/>
              <a:gd name="connsiteY3" fmla="*/ 1923066 h 3625738"/>
              <a:gd name="connsiteX4" fmla="*/ 2257505 w 2312583"/>
              <a:gd name="connsiteY4" fmla="*/ 3444045 h 3625738"/>
              <a:gd name="connsiteX5" fmla="*/ 2152265 w 2312583"/>
              <a:gd name="connsiteY5" fmla="*/ 3536613 h 3625738"/>
              <a:gd name="connsiteX6" fmla="*/ 1769289 w 2312583"/>
              <a:gd name="connsiteY6" fmla="*/ 3025568 h 3625738"/>
              <a:gd name="connsiteX7" fmla="*/ 1386312 w 2312583"/>
              <a:gd name="connsiteY7" fmla="*/ 2375143 h 3625738"/>
              <a:gd name="connsiteX8" fmla="*/ 964167 w 2312583"/>
              <a:gd name="connsiteY8" fmla="*/ 1502752 h 3625738"/>
              <a:gd name="connsiteX9" fmla="*/ 646471 w 2312583"/>
              <a:gd name="connsiteY9" fmla="*/ 950411 h 3625738"/>
              <a:gd name="connsiteX10" fmla="*/ 254790 w 2312583"/>
              <a:gd name="connsiteY10" fmla="*/ 480662 h 3625738"/>
              <a:gd name="connsiteX11" fmla="*/ 0 w 2312583"/>
              <a:gd name="connsiteY11" fmla="*/ 73483 h 3625738"/>
              <a:gd name="connsiteX0" fmla="*/ 0 w 2298893"/>
              <a:gd name="connsiteY0" fmla="*/ 73483 h 3601337"/>
              <a:gd name="connsiteX1" fmla="*/ 290945 w 2298893"/>
              <a:gd name="connsiteY1" fmla="*/ 31919 h 3601337"/>
              <a:gd name="connsiteX2" fmla="*/ 630381 w 2298893"/>
              <a:gd name="connsiteY2" fmla="*/ 534148 h 3601337"/>
              <a:gd name="connsiteX3" fmla="*/ 1330037 w 2298893"/>
              <a:gd name="connsiteY3" fmla="*/ 1923066 h 3601337"/>
              <a:gd name="connsiteX4" fmla="*/ 2240098 w 2298893"/>
              <a:gd name="connsiteY4" fmla="*/ 3387262 h 3601337"/>
              <a:gd name="connsiteX5" fmla="*/ 2152265 w 2298893"/>
              <a:gd name="connsiteY5" fmla="*/ 3536613 h 3601337"/>
              <a:gd name="connsiteX6" fmla="*/ 1769289 w 2298893"/>
              <a:gd name="connsiteY6" fmla="*/ 3025568 h 3601337"/>
              <a:gd name="connsiteX7" fmla="*/ 1386312 w 2298893"/>
              <a:gd name="connsiteY7" fmla="*/ 2375143 h 3601337"/>
              <a:gd name="connsiteX8" fmla="*/ 964167 w 2298893"/>
              <a:gd name="connsiteY8" fmla="*/ 1502752 h 3601337"/>
              <a:gd name="connsiteX9" fmla="*/ 646471 w 2298893"/>
              <a:gd name="connsiteY9" fmla="*/ 950411 h 3601337"/>
              <a:gd name="connsiteX10" fmla="*/ 254790 w 2298893"/>
              <a:gd name="connsiteY10" fmla="*/ 480662 h 3601337"/>
              <a:gd name="connsiteX11" fmla="*/ 0 w 2298893"/>
              <a:gd name="connsiteY11" fmla="*/ 73483 h 3601337"/>
              <a:gd name="connsiteX0" fmla="*/ 0 w 2276125"/>
              <a:gd name="connsiteY0" fmla="*/ 73483 h 3581392"/>
              <a:gd name="connsiteX1" fmla="*/ 290945 w 2276125"/>
              <a:gd name="connsiteY1" fmla="*/ 31919 h 3581392"/>
              <a:gd name="connsiteX2" fmla="*/ 630381 w 2276125"/>
              <a:gd name="connsiteY2" fmla="*/ 534148 h 3581392"/>
              <a:gd name="connsiteX3" fmla="*/ 1330037 w 2276125"/>
              <a:gd name="connsiteY3" fmla="*/ 1923066 h 3581392"/>
              <a:gd name="connsiteX4" fmla="*/ 2209633 w 2276125"/>
              <a:gd name="connsiteY4" fmla="*/ 3320155 h 3581392"/>
              <a:gd name="connsiteX5" fmla="*/ 2152265 w 2276125"/>
              <a:gd name="connsiteY5" fmla="*/ 3536613 h 3581392"/>
              <a:gd name="connsiteX6" fmla="*/ 1769289 w 2276125"/>
              <a:gd name="connsiteY6" fmla="*/ 3025568 h 3581392"/>
              <a:gd name="connsiteX7" fmla="*/ 1386312 w 2276125"/>
              <a:gd name="connsiteY7" fmla="*/ 2375143 h 3581392"/>
              <a:gd name="connsiteX8" fmla="*/ 964167 w 2276125"/>
              <a:gd name="connsiteY8" fmla="*/ 1502752 h 3581392"/>
              <a:gd name="connsiteX9" fmla="*/ 646471 w 2276125"/>
              <a:gd name="connsiteY9" fmla="*/ 950411 h 3581392"/>
              <a:gd name="connsiteX10" fmla="*/ 254790 w 2276125"/>
              <a:gd name="connsiteY10" fmla="*/ 480662 h 3581392"/>
              <a:gd name="connsiteX11" fmla="*/ 0 w 2276125"/>
              <a:gd name="connsiteY11" fmla="*/ 73483 h 358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6125" h="3581392">
                <a:moveTo>
                  <a:pt x="0" y="73483"/>
                </a:moveTo>
                <a:cubicBezTo>
                  <a:pt x="103043" y="36248"/>
                  <a:pt x="185882" y="-44858"/>
                  <a:pt x="290945" y="31919"/>
                </a:cubicBezTo>
                <a:cubicBezTo>
                  <a:pt x="396009" y="108697"/>
                  <a:pt x="457199" y="218957"/>
                  <a:pt x="630381" y="534148"/>
                </a:cubicBezTo>
                <a:cubicBezTo>
                  <a:pt x="803563" y="849339"/>
                  <a:pt x="1066828" y="1458732"/>
                  <a:pt x="1330037" y="1923066"/>
                </a:cubicBezTo>
                <a:cubicBezTo>
                  <a:pt x="1593246" y="2387400"/>
                  <a:pt x="2072595" y="3051231"/>
                  <a:pt x="2209633" y="3320155"/>
                </a:cubicBezTo>
                <a:cubicBezTo>
                  <a:pt x="2346671" y="3589080"/>
                  <a:pt x="2243789" y="3628728"/>
                  <a:pt x="2152265" y="3536613"/>
                </a:cubicBezTo>
                <a:cubicBezTo>
                  <a:pt x="2060741" y="3444498"/>
                  <a:pt x="1877364" y="3187313"/>
                  <a:pt x="1769289" y="3025568"/>
                </a:cubicBezTo>
                <a:cubicBezTo>
                  <a:pt x="1661214" y="2863823"/>
                  <a:pt x="1519048" y="2606577"/>
                  <a:pt x="1386312" y="2375143"/>
                </a:cubicBezTo>
                <a:lnTo>
                  <a:pt x="964167" y="1502752"/>
                </a:lnTo>
                <a:lnTo>
                  <a:pt x="646471" y="950411"/>
                </a:lnTo>
                <a:lnTo>
                  <a:pt x="254790" y="480662"/>
                </a:lnTo>
                <a:lnTo>
                  <a:pt x="0" y="73483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698" y="4561889"/>
            <a:ext cx="228599" cy="298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843154" y="3556940"/>
            <a:ext cx="1939098" cy="2503189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2318433"/>
              <a:gd name="connsiteY0" fmla="*/ 73483 h 3578259"/>
              <a:gd name="connsiteX1" fmla="*/ 290945 w 2318433"/>
              <a:gd name="connsiteY1" fmla="*/ 31919 h 3578259"/>
              <a:gd name="connsiteX2" fmla="*/ 630381 w 2318433"/>
              <a:gd name="connsiteY2" fmla="*/ 534148 h 3578259"/>
              <a:gd name="connsiteX3" fmla="*/ 1330037 w 2318433"/>
              <a:gd name="connsiteY3" fmla="*/ 1923066 h 3578259"/>
              <a:gd name="connsiteX4" fmla="*/ 2318433 w 2318433"/>
              <a:gd name="connsiteY4" fmla="*/ 3578259 h 3578259"/>
              <a:gd name="connsiteX0" fmla="*/ 0 w 2318433"/>
              <a:gd name="connsiteY0" fmla="*/ 107761 h 3612537"/>
              <a:gd name="connsiteX1" fmla="*/ 290945 w 2318433"/>
              <a:gd name="connsiteY1" fmla="*/ 66197 h 3612537"/>
              <a:gd name="connsiteX2" fmla="*/ 765962 w 2318433"/>
              <a:gd name="connsiteY2" fmla="*/ 1033013 h 3612537"/>
              <a:gd name="connsiteX3" fmla="*/ 1330037 w 2318433"/>
              <a:gd name="connsiteY3" fmla="*/ 1957344 h 3612537"/>
              <a:gd name="connsiteX4" fmla="*/ 2318433 w 2318433"/>
              <a:gd name="connsiteY4" fmla="*/ 3612537 h 3612537"/>
              <a:gd name="connsiteX0" fmla="*/ 0 w 2318433"/>
              <a:gd name="connsiteY0" fmla="*/ 8995 h 3513771"/>
              <a:gd name="connsiteX1" fmla="*/ 345178 w 2318433"/>
              <a:gd name="connsiteY1" fmla="*/ 206764 h 3513771"/>
              <a:gd name="connsiteX2" fmla="*/ 765962 w 2318433"/>
              <a:gd name="connsiteY2" fmla="*/ 934247 h 3513771"/>
              <a:gd name="connsiteX3" fmla="*/ 1330037 w 2318433"/>
              <a:gd name="connsiteY3" fmla="*/ 1858578 h 3513771"/>
              <a:gd name="connsiteX4" fmla="*/ 2318433 w 2318433"/>
              <a:gd name="connsiteY4" fmla="*/ 3513771 h 3513771"/>
              <a:gd name="connsiteX0" fmla="*/ 0 w 2318433"/>
              <a:gd name="connsiteY0" fmla="*/ 8994 h 3513770"/>
              <a:gd name="connsiteX1" fmla="*/ 345178 w 2318433"/>
              <a:gd name="connsiteY1" fmla="*/ 206763 h 3513770"/>
              <a:gd name="connsiteX2" fmla="*/ 765962 w 2318433"/>
              <a:gd name="connsiteY2" fmla="*/ 934246 h 3513770"/>
              <a:gd name="connsiteX3" fmla="*/ 1411385 w 2318433"/>
              <a:gd name="connsiteY3" fmla="*/ 2013439 h 3513770"/>
              <a:gd name="connsiteX4" fmla="*/ 2318433 w 2318433"/>
              <a:gd name="connsiteY4" fmla="*/ 3513770 h 3513770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2521805 w 2521805"/>
              <a:gd name="connsiteY4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961403 w 2521805"/>
              <a:gd name="connsiteY4" fmla="*/ 2670496 h 3344829"/>
              <a:gd name="connsiteX5" fmla="*/ 2521805 w 2521805"/>
              <a:gd name="connsiteY5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893612 w 2521805"/>
              <a:gd name="connsiteY4" fmla="*/ 2740887 h 3344829"/>
              <a:gd name="connsiteX5" fmla="*/ 2521805 w 2521805"/>
              <a:gd name="connsiteY5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893612 w 2521805"/>
              <a:gd name="connsiteY4" fmla="*/ 2740887 h 3344829"/>
              <a:gd name="connsiteX5" fmla="*/ 2164773 w 2521805"/>
              <a:gd name="connsiteY5" fmla="*/ 3022455 h 3344829"/>
              <a:gd name="connsiteX6" fmla="*/ 2521805 w 2521805"/>
              <a:gd name="connsiteY6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893612 w 2521805"/>
              <a:gd name="connsiteY4" fmla="*/ 2740887 h 3344829"/>
              <a:gd name="connsiteX5" fmla="*/ 2178331 w 2521805"/>
              <a:gd name="connsiteY5" fmla="*/ 3078769 h 3344829"/>
              <a:gd name="connsiteX6" fmla="*/ 2521805 w 2521805"/>
              <a:gd name="connsiteY6" fmla="*/ 3344829 h 3344829"/>
              <a:gd name="connsiteX0" fmla="*/ 0 w 2562480"/>
              <a:gd name="connsiteY0" fmla="*/ 8994 h 3401142"/>
              <a:gd name="connsiteX1" fmla="*/ 345178 w 2562480"/>
              <a:gd name="connsiteY1" fmla="*/ 206763 h 3401142"/>
              <a:gd name="connsiteX2" fmla="*/ 765962 w 2562480"/>
              <a:gd name="connsiteY2" fmla="*/ 934246 h 3401142"/>
              <a:gd name="connsiteX3" fmla="*/ 1411385 w 2562480"/>
              <a:gd name="connsiteY3" fmla="*/ 2013439 h 3401142"/>
              <a:gd name="connsiteX4" fmla="*/ 1893612 w 2562480"/>
              <a:gd name="connsiteY4" fmla="*/ 2740887 h 3401142"/>
              <a:gd name="connsiteX5" fmla="*/ 2178331 w 2562480"/>
              <a:gd name="connsiteY5" fmla="*/ 3078769 h 3401142"/>
              <a:gd name="connsiteX6" fmla="*/ 2562480 w 2562480"/>
              <a:gd name="connsiteY6" fmla="*/ 3401142 h 3401142"/>
              <a:gd name="connsiteX0" fmla="*/ 0 w 2562480"/>
              <a:gd name="connsiteY0" fmla="*/ 8994 h 3401142"/>
              <a:gd name="connsiteX1" fmla="*/ 345178 w 2562480"/>
              <a:gd name="connsiteY1" fmla="*/ 206763 h 3401142"/>
              <a:gd name="connsiteX2" fmla="*/ 765962 w 2562480"/>
              <a:gd name="connsiteY2" fmla="*/ 934246 h 3401142"/>
              <a:gd name="connsiteX3" fmla="*/ 1411385 w 2562480"/>
              <a:gd name="connsiteY3" fmla="*/ 2013439 h 3401142"/>
              <a:gd name="connsiteX4" fmla="*/ 1893612 w 2562480"/>
              <a:gd name="connsiteY4" fmla="*/ 2740887 h 3401142"/>
              <a:gd name="connsiteX5" fmla="*/ 2178331 w 2562480"/>
              <a:gd name="connsiteY5" fmla="*/ 3078769 h 3401142"/>
              <a:gd name="connsiteX6" fmla="*/ 2562480 w 2562480"/>
              <a:gd name="connsiteY6" fmla="*/ 3401142 h 3401142"/>
              <a:gd name="connsiteX7" fmla="*/ 0 w 2562480"/>
              <a:gd name="connsiteY7" fmla="*/ 8994 h 3401142"/>
              <a:gd name="connsiteX0" fmla="*/ 0 w 2562480"/>
              <a:gd name="connsiteY0" fmla="*/ 8994 h 3401142"/>
              <a:gd name="connsiteX1" fmla="*/ 345178 w 2562480"/>
              <a:gd name="connsiteY1" fmla="*/ 206763 h 3401142"/>
              <a:gd name="connsiteX2" fmla="*/ 765962 w 2562480"/>
              <a:gd name="connsiteY2" fmla="*/ 934246 h 3401142"/>
              <a:gd name="connsiteX3" fmla="*/ 1411385 w 2562480"/>
              <a:gd name="connsiteY3" fmla="*/ 2013439 h 3401142"/>
              <a:gd name="connsiteX4" fmla="*/ 1893612 w 2562480"/>
              <a:gd name="connsiteY4" fmla="*/ 2740887 h 3401142"/>
              <a:gd name="connsiteX5" fmla="*/ 2178331 w 2562480"/>
              <a:gd name="connsiteY5" fmla="*/ 3078769 h 3401142"/>
              <a:gd name="connsiteX6" fmla="*/ 2562480 w 2562480"/>
              <a:gd name="connsiteY6" fmla="*/ 3401142 h 3401142"/>
              <a:gd name="connsiteX7" fmla="*/ 508880 w 2562480"/>
              <a:gd name="connsiteY7" fmla="*/ 687004 h 3401142"/>
              <a:gd name="connsiteX8" fmla="*/ 0 w 2562480"/>
              <a:gd name="connsiteY8" fmla="*/ 8994 h 3401142"/>
              <a:gd name="connsiteX0" fmla="*/ 0 w 2648958"/>
              <a:gd name="connsiteY0" fmla="*/ 8994 h 3533761"/>
              <a:gd name="connsiteX1" fmla="*/ 345178 w 2648958"/>
              <a:gd name="connsiteY1" fmla="*/ 206763 h 3533761"/>
              <a:gd name="connsiteX2" fmla="*/ 765962 w 2648958"/>
              <a:gd name="connsiteY2" fmla="*/ 934246 h 3533761"/>
              <a:gd name="connsiteX3" fmla="*/ 1411385 w 2648958"/>
              <a:gd name="connsiteY3" fmla="*/ 2013439 h 3533761"/>
              <a:gd name="connsiteX4" fmla="*/ 1893612 w 2648958"/>
              <a:gd name="connsiteY4" fmla="*/ 2740887 h 3533761"/>
              <a:gd name="connsiteX5" fmla="*/ 2178331 w 2648958"/>
              <a:gd name="connsiteY5" fmla="*/ 3078769 h 3533761"/>
              <a:gd name="connsiteX6" fmla="*/ 2562480 w 2648958"/>
              <a:gd name="connsiteY6" fmla="*/ 3401142 h 3533761"/>
              <a:gd name="connsiteX7" fmla="*/ 396197 w 2648958"/>
              <a:gd name="connsiteY7" fmla="*/ 693887 h 3533761"/>
              <a:gd name="connsiteX8" fmla="*/ 0 w 2648958"/>
              <a:gd name="connsiteY8" fmla="*/ 8994 h 3533761"/>
              <a:gd name="connsiteX0" fmla="*/ 0 w 2648958"/>
              <a:gd name="connsiteY0" fmla="*/ 8994 h 3533761"/>
              <a:gd name="connsiteX1" fmla="*/ 345178 w 2648958"/>
              <a:gd name="connsiteY1" fmla="*/ 206763 h 3533761"/>
              <a:gd name="connsiteX2" fmla="*/ 765962 w 2648958"/>
              <a:gd name="connsiteY2" fmla="*/ 934246 h 3533761"/>
              <a:gd name="connsiteX3" fmla="*/ 1411385 w 2648958"/>
              <a:gd name="connsiteY3" fmla="*/ 2013439 h 3533761"/>
              <a:gd name="connsiteX4" fmla="*/ 1893612 w 2648958"/>
              <a:gd name="connsiteY4" fmla="*/ 2740887 h 3533761"/>
              <a:gd name="connsiteX5" fmla="*/ 2178331 w 2648958"/>
              <a:gd name="connsiteY5" fmla="*/ 3078769 h 3533761"/>
              <a:gd name="connsiteX6" fmla="*/ 2562480 w 2648958"/>
              <a:gd name="connsiteY6" fmla="*/ 3401142 h 3533761"/>
              <a:gd name="connsiteX7" fmla="*/ 734244 w 2648958"/>
              <a:gd name="connsiteY7" fmla="*/ 1113736 h 3533761"/>
              <a:gd name="connsiteX8" fmla="*/ 396197 w 2648958"/>
              <a:gd name="connsiteY8" fmla="*/ 693887 h 3533761"/>
              <a:gd name="connsiteX9" fmla="*/ 0 w 2648958"/>
              <a:gd name="connsiteY9" fmla="*/ 8994 h 3533761"/>
              <a:gd name="connsiteX0" fmla="*/ 0 w 2588923"/>
              <a:gd name="connsiteY0" fmla="*/ 8994 h 3429322"/>
              <a:gd name="connsiteX1" fmla="*/ 345178 w 2588923"/>
              <a:gd name="connsiteY1" fmla="*/ 206763 h 3429322"/>
              <a:gd name="connsiteX2" fmla="*/ 765962 w 2588923"/>
              <a:gd name="connsiteY2" fmla="*/ 934246 h 3429322"/>
              <a:gd name="connsiteX3" fmla="*/ 1411385 w 2588923"/>
              <a:gd name="connsiteY3" fmla="*/ 2013439 h 3429322"/>
              <a:gd name="connsiteX4" fmla="*/ 1893612 w 2588923"/>
              <a:gd name="connsiteY4" fmla="*/ 2740887 h 3429322"/>
              <a:gd name="connsiteX5" fmla="*/ 2178331 w 2588923"/>
              <a:gd name="connsiteY5" fmla="*/ 3078769 h 3429322"/>
              <a:gd name="connsiteX6" fmla="*/ 2562480 w 2588923"/>
              <a:gd name="connsiteY6" fmla="*/ 3401142 h 3429322"/>
              <a:gd name="connsiteX7" fmla="*/ 1397083 w 2588923"/>
              <a:gd name="connsiteY7" fmla="*/ 2311338 h 3429322"/>
              <a:gd name="connsiteX8" fmla="*/ 396197 w 2588923"/>
              <a:gd name="connsiteY8" fmla="*/ 693887 h 3429322"/>
              <a:gd name="connsiteX9" fmla="*/ 0 w 2588923"/>
              <a:gd name="connsiteY9" fmla="*/ 8994 h 3429322"/>
              <a:gd name="connsiteX0" fmla="*/ 0 w 2588923"/>
              <a:gd name="connsiteY0" fmla="*/ 8994 h 3429322"/>
              <a:gd name="connsiteX1" fmla="*/ 345178 w 2588923"/>
              <a:gd name="connsiteY1" fmla="*/ 206763 h 3429322"/>
              <a:gd name="connsiteX2" fmla="*/ 765962 w 2588923"/>
              <a:gd name="connsiteY2" fmla="*/ 934246 h 3429322"/>
              <a:gd name="connsiteX3" fmla="*/ 1411385 w 2588923"/>
              <a:gd name="connsiteY3" fmla="*/ 2013439 h 3429322"/>
              <a:gd name="connsiteX4" fmla="*/ 1893612 w 2588923"/>
              <a:gd name="connsiteY4" fmla="*/ 2740887 h 3429322"/>
              <a:gd name="connsiteX5" fmla="*/ 2178331 w 2588923"/>
              <a:gd name="connsiteY5" fmla="*/ 3078769 h 3429322"/>
              <a:gd name="connsiteX6" fmla="*/ 2562480 w 2588923"/>
              <a:gd name="connsiteY6" fmla="*/ 3401142 h 3429322"/>
              <a:gd name="connsiteX7" fmla="*/ 1927357 w 2588923"/>
              <a:gd name="connsiteY7" fmla="*/ 2848195 h 3429322"/>
              <a:gd name="connsiteX8" fmla="*/ 1397083 w 2588923"/>
              <a:gd name="connsiteY8" fmla="*/ 2311338 h 3429322"/>
              <a:gd name="connsiteX9" fmla="*/ 396197 w 2588923"/>
              <a:gd name="connsiteY9" fmla="*/ 693887 h 3429322"/>
              <a:gd name="connsiteX10" fmla="*/ 0 w 2588923"/>
              <a:gd name="connsiteY10" fmla="*/ 8994 h 3429322"/>
              <a:gd name="connsiteX0" fmla="*/ 0 w 2565576"/>
              <a:gd name="connsiteY0" fmla="*/ 8994 h 3401170"/>
              <a:gd name="connsiteX1" fmla="*/ 345178 w 2565576"/>
              <a:gd name="connsiteY1" fmla="*/ 206763 h 3401170"/>
              <a:gd name="connsiteX2" fmla="*/ 765962 w 2565576"/>
              <a:gd name="connsiteY2" fmla="*/ 934246 h 3401170"/>
              <a:gd name="connsiteX3" fmla="*/ 1411385 w 2565576"/>
              <a:gd name="connsiteY3" fmla="*/ 2013439 h 3401170"/>
              <a:gd name="connsiteX4" fmla="*/ 1893612 w 2565576"/>
              <a:gd name="connsiteY4" fmla="*/ 2740887 h 3401170"/>
              <a:gd name="connsiteX5" fmla="*/ 2178331 w 2565576"/>
              <a:gd name="connsiteY5" fmla="*/ 3078769 h 3401170"/>
              <a:gd name="connsiteX6" fmla="*/ 2562480 w 2565576"/>
              <a:gd name="connsiteY6" fmla="*/ 3401142 h 3401170"/>
              <a:gd name="connsiteX7" fmla="*/ 1960499 w 2565576"/>
              <a:gd name="connsiteY7" fmla="*/ 3061561 h 3401170"/>
              <a:gd name="connsiteX8" fmla="*/ 1397083 w 2565576"/>
              <a:gd name="connsiteY8" fmla="*/ 2311338 h 3401170"/>
              <a:gd name="connsiteX9" fmla="*/ 396197 w 2565576"/>
              <a:gd name="connsiteY9" fmla="*/ 693887 h 3401170"/>
              <a:gd name="connsiteX10" fmla="*/ 0 w 2565576"/>
              <a:gd name="connsiteY10" fmla="*/ 8994 h 3401170"/>
              <a:gd name="connsiteX0" fmla="*/ 0 w 2565576"/>
              <a:gd name="connsiteY0" fmla="*/ 8994 h 3401170"/>
              <a:gd name="connsiteX1" fmla="*/ 345178 w 2565576"/>
              <a:gd name="connsiteY1" fmla="*/ 206763 h 3401170"/>
              <a:gd name="connsiteX2" fmla="*/ 765962 w 2565576"/>
              <a:gd name="connsiteY2" fmla="*/ 934246 h 3401170"/>
              <a:gd name="connsiteX3" fmla="*/ 1411385 w 2565576"/>
              <a:gd name="connsiteY3" fmla="*/ 2013439 h 3401170"/>
              <a:gd name="connsiteX4" fmla="*/ 1893612 w 2565576"/>
              <a:gd name="connsiteY4" fmla="*/ 2740887 h 3401170"/>
              <a:gd name="connsiteX5" fmla="*/ 2178331 w 2565576"/>
              <a:gd name="connsiteY5" fmla="*/ 3078769 h 3401170"/>
              <a:gd name="connsiteX6" fmla="*/ 2562480 w 2565576"/>
              <a:gd name="connsiteY6" fmla="*/ 3401142 h 3401170"/>
              <a:gd name="connsiteX7" fmla="*/ 1960499 w 2565576"/>
              <a:gd name="connsiteY7" fmla="*/ 3061561 h 3401170"/>
              <a:gd name="connsiteX8" fmla="*/ 1708619 w 2565576"/>
              <a:gd name="connsiteY8" fmla="*/ 2765601 h 3401170"/>
              <a:gd name="connsiteX9" fmla="*/ 1397083 w 2565576"/>
              <a:gd name="connsiteY9" fmla="*/ 2311338 h 3401170"/>
              <a:gd name="connsiteX10" fmla="*/ 396197 w 2565576"/>
              <a:gd name="connsiteY10" fmla="*/ 693887 h 3401170"/>
              <a:gd name="connsiteX11" fmla="*/ 0 w 2565576"/>
              <a:gd name="connsiteY11" fmla="*/ 8994 h 3401170"/>
              <a:gd name="connsiteX0" fmla="*/ 0 w 2565576"/>
              <a:gd name="connsiteY0" fmla="*/ 8994 h 3401170"/>
              <a:gd name="connsiteX1" fmla="*/ 345178 w 2565576"/>
              <a:gd name="connsiteY1" fmla="*/ 206763 h 3401170"/>
              <a:gd name="connsiteX2" fmla="*/ 765962 w 2565576"/>
              <a:gd name="connsiteY2" fmla="*/ 934246 h 3401170"/>
              <a:gd name="connsiteX3" fmla="*/ 1411385 w 2565576"/>
              <a:gd name="connsiteY3" fmla="*/ 2013439 h 3401170"/>
              <a:gd name="connsiteX4" fmla="*/ 1893612 w 2565576"/>
              <a:gd name="connsiteY4" fmla="*/ 2740887 h 3401170"/>
              <a:gd name="connsiteX5" fmla="*/ 2178331 w 2565576"/>
              <a:gd name="connsiteY5" fmla="*/ 3078769 h 3401170"/>
              <a:gd name="connsiteX6" fmla="*/ 2562480 w 2565576"/>
              <a:gd name="connsiteY6" fmla="*/ 3401142 h 3401170"/>
              <a:gd name="connsiteX7" fmla="*/ 1960499 w 2565576"/>
              <a:gd name="connsiteY7" fmla="*/ 3061561 h 3401170"/>
              <a:gd name="connsiteX8" fmla="*/ 1695363 w 2565576"/>
              <a:gd name="connsiteY8" fmla="*/ 2710539 h 3401170"/>
              <a:gd name="connsiteX9" fmla="*/ 1397083 w 2565576"/>
              <a:gd name="connsiteY9" fmla="*/ 2311338 h 3401170"/>
              <a:gd name="connsiteX10" fmla="*/ 396197 w 2565576"/>
              <a:gd name="connsiteY10" fmla="*/ 693887 h 3401170"/>
              <a:gd name="connsiteX11" fmla="*/ 0 w 2565576"/>
              <a:gd name="connsiteY11" fmla="*/ 8994 h 3401170"/>
              <a:gd name="connsiteX0" fmla="*/ 0 w 2565576"/>
              <a:gd name="connsiteY0" fmla="*/ 8994 h 3402595"/>
              <a:gd name="connsiteX1" fmla="*/ 345178 w 2565576"/>
              <a:gd name="connsiteY1" fmla="*/ 206763 h 3402595"/>
              <a:gd name="connsiteX2" fmla="*/ 765962 w 2565576"/>
              <a:gd name="connsiteY2" fmla="*/ 934246 h 3402595"/>
              <a:gd name="connsiteX3" fmla="*/ 1411385 w 2565576"/>
              <a:gd name="connsiteY3" fmla="*/ 2013439 h 3402595"/>
              <a:gd name="connsiteX4" fmla="*/ 1893612 w 2565576"/>
              <a:gd name="connsiteY4" fmla="*/ 2740887 h 3402595"/>
              <a:gd name="connsiteX5" fmla="*/ 2178331 w 2565576"/>
              <a:gd name="connsiteY5" fmla="*/ 3078769 h 3402595"/>
              <a:gd name="connsiteX6" fmla="*/ 2562480 w 2565576"/>
              <a:gd name="connsiteY6" fmla="*/ 3401142 h 3402595"/>
              <a:gd name="connsiteX7" fmla="*/ 2165979 w 2565576"/>
              <a:gd name="connsiteY7" fmla="*/ 3192333 h 3402595"/>
              <a:gd name="connsiteX8" fmla="*/ 1960499 w 2565576"/>
              <a:gd name="connsiteY8" fmla="*/ 3061561 h 3402595"/>
              <a:gd name="connsiteX9" fmla="*/ 1695363 w 2565576"/>
              <a:gd name="connsiteY9" fmla="*/ 2710539 h 3402595"/>
              <a:gd name="connsiteX10" fmla="*/ 1397083 w 2565576"/>
              <a:gd name="connsiteY10" fmla="*/ 2311338 h 3402595"/>
              <a:gd name="connsiteX11" fmla="*/ 396197 w 2565576"/>
              <a:gd name="connsiteY11" fmla="*/ 693887 h 3402595"/>
              <a:gd name="connsiteX12" fmla="*/ 0 w 2565576"/>
              <a:gd name="connsiteY12" fmla="*/ 8994 h 3402595"/>
              <a:gd name="connsiteX0" fmla="*/ 0 w 2563190"/>
              <a:gd name="connsiteY0" fmla="*/ 8994 h 3415660"/>
              <a:gd name="connsiteX1" fmla="*/ 345178 w 2563190"/>
              <a:gd name="connsiteY1" fmla="*/ 206763 h 3415660"/>
              <a:gd name="connsiteX2" fmla="*/ 765962 w 2563190"/>
              <a:gd name="connsiteY2" fmla="*/ 934246 h 3415660"/>
              <a:gd name="connsiteX3" fmla="*/ 1411385 w 2563190"/>
              <a:gd name="connsiteY3" fmla="*/ 2013439 h 3415660"/>
              <a:gd name="connsiteX4" fmla="*/ 1893612 w 2563190"/>
              <a:gd name="connsiteY4" fmla="*/ 2740887 h 3415660"/>
              <a:gd name="connsiteX5" fmla="*/ 2178331 w 2563190"/>
              <a:gd name="connsiteY5" fmla="*/ 3078769 h 3415660"/>
              <a:gd name="connsiteX6" fmla="*/ 2562480 w 2563190"/>
              <a:gd name="connsiteY6" fmla="*/ 3401142 h 3415660"/>
              <a:gd name="connsiteX7" fmla="*/ 2079810 w 2563190"/>
              <a:gd name="connsiteY7" fmla="*/ 3329989 h 3415660"/>
              <a:gd name="connsiteX8" fmla="*/ 1960499 w 2563190"/>
              <a:gd name="connsiteY8" fmla="*/ 3061561 h 3415660"/>
              <a:gd name="connsiteX9" fmla="*/ 1695363 w 2563190"/>
              <a:gd name="connsiteY9" fmla="*/ 2710539 h 3415660"/>
              <a:gd name="connsiteX10" fmla="*/ 1397083 w 2563190"/>
              <a:gd name="connsiteY10" fmla="*/ 2311338 h 3415660"/>
              <a:gd name="connsiteX11" fmla="*/ 396197 w 2563190"/>
              <a:gd name="connsiteY11" fmla="*/ 693887 h 3415660"/>
              <a:gd name="connsiteX12" fmla="*/ 0 w 2563190"/>
              <a:gd name="connsiteY12" fmla="*/ 8994 h 3415660"/>
              <a:gd name="connsiteX0" fmla="*/ 0 w 2563190"/>
              <a:gd name="connsiteY0" fmla="*/ 8994 h 3415660"/>
              <a:gd name="connsiteX1" fmla="*/ 345178 w 2563190"/>
              <a:gd name="connsiteY1" fmla="*/ 206763 h 3415660"/>
              <a:gd name="connsiteX2" fmla="*/ 765962 w 2563190"/>
              <a:gd name="connsiteY2" fmla="*/ 934246 h 3415660"/>
              <a:gd name="connsiteX3" fmla="*/ 1411385 w 2563190"/>
              <a:gd name="connsiteY3" fmla="*/ 2013439 h 3415660"/>
              <a:gd name="connsiteX4" fmla="*/ 1893612 w 2563190"/>
              <a:gd name="connsiteY4" fmla="*/ 2740887 h 3415660"/>
              <a:gd name="connsiteX5" fmla="*/ 2178331 w 2563190"/>
              <a:gd name="connsiteY5" fmla="*/ 3078769 h 3415660"/>
              <a:gd name="connsiteX6" fmla="*/ 2562480 w 2563190"/>
              <a:gd name="connsiteY6" fmla="*/ 3401142 h 3415660"/>
              <a:gd name="connsiteX7" fmla="*/ 2079810 w 2563190"/>
              <a:gd name="connsiteY7" fmla="*/ 3329989 h 3415660"/>
              <a:gd name="connsiteX8" fmla="*/ 1960499 w 2563190"/>
              <a:gd name="connsiteY8" fmla="*/ 3061561 h 3415660"/>
              <a:gd name="connsiteX9" fmla="*/ 1695363 w 2563190"/>
              <a:gd name="connsiteY9" fmla="*/ 2710539 h 3415660"/>
              <a:gd name="connsiteX10" fmla="*/ 1397083 w 2563190"/>
              <a:gd name="connsiteY10" fmla="*/ 2311338 h 3415660"/>
              <a:gd name="connsiteX11" fmla="*/ 396197 w 2563190"/>
              <a:gd name="connsiteY11" fmla="*/ 693887 h 3415660"/>
              <a:gd name="connsiteX12" fmla="*/ 0 w 2563190"/>
              <a:gd name="connsiteY12" fmla="*/ 8994 h 3415660"/>
              <a:gd name="connsiteX0" fmla="*/ 0 w 2563190"/>
              <a:gd name="connsiteY0" fmla="*/ 8994 h 3410541"/>
              <a:gd name="connsiteX1" fmla="*/ 345178 w 2563190"/>
              <a:gd name="connsiteY1" fmla="*/ 206763 h 3410541"/>
              <a:gd name="connsiteX2" fmla="*/ 765962 w 2563190"/>
              <a:gd name="connsiteY2" fmla="*/ 934246 h 3410541"/>
              <a:gd name="connsiteX3" fmla="*/ 1411385 w 2563190"/>
              <a:gd name="connsiteY3" fmla="*/ 2013439 h 3410541"/>
              <a:gd name="connsiteX4" fmla="*/ 1893612 w 2563190"/>
              <a:gd name="connsiteY4" fmla="*/ 2740887 h 3410541"/>
              <a:gd name="connsiteX5" fmla="*/ 2178331 w 2563190"/>
              <a:gd name="connsiteY5" fmla="*/ 3078769 h 3410541"/>
              <a:gd name="connsiteX6" fmla="*/ 2562480 w 2563190"/>
              <a:gd name="connsiteY6" fmla="*/ 3401142 h 3410541"/>
              <a:gd name="connsiteX7" fmla="*/ 2079810 w 2563190"/>
              <a:gd name="connsiteY7" fmla="*/ 3329989 h 3410541"/>
              <a:gd name="connsiteX8" fmla="*/ 1960499 w 2563190"/>
              <a:gd name="connsiteY8" fmla="*/ 3061561 h 3410541"/>
              <a:gd name="connsiteX9" fmla="*/ 1695363 w 2563190"/>
              <a:gd name="connsiteY9" fmla="*/ 2710539 h 3410541"/>
              <a:gd name="connsiteX10" fmla="*/ 1397083 w 2563190"/>
              <a:gd name="connsiteY10" fmla="*/ 2311338 h 3410541"/>
              <a:gd name="connsiteX11" fmla="*/ 396197 w 2563190"/>
              <a:gd name="connsiteY11" fmla="*/ 693887 h 3410541"/>
              <a:gd name="connsiteX12" fmla="*/ 0 w 2563190"/>
              <a:gd name="connsiteY12" fmla="*/ 8994 h 3410541"/>
              <a:gd name="connsiteX0" fmla="*/ 0 w 2563190"/>
              <a:gd name="connsiteY0" fmla="*/ 8994 h 3410541"/>
              <a:gd name="connsiteX1" fmla="*/ 345178 w 2563190"/>
              <a:gd name="connsiteY1" fmla="*/ 206763 h 3410541"/>
              <a:gd name="connsiteX2" fmla="*/ 765962 w 2563190"/>
              <a:gd name="connsiteY2" fmla="*/ 934246 h 3410541"/>
              <a:gd name="connsiteX3" fmla="*/ 1411385 w 2563190"/>
              <a:gd name="connsiteY3" fmla="*/ 2013439 h 3410541"/>
              <a:gd name="connsiteX4" fmla="*/ 1893612 w 2563190"/>
              <a:gd name="connsiteY4" fmla="*/ 2740887 h 3410541"/>
              <a:gd name="connsiteX5" fmla="*/ 2178331 w 2563190"/>
              <a:gd name="connsiteY5" fmla="*/ 3078769 h 3410541"/>
              <a:gd name="connsiteX6" fmla="*/ 2562480 w 2563190"/>
              <a:gd name="connsiteY6" fmla="*/ 3401142 h 3410541"/>
              <a:gd name="connsiteX7" fmla="*/ 2079810 w 2563190"/>
              <a:gd name="connsiteY7" fmla="*/ 3329989 h 3410541"/>
              <a:gd name="connsiteX8" fmla="*/ 1960499 w 2563190"/>
              <a:gd name="connsiteY8" fmla="*/ 3061561 h 3410541"/>
              <a:gd name="connsiteX9" fmla="*/ 1695363 w 2563190"/>
              <a:gd name="connsiteY9" fmla="*/ 2710539 h 3410541"/>
              <a:gd name="connsiteX10" fmla="*/ 1397083 w 2563190"/>
              <a:gd name="connsiteY10" fmla="*/ 2311338 h 3410541"/>
              <a:gd name="connsiteX11" fmla="*/ 396197 w 2563190"/>
              <a:gd name="connsiteY11" fmla="*/ 693887 h 3410541"/>
              <a:gd name="connsiteX12" fmla="*/ 0 w 2563190"/>
              <a:gd name="connsiteY12" fmla="*/ 8994 h 3410541"/>
              <a:gd name="connsiteX0" fmla="*/ 0 w 2530141"/>
              <a:gd name="connsiteY0" fmla="*/ 8994 h 3391512"/>
              <a:gd name="connsiteX1" fmla="*/ 345178 w 2530141"/>
              <a:gd name="connsiteY1" fmla="*/ 206763 h 3391512"/>
              <a:gd name="connsiteX2" fmla="*/ 765962 w 2530141"/>
              <a:gd name="connsiteY2" fmla="*/ 934246 h 3391512"/>
              <a:gd name="connsiteX3" fmla="*/ 1411385 w 2530141"/>
              <a:gd name="connsiteY3" fmla="*/ 2013439 h 3391512"/>
              <a:gd name="connsiteX4" fmla="*/ 1893612 w 2530141"/>
              <a:gd name="connsiteY4" fmla="*/ 2740887 h 3391512"/>
              <a:gd name="connsiteX5" fmla="*/ 2178331 w 2530141"/>
              <a:gd name="connsiteY5" fmla="*/ 3078769 h 3391512"/>
              <a:gd name="connsiteX6" fmla="*/ 2529338 w 2530141"/>
              <a:gd name="connsiteY6" fmla="*/ 3380494 h 3391512"/>
              <a:gd name="connsiteX7" fmla="*/ 2079810 w 2530141"/>
              <a:gd name="connsiteY7" fmla="*/ 3329989 h 3391512"/>
              <a:gd name="connsiteX8" fmla="*/ 1960499 w 2530141"/>
              <a:gd name="connsiteY8" fmla="*/ 3061561 h 3391512"/>
              <a:gd name="connsiteX9" fmla="*/ 1695363 w 2530141"/>
              <a:gd name="connsiteY9" fmla="*/ 2710539 h 3391512"/>
              <a:gd name="connsiteX10" fmla="*/ 1397083 w 2530141"/>
              <a:gd name="connsiteY10" fmla="*/ 2311338 h 3391512"/>
              <a:gd name="connsiteX11" fmla="*/ 396197 w 2530141"/>
              <a:gd name="connsiteY11" fmla="*/ 693887 h 3391512"/>
              <a:gd name="connsiteX12" fmla="*/ 0 w 2530141"/>
              <a:gd name="connsiteY12" fmla="*/ 8994 h 339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0141" h="3391512">
                <a:moveTo>
                  <a:pt x="0" y="8994"/>
                </a:moveTo>
                <a:cubicBezTo>
                  <a:pt x="103043" y="-28241"/>
                  <a:pt x="217518" y="52554"/>
                  <a:pt x="345178" y="206763"/>
                </a:cubicBezTo>
                <a:cubicBezTo>
                  <a:pt x="472838" y="360972"/>
                  <a:pt x="592780" y="619055"/>
                  <a:pt x="765962" y="934246"/>
                </a:cubicBezTo>
                <a:cubicBezTo>
                  <a:pt x="939144" y="1249437"/>
                  <a:pt x="1223443" y="1712332"/>
                  <a:pt x="1411385" y="2013439"/>
                </a:cubicBezTo>
                <a:cubicBezTo>
                  <a:pt x="1599327" y="2314546"/>
                  <a:pt x="1768047" y="2572718"/>
                  <a:pt x="1893612" y="2740887"/>
                </a:cubicBezTo>
                <a:lnTo>
                  <a:pt x="2178331" y="3078769"/>
                </a:lnTo>
                <a:cubicBezTo>
                  <a:pt x="2306381" y="3186227"/>
                  <a:pt x="2545758" y="3338624"/>
                  <a:pt x="2529338" y="3380494"/>
                </a:cubicBezTo>
                <a:cubicBezTo>
                  <a:pt x="2512918" y="3422364"/>
                  <a:pt x="2093971" y="3331524"/>
                  <a:pt x="2079810" y="3329989"/>
                </a:cubicBezTo>
                <a:cubicBezTo>
                  <a:pt x="2078906" y="3328454"/>
                  <a:pt x="2038935" y="3141860"/>
                  <a:pt x="1960499" y="3061561"/>
                </a:cubicBezTo>
                <a:cubicBezTo>
                  <a:pt x="1882063" y="2981262"/>
                  <a:pt x="1789266" y="2835576"/>
                  <a:pt x="1695363" y="2710539"/>
                </a:cubicBezTo>
                <a:cubicBezTo>
                  <a:pt x="1601460" y="2585502"/>
                  <a:pt x="1615820" y="2656623"/>
                  <a:pt x="1397083" y="2311338"/>
                </a:cubicBezTo>
                <a:cubicBezTo>
                  <a:pt x="1178346" y="1966053"/>
                  <a:pt x="518571" y="878011"/>
                  <a:pt x="396197" y="693887"/>
                </a:cubicBezTo>
                <a:lnTo>
                  <a:pt x="0" y="8994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2489275" y="5053787"/>
            <a:ext cx="235954" cy="7325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135831" y="3710841"/>
            <a:ext cx="2186478" cy="2369387"/>
          </a:xfrm>
          <a:custGeom>
            <a:avLst/>
            <a:gdLst>
              <a:gd name="connsiteX0" fmla="*/ 0 w 768927"/>
              <a:gd name="connsiteY0" fmla="*/ 54258 h 843967"/>
              <a:gd name="connsiteX1" fmla="*/ 290945 w 768927"/>
              <a:gd name="connsiteY1" fmla="*/ 12694 h 843967"/>
              <a:gd name="connsiteX2" fmla="*/ 509155 w 768927"/>
              <a:gd name="connsiteY2" fmla="*/ 251685 h 843967"/>
              <a:gd name="connsiteX3" fmla="*/ 737755 w 768927"/>
              <a:gd name="connsiteY3" fmla="*/ 771231 h 843967"/>
              <a:gd name="connsiteX4" fmla="*/ 758536 w 768927"/>
              <a:gd name="connsiteY4" fmla="*/ 792013 h 843967"/>
              <a:gd name="connsiteX5" fmla="*/ 768927 w 768927"/>
              <a:gd name="connsiteY5" fmla="*/ 843967 h 843967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758536 w 914400"/>
              <a:gd name="connsiteY4" fmla="*/ 792013 h 1696021"/>
              <a:gd name="connsiteX5" fmla="*/ 914400 w 914400"/>
              <a:gd name="connsiteY5" fmla="*/ 1696021 h 1696021"/>
              <a:gd name="connsiteX0" fmla="*/ 0 w 914400"/>
              <a:gd name="connsiteY0" fmla="*/ 54258 h 1696021"/>
              <a:gd name="connsiteX1" fmla="*/ 290945 w 914400"/>
              <a:gd name="connsiteY1" fmla="*/ 12694 h 1696021"/>
              <a:gd name="connsiteX2" fmla="*/ 509155 w 914400"/>
              <a:gd name="connsiteY2" fmla="*/ 251685 h 1696021"/>
              <a:gd name="connsiteX3" fmla="*/ 737755 w 914400"/>
              <a:gd name="connsiteY3" fmla="*/ 771231 h 1696021"/>
              <a:gd name="connsiteX4" fmla="*/ 914400 w 914400"/>
              <a:gd name="connsiteY4" fmla="*/ 1696021 h 1696021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1091046 w 1091046"/>
              <a:gd name="connsiteY4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37755 w 1091046"/>
              <a:gd name="connsiteY3" fmla="*/ 771231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54258 h 2184394"/>
              <a:gd name="connsiteX1" fmla="*/ 290945 w 1091046"/>
              <a:gd name="connsiteY1" fmla="*/ 12694 h 2184394"/>
              <a:gd name="connsiteX2" fmla="*/ 509155 w 1091046"/>
              <a:gd name="connsiteY2" fmla="*/ 251685 h 2184394"/>
              <a:gd name="connsiteX3" fmla="*/ 706582 w 1091046"/>
              <a:gd name="connsiteY3" fmla="*/ 823186 h 2184394"/>
              <a:gd name="connsiteX4" fmla="*/ 871104 w 1091046"/>
              <a:gd name="connsiteY4" fmla="*/ 1312717 h 2184394"/>
              <a:gd name="connsiteX5" fmla="*/ 1091046 w 1091046"/>
              <a:gd name="connsiteY5" fmla="*/ 2184394 h 2184394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91046 w 1091046"/>
              <a:gd name="connsiteY5" fmla="*/ 2191179 h 2191179"/>
              <a:gd name="connsiteX0" fmla="*/ 0 w 1091046"/>
              <a:gd name="connsiteY0" fmla="*/ 61043 h 2191179"/>
              <a:gd name="connsiteX1" fmla="*/ 290945 w 1091046"/>
              <a:gd name="connsiteY1" fmla="*/ 19479 h 2191179"/>
              <a:gd name="connsiteX2" fmla="*/ 498764 w 1091046"/>
              <a:gd name="connsiteY2" fmla="*/ 351989 h 2191179"/>
              <a:gd name="connsiteX3" fmla="*/ 706582 w 1091046"/>
              <a:gd name="connsiteY3" fmla="*/ 829971 h 2191179"/>
              <a:gd name="connsiteX4" fmla="*/ 871104 w 1091046"/>
              <a:gd name="connsiteY4" fmla="*/ 1319502 h 2191179"/>
              <a:gd name="connsiteX5" fmla="*/ 1037358 w 1091046"/>
              <a:gd name="connsiteY5" fmla="*/ 1963740 h 2191179"/>
              <a:gd name="connsiteX6" fmla="*/ 1091046 w 1091046"/>
              <a:gd name="connsiteY6" fmla="*/ 2191179 h 2191179"/>
              <a:gd name="connsiteX0" fmla="*/ 0 w 1194955"/>
              <a:gd name="connsiteY0" fmla="*/ 61043 h 2222351"/>
              <a:gd name="connsiteX1" fmla="*/ 290945 w 1194955"/>
              <a:gd name="connsiteY1" fmla="*/ 19479 h 2222351"/>
              <a:gd name="connsiteX2" fmla="*/ 498764 w 1194955"/>
              <a:gd name="connsiteY2" fmla="*/ 351989 h 2222351"/>
              <a:gd name="connsiteX3" fmla="*/ 706582 w 1194955"/>
              <a:gd name="connsiteY3" fmla="*/ 829971 h 2222351"/>
              <a:gd name="connsiteX4" fmla="*/ 871104 w 1194955"/>
              <a:gd name="connsiteY4" fmla="*/ 1319502 h 2222351"/>
              <a:gd name="connsiteX5" fmla="*/ 1037358 w 1194955"/>
              <a:gd name="connsiteY5" fmla="*/ 1963740 h 2222351"/>
              <a:gd name="connsiteX6" fmla="*/ 1194955 w 1194955"/>
              <a:gd name="connsiteY6" fmla="*/ 2222351 h 2222351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06582 w 1194955"/>
              <a:gd name="connsiteY3" fmla="*/ 821693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52765 h 2214073"/>
              <a:gd name="connsiteX1" fmla="*/ 290945 w 1194955"/>
              <a:gd name="connsiteY1" fmla="*/ 11201 h 2214073"/>
              <a:gd name="connsiteX2" fmla="*/ 519546 w 1194955"/>
              <a:gd name="connsiteY2" fmla="*/ 229411 h 2214073"/>
              <a:gd name="connsiteX3" fmla="*/ 758537 w 1194955"/>
              <a:gd name="connsiteY3" fmla="*/ 603484 h 2214073"/>
              <a:gd name="connsiteX4" fmla="*/ 871104 w 1194955"/>
              <a:gd name="connsiteY4" fmla="*/ 1311224 h 2214073"/>
              <a:gd name="connsiteX5" fmla="*/ 1037358 w 1194955"/>
              <a:gd name="connsiteY5" fmla="*/ 1955462 h 2214073"/>
              <a:gd name="connsiteX6" fmla="*/ 1194955 w 1194955"/>
              <a:gd name="connsiteY6" fmla="*/ 2214073 h 2214073"/>
              <a:gd name="connsiteX0" fmla="*/ 0 w 1194955"/>
              <a:gd name="connsiteY0" fmla="*/ 48346 h 2209654"/>
              <a:gd name="connsiteX1" fmla="*/ 290945 w 1194955"/>
              <a:gd name="connsiteY1" fmla="*/ 6782 h 2209654"/>
              <a:gd name="connsiteX2" fmla="*/ 581891 w 1194955"/>
              <a:gd name="connsiteY2" fmla="*/ 162647 h 2209654"/>
              <a:gd name="connsiteX3" fmla="*/ 758537 w 1194955"/>
              <a:gd name="connsiteY3" fmla="*/ 599065 h 2209654"/>
              <a:gd name="connsiteX4" fmla="*/ 871104 w 1194955"/>
              <a:gd name="connsiteY4" fmla="*/ 1306805 h 2209654"/>
              <a:gd name="connsiteX5" fmla="*/ 1037358 w 1194955"/>
              <a:gd name="connsiteY5" fmla="*/ 1951043 h 2209654"/>
              <a:gd name="connsiteX6" fmla="*/ 1194955 w 1194955"/>
              <a:gd name="connsiteY6" fmla="*/ 2209654 h 2209654"/>
              <a:gd name="connsiteX0" fmla="*/ 0 w 1037358"/>
              <a:gd name="connsiteY0" fmla="*/ 48346 h 1951043"/>
              <a:gd name="connsiteX1" fmla="*/ 290945 w 1037358"/>
              <a:gd name="connsiteY1" fmla="*/ 6782 h 1951043"/>
              <a:gd name="connsiteX2" fmla="*/ 581891 w 1037358"/>
              <a:gd name="connsiteY2" fmla="*/ 162647 h 1951043"/>
              <a:gd name="connsiteX3" fmla="*/ 758537 w 1037358"/>
              <a:gd name="connsiteY3" fmla="*/ 599065 h 1951043"/>
              <a:gd name="connsiteX4" fmla="*/ 871104 w 1037358"/>
              <a:gd name="connsiteY4" fmla="*/ 1306805 h 1951043"/>
              <a:gd name="connsiteX5" fmla="*/ 1037358 w 1037358"/>
              <a:gd name="connsiteY5" fmla="*/ 1951043 h 1951043"/>
              <a:gd name="connsiteX0" fmla="*/ 0 w 871104"/>
              <a:gd name="connsiteY0" fmla="*/ 48346 h 1306805"/>
              <a:gd name="connsiteX1" fmla="*/ 290945 w 871104"/>
              <a:gd name="connsiteY1" fmla="*/ 6782 h 1306805"/>
              <a:gd name="connsiteX2" fmla="*/ 581891 w 871104"/>
              <a:gd name="connsiteY2" fmla="*/ 162647 h 1306805"/>
              <a:gd name="connsiteX3" fmla="*/ 758537 w 871104"/>
              <a:gd name="connsiteY3" fmla="*/ 599065 h 1306805"/>
              <a:gd name="connsiteX4" fmla="*/ 871104 w 871104"/>
              <a:gd name="connsiteY4" fmla="*/ 1306805 h 1306805"/>
              <a:gd name="connsiteX0" fmla="*/ 0 w 758537"/>
              <a:gd name="connsiteY0" fmla="*/ 48346 h 599065"/>
              <a:gd name="connsiteX1" fmla="*/ 290945 w 758537"/>
              <a:gd name="connsiteY1" fmla="*/ 6782 h 599065"/>
              <a:gd name="connsiteX2" fmla="*/ 581891 w 758537"/>
              <a:gd name="connsiteY2" fmla="*/ 162647 h 599065"/>
              <a:gd name="connsiteX3" fmla="*/ 758537 w 758537"/>
              <a:gd name="connsiteY3" fmla="*/ 599065 h 599065"/>
              <a:gd name="connsiteX0" fmla="*/ 0 w 831273"/>
              <a:gd name="connsiteY0" fmla="*/ 48346 h 599065"/>
              <a:gd name="connsiteX1" fmla="*/ 290945 w 831273"/>
              <a:gd name="connsiteY1" fmla="*/ 6782 h 599065"/>
              <a:gd name="connsiteX2" fmla="*/ 581891 w 831273"/>
              <a:gd name="connsiteY2" fmla="*/ 162647 h 599065"/>
              <a:gd name="connsiteX3" fmla="*/ 831273 w 831273"/>
              <a:gd name="connsiteY3" fmla="*/ 599065 h 599065"/>
              <a:gd name="connsiteX0" fmla="*/ 0 w 883227"/>
              <a:gd name="connsiteY0" fmla="*/ 48346 h 619847"/>
              <a:gd name="connsiteX1" fmla="*/ 290945 w 883227"/>
              <a:gd name="connsiteY1" fmla="*/ 6782 h 619847"/>
              <a:gd name="connsiteX2" fmla="*/ 581891 w 883227"/>
              <a:gd name="connsiteY2" fmla="*/ 162647 h 619847"/>
              <a:gd name="connsiteX3" fmla="*/ 883227 w 883227"/>
              <a:gd name="connsiteY3" fmla="*/ 619847 h 619847"/>
              <a:gd name="connsiteX0" fmla="*/ 0 w 1704108"/>
              <a:gd name="connsiteY0" fmla="*/ 130837 h 2801301"/>
              <a:gd name="connsiteX1" fmla="*/ 290945 w 1704108"/>
              <a:gd name="connsiteY1" fmla="*/ 89273 h 2801301"/>
              <a:gd name="connsiteX2" fmla="*/ 581891 w 1704108"/>
              <a:gd name="connsiteY2" fmla="*/ 245138 h 2801301"/>
              <a:gd name="connsiteX3" fmla="*/ 1704108 w 1704108"/>
              <a:gd name="connsiteY3" fmla="*/ 2801301 h 2801301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1330037 w 1704108"/>
              <a:gd name="connsiteY2" fmla="*/ 2025736 h 2846617"/>
              <a:gd name="connsiteX3" fmla="*/ 1704108 w 1704108"/>
              <a:gd name="connsiteY3" fmla="*/ 2846617 h 2846617"/>
              <a:gd name="connsiteX0" fmla="*/ 0 w 1704108"/>
              <a:gd name="connsiteY0" fmla="*/ 176153 h 2846617"/>
              <a:gd name="connsiteX1" fmla="*/ 290945 w 1704108"/>
              <a:gd name="connsiteY1" fmla="*/ 134589 h 2846617"/>
              <a:gd name="connsiteX2" fmla="*/ 671944 w 1704108"/>
              <a:gd name="connsiteY2" fmla="*/ 751118 h 2846617"/>
              <a:gd name="connsiteX3" fmla="*/ 1330037 w 1704108"/>
              <a:gd name="connsiteY3" fmla="*/ 2025736 h 2846617"/>
              <a:gd name="connsiteX4" fmla="*/ 1704108 w 1704108"/>
              <a:gd name="connsiteY4" fmla="*/ 2846617 h 284661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704108 w 1704108"/>
              <a:gd name="connsiteY4" fmla="*/ 2743947 h 2743947"/>
              <a:gd name="connsiteX0" fmla="*/ 0 w 1704108"/>
              <a:gd name="connsiteY0" fmla="*/ 73483 h 2743947"/>
              <a:gd name="connsiteX1" fmla="*/ 290945 w 1704108"/>
              <a:gd name="connsiteY1" fmla="*/ 31919 h 2743947"/>
              <a:gd name="connsiteX2" fmla="*/ 630381 w 1704108"/>
              <a:gd name="connsiteY2" fmla="*/ 534148 h 2743947"/>
              <a:gd name="connsiteX3" fmla="*/ 1330037 w 1704108"/>
              <a:gd name="connsiteY3" fmla="*/ 1923066 h 2743947"/>
              <a:gd name="connsiteX4" fmla="*/ 1534390 w 1704108"/>
              <a:gd name="connsiteY4" fmla="*/ 2342166 h 2743947"/>
              <a:gd name="connsiteX5" fmla="*/ 1704108 w 1704108"/>
              <a:gd name="connsiteY5" fmla="*/ 2743947 h 2743947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534390 w 1808017"/>
              <a:gd name="connsiteY4" fmla="*/ 2342166 h 2733556"/>
              <a:gd name="connsiteX5" fmla="*/ 1808017 w 1808017"/>
              <a:gd name="connsiteY5" fmla="*/ 2733556 h 2733556"/>
              <a:gd name="connsiteX0" fmla="*/ 0 w 1808017"/>
              <a:gd name="connsiteY0" fmla="*/ 73483 h 2733556"/>
              <a:gd name="connsiteX1" fmla="*/ 290945 w 1808017"/>
              <a:gd name="connsiteY1" fmla="*/ 31919 h 2733556"/>
              <a:gd name="connsiteX2" fmla="*/ 630381 w 1808017"/>
              <a:gd name="connsiteY2" fmla="*/ 534148 h 2733556"/>
              <a:gd name="connsiteX3" fmla="*/ 1330037 w 1808017"/>
              <a:gd name="connsiteY3" fmla="*/ 1923066 h 2733556"/>
              <a:gd name="connsiteX4" fmla="*/ 1607127 w 1808017"/>
              <a:gd name="connsiteY4" fmla="*/ 2362948 h 2733556"/>
              <a:gd name="connsiteX5" fmla="*/ 1808017 w 1808017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607127 w 1891145"/>
              <a:gd name="connsiteY4" fmla="*/ 2362948 h 2733556"/>
              <a:gd name="connsiteX5" fmla="*/ 1891145 w 1891145"/>
              <a:gd name="connsiteY5" fmla="*/ 2733556 h 2733556"/>
              <a:gd name="connsiteX0" fmla="*/ 0 w 1891145"/>
              <a:gd name="connsiteY0" fmla="*/ 73483 h 2733556"/>
              <a:gd name="connsiteX1" fmla="*/ 290945 w 1891145"/>
              <a:gd name="connsiteY1" fmla="*/ 31919 h 2733556"/>
              <a:gd name="connsiteX2" fmla="*/ 630381 w 1891145"/>
              <a:gd name="connsiteY2" fmla="*/ 534148 h 2733556"/>
              <a:gd name="connsiteX3" fmla="*/ 1330037 w 1891145"/>
              <a:gd name="connsiteY3" fmla="*/ 1923066 h 2733556"/>
              <a:gd name="connsiteX4" fmla="*/ 1891145 w 1891145"/>
              <a:gd name="connsiteY4" fmla="*/ 2733556 h 2733556"/>
              <a:gd name="connsiteX0" fmla="*/ 0 w 2318433"/>
              <a:gd name="connsiteY0" fmla="*/ 73483 h 3578259"/>
              <a:gd name="connsiteX1" fmla="*/ 290945 w 2318433"/>
              <a:gd name="connsiteY1" fmla="*/ 31919 h 3578259"/>
              <a:gd name="connsiteX2" fmla="*/ 630381 w 2318433"/>
              <a:gd name="connsiteY2" fmla="*/ 534148 h 3578259"/>
              <a:gd name="connsiteX3" fmla="*/ 1330037 w 2318433"/>
              <a:gd name="connsiteY3" fmla="*/ 1923066 h 3578259"/>
              <a:gd name="connsiteX4" fmla="*/ 2318433 w 2318433"/>
              <a:gd name="connsiteY4" fmla="*/ 3578259 h 3578259"/>
              <a:gd name="connsiteX0" fmla="*/ 0 w 2318433"/>
              <a:gd name="connsiteY0" fmla="*/ 107761 h 3612537"/>
              <a:gd name="connsiteX1" fmla="*/ 290945 w 2318433"/>
              <a:gd name="connsiteY1" fmla="*/ 66197 h 3612537"/>
              <a:gd name="connsiteX2" fmla="*/ 765962 w 2318433"/>
              <a:gd name="connsiteY2" fmla="*/ 1033013 h 3612537"/>
              <a:gd name="connsiteX3" fmla="*/ 1330037 w 2318433"/>
              <a:gd name="connsiteY3" fmla="*/ 1957344 h 3612537"/>
              <a:gd name="connsiteX4" fmla="*/ 2318433 w 2318433"/>
              <a:gd name="connsiteY4" fmla="*/ 3612537 h 3612537"/>
              <a:gd name="connsiteX0" fmla="*/ 0 w 2318433"/>
              <a:gd name="connsiteY0" fmla="*/ 8995 h 3513771"/>
              <a:gd name="connsiteX1" fmla="*/ 345178 w 2318433"/>
              <a:gd name="connsiteY1" fmla="*/ 206764 h 3513771"/>
              <a:gd name="connsiteX2" fmla="*/ 765962 w 2318433"/>
              <a:gd name="connsiteY2" fmla="*/ 934247 h 3513771"/>
              <a:gd name="connsiteX3" fmla="*/ 1330037 w 2318433"/>
              <a:gd name="connsiteY3" fmla="*/ 1858578 h 3513771"/>
              <a:gd name="connsiteX4" fmla="*/ 2318433 w 2318433"/>
              <a:gd name="connsiteY4" fmla="*/ 3513771 h 3513771"/>
              <a:gd name="connsiteX0" fmla="*/ 0 w 2318433"/>
              <a:gd name="connsiteY0" fmla="*/ 8994 h 3513770"/>
              <a:gd name="connsiteX1" fmla="*/ 345178 w 2318433"/>
              <a:gd name="connsiteY1" fmla="*/ 206763 h 3513770"/>
              <a:gd name="connsiteX2" fmla="*/ 765962 w 2318433"/>
              <a:gd name="connsiteY2" fmla="*/ 934246 h 3513770"/>
              <a:gd name="connsiteX3" fmla="*/ 1411385 w 2318433"/>
              <a:gd name="connsiteY3" fmla="*/ 2013439 h 3513770"/>
              <a:gd name="connsiteX4" fmla="*/ 2318433 w 2318433"/>
              <a:gd name="connsiteY4" fmla="*/ 3513770 h 3513770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2521805 w 2521805"/>
              <a:gd name="connsiteY4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961403 w 2521805"/>
              <a:gd name="connsiteY4" fmla="*/ 2670496 h 3344829"/>
              <a:gd name="connsiteX5" fmla="*/ 2521805 w 2521805"/>
              <a:gd name="connsiteY5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893612 w 2521805"/>
              <a:gd name="connsiteY4" fmla="*/ 2740887 h 3344829"/>
              <a:gd name="connsiteX5" fmla="*/ 2521805 w 2521805"/>
              <a:gd name="connsiteY5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893612 w 2521805"/>
              <a:gd name="connsiteY4" fmla="*/ 2740887 h 3344829"/>
              <a:gd name="connsiteX5" fmla="*/ 2164773 w 2521805"/>
              <a:gd name="connsiteY5" fmla="*/ 3022455 h 3344829"/>
              <a:gd name="connsiteX6" fmla="*/ 2521805 w 2521805"/>
              <a:gd name="connsiteY6" fmla="*/ 3344829 h 3344829"/>
              <a:gd name="connsiteX0" fmla="*/ 0 w 2521805"/>
              <a:gd name="connsiteY0" fmla="*/ 8994 h 3344829"/>
              <a:gd name="connsiteX1" fmla="*/ 345178 w 2521805"/>
              <a:gd name="connsiteY1" fmla="*/ 206763 h 3344829"/>
              <a:gd name="connsiteX2" fmla="*/ 765962 w 2521805"/>
              <a:gd name="connsiteY2" fmla="*/ 934246 h 3344829"/>
              <a:gd name="connsiteX3" fmla="*/ 1411385 w 2521805"/>
              <a:gd name="connsiteY3" fmla="*/ 2013439 h 3344829"/>
              <a:gd name="connsiteX4" fmla="*/ 1893612 w 2521805"/>
              <a:gd name="connsiteY4" fmla="*/ 2740887 h 3344829"/>
              <a:gd name="connsiteX5" fmla="*/ 2178331 w 2521805"/>
              <a:gd name="connsiteY5" fmla="*/ 3078769 h 3344829"/>
              <a:gd name="connsiteX6" fmla="*/ 2521805 w 2521805"/>
              <a:gd name="connsiteY6" fmla="*/ 3344829 h 3344829"/>
              <a:gd name="connsiteX0" fmla="*/ 0 w 2562480"/>
              <a:gd name="connsiteY0" fmla="*/ 8994 h 3401142"/>
              <a:gd name="connsiteX1" fmla="*/ 345178 w 2562480"/>
              <a:gd name="connsiteY1" fmla="*/ 206763 h 3401142"/>
              <a:gd name="connsiteX2" fmla="*/ 765962 w 2562480"/>
              <a:gd name="connsiteY2" fmla="*/ 934246 h 3401142"/>
              <a:gd name="connsiteX3" fmla="*/ 1411385 w 2562480"/>
              <a:gd name="connsiteY3" fmla="*/ 2013439 h 3401142"/>
              <a:gd name="connsiteX4" fmla="*/ 1893612 w 2562480"/>
              <a:gd name="connsiteY4" fmla="*/ 2740887 h 3401142"/>
              <a:gd name="connsiteX5" fmla="*/ 2178331 w 2562480"/>
              <a:gd name="connsiteY5" fmla="*/ 3078769 h 3401142"/>
              <a:gd name="connsiteX6" fmla="*/ 2562480 w 2562480"/>
              <a:gd name="connsiteY6" fmla="*/ 3401142 h 3401142"/>
              <a:gd name="connsiteX0" fmla="*/ 0 w 2792968"/>
              <a:gd name="connsiteY0" fmla="*/ 62756 h 3257806"/>
              <a:gd name="connsiteX1" fmla="*/ 575666 w 2792968"/>
              <a:gd name="connsiteY1" fmla="*/ 63427 h 3257806"/>
              <a:gd name="connsiteX2" fmla="*/ 996450 w 2792968"/>
              <a:gd name="connsiteY2" fmla="*/ 790910 h 3257806"/>
              <a:gd name="connsiteX3" fmla="*/ 1641873 w 2792968"/>
              <a:gd name="connsiteY3" fmla="*/ 1870103 h 3257806"/>
              <a:gd name="connsiteX4" fmla="*/ 2124100 w 2792968"/>
              <a:gd name="connsiteY4" fmla="*/ 2597551 h 3257806"/>
              <a:gd name="connsiteX5" fmla="*/ 2408819 w 2792968"/>
              <a:gd name="connsiteY5" fmla="*/ 2935433 h 3257806"/>
              <a:gd name="connsiteX6" fmla="*/ 2792968 w 2792968"/>
              <a:gd name="connsiteY6" fmla="*/ 3257806 h 3257806"/>
              <a:gd name="connsiteX0" fmla="*/ 0 w 2792968"/>
              <a:gd name="connsiteY0" fmla="*/ 21522 h 3216572"/>
              <a:gd name="connsiteX1" fmla="*/ 534991 w 2792968"/>
              <a:gd name="connsiteY1" fmla="*/ 106664 h 3216572"/>
              <a:gd name="connsiteX2" fmla="*/ 996450 w 2792968"/>
              <a:gd name="connsiteY2" fmla="*/ 749676 h 3216572"/>
              <a:gd name="connsiteX3" fmla="*/ 1641873 w 2792968"/>
              <a:gd name="connsiteY3" fmla="*/ 1828869 h 3216572"/>
              <a:gd name="connsiteX4" fmla="*/ 2124100 w 2792968"/>
              <a:gd name="connsiteY4" fmla="*/ 2556317 h 3216572"/>
              <a:gd name="connsiteX5" fmla="*/ 2408819 w 2792968"/>
              <a:gd name="connsiteY5" fmla="*/ 2894199 h 3216572"/>
              <a:gd name="connsiteX6" fmla="*/ 2792968 w 2792968"/>
              <a:gd name="connsiteY6" fmla="*/ 3216572 h 3216572"/>
              <a:gd name="connsiteX0" fmla="*/ 0 w 2792968"/>
              <a:gd name="connsiteY0" fmla="*/ 21522 h 3216572"/>
              <a:gd name="connsiteX1" fmla="*/ 534991 w 2792968"/>
              <a:gd name="connsiteY1" fmla="*/ 106664 h 3216572"/>
              <a:gd name="connsiteX2" fmla="*/ 996450 w 2792968"/>
              <a:gd name="connsiteY2" fmla="*/ 749676 h 3216572"/>
              <a:gd name="connsiteX3" fmla="*/ 1641873 w 2792968"/>
              <a:gd name="connsiteY3" fmla="*/ 1828869 h 3216572"/>
              <a:gd name="connsiteX4" fmla="*/ 2124100 w 2792968"/>
              <a:gd name="connsiteY4" fmla="*/ 2556317 h 3216572"/>
              <a:gd name="connsiteX5" fmla="*/ 2408819 w 2792968"/>
              <a:gd name="connsiteY5" fmla="*/ 2894199 h 3216572"/>
              <a:gd name="connsiteX6" fmla="*/ 2792968 w 2792968"/>
              <a:gd name="connsiteY6" fmla="*/ 3216572 h 3216572"/>
              <a:gd name="connsiteX7" fmla="*/ 0 w 2792968"/>
              <a:gd name="connsiteY7" fmla="*/ 21522 h 3216572"/>
              <a:gd name="connsiteX0" fmla="*/ 0 w 2792968"/>
              <a:gd name="connsiteY0" fmla="*/ 21522 h 3216572"/>
              <a:gd name="connsiteX1" fmla="*/ 534991 w 2792968"/>
              <a:gd name="connsiteY1" fmla="*/ 106664 h 3216572"/>
              <a:gd name="connsiteX2" fmla="*/ 996450 w 2792968"/>
              <a:gd name="connsiteY2" fmla="*/ 749676 h 3216572"/>
              <a:gd name="connsiteX3" fmla="*/ 1641873 w 2792968"/>
              <a:gd name="connsiteY3" fmla="*/ 1828869 h 3216572"/>
              <a:gd name="connsiteX4" fmla="*/ 2124100 w 2792968"/>
              <a:gd name="connsiteY4" fmla="*/ 2556317 h 3216572"/>
              <a:gd name="connsiteX5" fmla="*/ 2408819 w 2792968"/>
              <a:gd name="connsiteY5" fmla="*/ 2894199 h 3216572"/>
              <a:gd name="connsiteX6" fmla="*/ 2792968 w 2792968"/>
              <a:gd name="connsiteY6" fmla="*/ 3216572 h 3216572"/>
              <a:gd name="connsiteX7" fmla="*/ 968802 w 2792968"/>
              <a:gd name="connsiteY7" fmla="*/ 1125467 h 3216572"/>
              <a:gd name="connsiteX8" fmla="*/ 0 w 2792968"/>
              <a:gd name="connsiteY8" fmla="*/ 21522 h 3216572"/>
              <a:gd name="connsiteX0" fmla="*/ 0 w 2881772"/>
              <a:gd name="connsiteY0" fmla="*/ 21522 h 3309935"/>
              <a:gd name="connsiteX1" fmla="*/ 534991 w 2881772"/>
              <a:gd name="connsiteY1" fmla="*/ 106664 h 3309935"/>
              <a:gd name="connsiteX2" fmla="*/ 996450 w 2881772"/>
              <a:gd name="connsiteY2" fmla="*/ 749676 h 3309935"/>
              <a:gd name="connsiteX3" fmla="*/ 1641873 w 2881772"/>
              <a:gd name="connsiteY3" fmla="*/ 1828869 h 3309935"/>
              <a:gd name="connsiteX4" fmla="*/ 2124100 w 2881772"/>
              <a:gd name="connsiteY4" fmla="*/ 2556317 h 3309935"/>
              <a:gd name="connsiteX5" fmla="*/ 2408819 w 2881772"/>
              <a:gd name="connsiteY5" fmla="*/ 2894199 h 3309935"/>
              <a:gd name="connsiteX6" fmla="*/ 2792968 w 2881772"/>
              <a:gd name="connsiteY6" fmla="*/ 3216572 h 3309935"/>
              <a:gd name="connsiteX7" fmla="*/ 590983 w 2881772"/>
              <a:gd name="connsiteY7" fmla="*/ 1084170 h 3309935"/>
              <a:gd name="connsiteX8" fmla="*/ 0 w 2881772"/>
              <a:gd name="connsiteY8" fmla="*/ 21522 h 3309935"/>
              <a:gd name="connsiteX0" fmla="*/ 0 w 2881772"/>
              <a:gd name="connsiteY0" fmla="*/ 21522 h 3309935"/>
              <a:gd name="connsiteX1" fmla="*/ 534991 w 2881772"/>
              <a:gd name="connsiteY1" fmla="*/ 106664 h 3309935"/>
              <a:gd name="connsiteX2" fmla="*/ 996450 w 2881772"/>
              <a:gd name="connsiteY2" fmla="*/ 749676 h 3309935"/>
              <a:gd name="connsiteX3" fmla="*/ 1641873 w 2881772"/>
              <a:gd name="connsiteY3" fmla="*/ 1828869 h 3309935"/>
              <a:gd name="connsiteX4" fmla="*/ 2124100 w 2881772"/>
              <a:gd name="connsiteY4" fmla="*/ 2556317 h 3309935"/>
              <a:gd name="connsiteX5" fmla="*/ 2408819 w 2881772"/>
              <a:gd name="connsiteY5" fmla="*/ 2894199 h 3309935"/>
              <a:gd name="connsiteX6" fmla="*/ 2792968 w 2881772"/>
              <a:gd name="connsiteY6" fmla="*/ 3216572 h 3309935"/>
              <a:gd name="connsiteX7" fmla="*/ 1459302 w 2881772"/>
              <a:gd name="connsiteY7" fmla="*/ 1910102 h 3309935"/>
              <a:gd name="connsiteX8" fmla="*/ 590983 w 2881772"/>
              <a:gd name="connsiteY8" fmla="*/ 1084170 h 3309935"/>
              <a:gd name="connsiteX9" fmla="*/ 0 w 2881772"/>
              <a:gd name="connsiteY9" fmla="*/ 21522 h 3309935"/>
              <a:gd name="connsiteX0" fmla="*/ 0 w 2831841"/>
              <a:gd name="connsiteY0" fmla="*/ 21522 h 3235163"/>
              <a:gd name="connsiteX1" fmla="*/ 534991 w 2831841"/>
              <a:gd name="connsiteY1" fmla="*/ 106664 h 3235163"/>
              <a:gd name="connsiteX2" fmla="*/ 996450 w 2831841"/>
              <a:gd name="connsiteY2" fmla="*/ 749676 h 3235163"/>
              <a:gd name="connsiteX3" fmla="*/ 1641873 w 2831841"/>
              <a:gd name="connsiteY3" fmla="*/ 1828869 h 3235163"/>
              <a:gd name="connsiteX4" fmla="*/ 2124100 w 2831841"/>
              <a:gd name="connsiteY4" fmla="*/ 2556317 h 3235163"/>
              <a:gd name="connsiteX5" fmla="*/ 2408819 w 2831841"/>
              <a:gd name="connsiteY5" fmla="*/ 2894199 h 3235163"/>
              <a:gd name="connsiteX6" fmla="*/ 2792968 w 2831841"/>
              <a:gd name="connsiteY6" fmla="*/ 3216572 h 3235163"/>
              <a:gd name="connsiteX7" fmla="*/ 1399646 w 2831841"/>
              <a:gd name="connsiteY7" fmla="*/ 2309303 h 3235163"/>
              <a:gd name="connsiteX8" fmla="*/ 590983 w 2831841"/>
              <a:gd name="connsiteY8" fmla="*/ 1084170 h 3235163"/>
              <a:gd name="connsiteX9" fmla="*/ 0 w 2831841"/>
              <a:gd name="connsiteY9" fmla="*/ 21522 h 3235163"/>
              <a:gd name="connsiteX0" fmla="*/ 0 w 2831841"/>
              <a:gd name="connsiteY0" fmla="*/ 21522 h 3235164"/>
              <a:gd name="connsiteX1" fmla="*/ 534991 w 2831841"/>
              <a:gd name="connsiteY1" fmla="*/ 106664 h 3235164"/>
              <a:gd name="connsiteX2" fmla="*/ 996450 w 2831841"/>
              <a:gd name="connsiteY2" fmla="*/ 749676 h 3235164"/>
              <a:gd name="connsiteX3" fmla="*/ 1641873 w 2831841"/>
              <a:gd name="connsiteY3" fmla="*/ 1828869 h 3235164"/>
              <a:gd name="connsiteX4" fmla="*/ 2124100 w 2831841"/>
              <a:gd name="connsiteY4" fmla="*/ 2556317 h 3235164"/>
              <a:gd name="connsiteX5" fmla="*/ 2408819 w 2831841"/>
              <a:gd name="connsiteY5" fmla="*/ 2894199 h 3235164"/>
              <a:gd name="connsiteX6" fmla="*/ 2792968 w 2831841"/>
              <a:gd name="connsiteY6" fmla="*/ 3216572 h 3235164"/>
              <a:gd name="connsiteX7" fmla="*/ 1399646 w 2831841"/>
              <a:gd name="connsiteY7" fmla="*/ 2309303 h 3235164"/>
              <a:gd name="connsiteX8" fmla="*/ 590983 w 2831841"/>
              <a:gd name="connsiteY8" fmla="*/ 1084170 h 3235164"/>
              <a:gd name="connsiteX9" fmla="*/ 0 w 2831841"/>
              <a:gd name="connsiteY9" fmla="*/ 21522 h 3235164"/>
              <a:gd name="connsiteX0" fmla="*/ 0 w 2833732"/>
              <a:gd name="connsiteY0" fmla="*/ 21522 h 3233808"/>
              <a:gd name="connsiteX1" fmla="*/ 534991 w 2833732"/>
              <a:gd name="connsiteY1" fmla="*/ 106664 h 3233808"/>
              <a:gd name="connsiteX2" fmla="*/ 996450 w 2833732"/>
              <a:gd name="connsiteY2" fmla="*/ 749676 h 3233808"/>
              <a:gd name="connsiteX3" fmla="*/ 1641873 w 2833732"/>
              <a:gd name="connsiteY3" fmla="*/ 1828869 h 3233808"/>
              <a:gd name="connsiteX4" fmla="*/ 2124100 w 2833732"/>
              <a:gd name="connsiteY4" fmla="*/ 2556317 h 3233808"/>
              <a:gd name="connsiteX5" fmla="*/ 2408819 w 2833732"/>
              <a:gd name="connsiteY5" fmla="*/ 2894199 h 3233808"/>
              <a:gd name="connsiteX6" fmla="*/ 2792968 w 2833732"/>
              <a:gd name="connsiteY6" fmla="*/ 3216572 h 3233808"/>
              <a:gd name="connsiteX7" fmla="*/ 1366504 w 2833732"/>
              <a:gd name="connsiteY7" fmla="*/ 2336835 h 3233808"/>
              <a:gd name="connsiteX8" fmla="*/ 590983 w 2833732"/>
              <a:gd name="connsiteY8" fmla="*/ 1084170 h 3233808"/>
              <a:gd name="connsiteX9" fmla="*/ 0 w 2833732"/>
              <a:gd name="connsiteY9" fmla="*/ 21522 h 3233808"/>
              <a:gd name="connsiteX0" fmla="*/ 0 w 2833732"/>
              <a:gd name="connsiteY0" fmla="*/ 21522 h 3233808"/>
              <a:gd name="connsiteX1" fmla="*/ 534991 w 2833732"/>
              <a:gd name="connsiteY1" fmla="*/ 106664 h 3233808"/>
              <a:gd name="connsiteX2" fmla="*/ 996450 w 2833732"/>
              <a:gd name="connsiteY2" fmla="*/ 749676 h 3233808"/>
              <a:gd name="connsiteX3" fmla="*/ 1641873 w 2833732"/>
              <a:gd name="connsiteY3" fmla="*/ 1828869 h 3233808"/>
              <a:gd name="connsiteX4" fmla="*/ 2124100 w 2833732"/>
              <a:gd name="connsiteY4" fmla="*/ 2556317 h 3233808"/>
              <a:gd name="connsiteX5" fmla="*/ 2408819 w 2833732"/>
              <a:gd name="connsiteY5" fmla="*/ 2894199 h 3233808"/>
              <a:gd name="connsiteX6" fmla="*/ 2792968 w 2833732"/>
              <a:gd name="connsiteY6" fmla="*/ 3216572 h 3233808"/>
              <a:gd name="connsiteX7" fmla="*/ 1366504 w 2833732"/>
              <a:gd name="connsiteY7" fmla="*/ 2336835 h 3233808"/>
              <a:gd name="connsiteX8" fmla="*/ 590983 w 2833732"/>
              <a:gd name="connsiteY8" fmla="*/ 1084170 h 3233808"/>
              <a:gd name="connsiteX9" fmla="*/ 0 w 2833732"/>
              <a:gd name="connsiteY9" fmla="*/ 21522 h 3233808"/>
              <a:gd name="connsiteX0" fmla="*/ 0 w 2833732"/>
              <a:gd name="connsiteY0" fmla="*/ 21522 h 3233808"/>
              <a:gd name="connsiteX1" fmla="*/ 534991 w 2833732"/>
              <a:gd name="connsiteY1" fmla="*/ 106664 h 3233808"/>
              <a:gd name="connsiteX2" fmla="*/ 996450 w 2833732"/>
              <a:gd name="connsiteY2" fmla="*/ 749676 h 3233808"/>
              <a:gd name="connsiteX3" fmla="*/ 1641873 w 2833732"/>
              <a:gd name="connsiteY3" fmla="*/ 1828869 h 3233808"/>
              <a:gd name="connsiteX4" fmla="*/ 2124100 w 2833732"/>
              <a:gd name="connsiteY4" fmla="*/ 2556317 h 3233808"/>
              <a:gd name="connsiteX5" fmla="*/ 2408819 w 2833732"/>
              <a:gd name="connsiteY5" fmla="*/ 2894199 h 3233808"/>
              <a:gd name="connsiteX6" fmla="*/ 2792968 w 2833732"/>
              <a:gd name="connsiteY6" fmla="*/ 3216572 h 3233808"/>
              <a:gd name="connsiteX7" fmla="*/ 2168541 w 2833732"/>
              <a:gd name="connsiteY7" fmla="*/ 3045761 h 3233808"/>
              <a:gd name="connsiteX8" fmla="*/ 1366504 w 2833732"/>
              <a:gd name="connsiteY8" fmla="*/ 2336835 h 3233808"/>
              <a:gd name="connsiteX9" fmla="*/ 590983 w 2833732"/>
              <a:gd name="connsiteY9" fmla="*/ 1084170 h 3233808"/>
              <a:gd name="connsiteX10" fmla="*/ 0 w 2833732"/>
              <a:gd name="connsiteY10" fmla="*/ 21522 h 3233808"/>
              <a:gd name="connsiteX0" fmla="*/ 0 w 2798860"/>
              <a:gd name="connsiteY0" fmla="*/ 21522 h 3232482"/>
              <a:gd name="connsiteX1" fmla="*/ 534991 w 2798860"/>
              <a:gd name="connsiteY1" fmla="*/ 106664 h 3232482"/>
              <a:gd name="connsiteX2" fmla="*/ 996450 w 2798860"/>
              <a:gd name="connsiteY2" fmla="*/ 749676 h 3232482"/>
              <a:gd name="connsiteX3" fmla="*/ 1641873 w 2798860"/>
              <a:gd name="connsiteY3" fmla="*/ 1828869 h 3232482"/>
              <a:gd name="connsiteX4" fmla="*/ 2124100 w 2798860"/>
              <a:gd name="connsiteY4" fmla="*/ 2556317 h 3232482"/>
              <a:gd name="connsiteX5" fmla="*/ 2408819 w 2798860"/>
              <a:gd name="connsiteY5" fmla="*/ 2894199 h 3232482"/>
              <a:gd name="connsiteX6" fmla="*/ 2792968 w 2798860"/>
              <a:gd name="connsiteY6" fmla="*/ 3216572 h 3232482"/>
              <a:gd name="connsiteX7" fmla="*/ 2095628 w 2798860"/>
              <a:gd name="connsiteY7" fmla="*/ 3093940 h 3232482"/>
              <a:gd name="connsiteX8" fmla="*/ 1366504 w 2798860"/>
              <a:gd name="connsiteY8" fmla="*/ 2336835 h 3232482"/>
              <a:gd name="connsiteX9" fmla="*/ 590983 w 2798860"/>
              <a:gd name="connsiteY9" fmla="*/ 1084170 h 3232482"/>
              <a:gd name="connsiteX10" fmla="*/ 0 w 2798860"/>
              <a:gd name="connsiteY10" fmla="*/ 21522 h 3232482"/>
              <a:gd name="connsiteX0" fmla="*/ 0 w 2798860"/>
              <a:gd name="connsiteY0" fmla="*/ 21522 h 3249365"/>
              <a:gd name="connsiteX1" fmla="*/ 534991 w 2798860"/>
              <a:gd name="connsiteY1" fmla="*/ 106664 h 3249365"/>
              <a:gd name="connsiteX2" fmla="*/ 996450 w 2798860"/>
              <a:gd name="connsiteY2" fmla="*/ 749676 h 3249365"/>
              <a:gd name="connsiteX3" fmla="*/ 1641873 w 2798860"/>
              <a:gd name="connsiteY3" fmla="*/ 1828869 h 3249365"/>
              <a:gd name="connsiteX4" fmla="*/ 2124100 w 2798860"/>
              <a:gd name="connsiteY4" fmla="*/ 2556317 h 3249365"/>
              <a:gd name="connsiteX5" fmla="*/ 2408819 w 2798860"/>
              <a:gd name="connsiteY5" fmla="*/ 2894199 h 3249365"/>
              <a:gd name="connsiteX6" fmla="*/ 2792968 w 2798860"/>
              <a:gd name="connsiteY6" fmla="*/ 3216572 h 3249365"/>
              <a:gd name="connsiteX7" fmla="*/ 2486704 w 2798860"/>
              <a:gd name="connsiteY7" fmla="*/ 3224713 h 3249365"/>
              <a:gd name="connsiteX8" fmla="*/ 2095628 w 2798860"/>
              <a:gd name="connsiteY8" fmla="*/ 3093940 h 3249365"/>
              <a:gd name="connsiteX9" fmla="*/ 1366504 w 2798860"/>
              <a:gd name="connsiteY9" fmla="*/ 2336835 h 3249365"/>
              <a:gd name="connsiteX10" fmla="*/ 590983 w 2798860"/>
              <a:gd name="connsiteY10" fmla="*/ 1084170 h 3249365"/>
              <a:gd name="connsiteX11" fmla="*/ 0 w 2798860"/>
              <a:gd name="connsiteY11" fmla="*/ 21522 h 3249365"/>
              <a:gd name="connsiteX0" fmla="*/ 0 w 2794137"/>
              <a:gd name="connsiteY0" fmla="*/ 21522 h 3240846"/>
              <a:gd name="connsiteX1" fmla="*/ 534991 w 2794137"/>
              <a:gd name="connsiteY1" fmla="*/ 106664 h 3240846"/>
              <a:gd name="connsiteX2" fmla="*/ 996450 w 2794137"/>
              <a:gd name="connsiteY2" fmla="*/ 749676 h 3240846"/>
              <a:gd name="connsiteX3" fmla="*/ 1641873 w 2794137"/>
              <a:gd name="connsiteY3" fmla="*/ 1828869 h 3240846"/>
              <a:gd name="connsiteX4" fmla="*/ 2124100 w 2794137"/>
              <a:gd name="connsiteY4" fmla="*/ 2556317 h 3240846"/>
              <a:gd name="connsiteX5" fmla="*/ 2408819 w 2794137"/>
              <a:gd name="connsiteY5" fmla="*/ 2894199 h 3240846"/>
              <a:gd name="connsiteX6" fmla="*/ 2792968 w 2794137"/>
              <a:gd name="connsiteY6" fmla="*/ 3216572 h 3240846"/>
              <a:gd name="connsiteX7" fmla="*/ 2513218 w 2794137"/>
              <a:gd name="connsiteY7" fmla="*/ 3204065 h 3240846"/>
              <a:gd name="connsiteX8" fmla="*/ 2095628 w 2794137"/>
              <a:gd name="connsiteY8" fmla="*/ 3093940 h 3240846"/>
              <a:gd name="connsiteX9" fmla="*/ 1366504 w 2794137"/>
              <a:gd name="connsiteY9" fmla="*/ 2336835 h 3240846"/>
              <a:gd name="connsiteX10" fmla="*/ 590983 w 2794137"/>
              <a:gd name="connsiteY10" fmla="*/ 1084170 h 3240846"/>
              <a:gd name="connsiteX11" fmla="*/ 0 w 2794137"/>
              <a:gd name="connsiteY11" fmla="*/ 21522 h 3240846"/>
              <a:gd name="connsiteX0" fmla="*/ 0 w 2794176"/>
              <a:gd name="connsiteY0" fmla="*/ 21522 h 3235487"/>
              <a:gd name="connsiteX1" fmla="*/ 534991 w 2794176"/>
              <a:gd name="connsiteY1" fmla="*/ 106664 h 3235487"/>
              <a:gd name="connsiteX2" fmla="*/ 996450 w 2794176"/>
              <a:gd name="connsiteY2" fmla="*/ 749676 h 3235487"/>
              <a:gd name="connsiteX3" fmla="*/ 1641873 w 2794176"/>
              <a:gd name="connsiteY3" fmla="*/ 1828869 h 3235487"/>
              <a:gd name="connsiteX4" fmla="*/ 2124100 w 2794176"/>
              <a:gd name="connsiteY4" fmla="*/ 2556317 h 3235487"/>
              <a:gd name="connsiteX5" fmla="*/ 2408819 w 2794176"/>
              <a:gd name="connsiteY5" fmla="*/ 2894199 h 3235487"/>
              <a:gd name="connsiteX6" fmla="*/ 2792968 w 2794176"/>
              <a:gd name="connsiteY6" fmla="*/ 3216572 h 3235487"/>
              <a:gd name="connsiteX7" fmla="*/ 2513218 w 2794176"/>
              <a:gd name="connsiteY7" fmla="*/ 3204065 h 3235487"/>
              <a:gd name="connsiteX8" fmla="*/ 2095628 w 2794176"/>
              <a:gd name="connsiteY8" fmla="*/ 3093940 h 3235487"/>
              <a:gd name="connsiteX9" fmla="*/ 1366504 w 2794176"/>
              <a:gd name="connsiteY9" fmla="*/ 2336835 h 3235487"/>
              <a:gd name="connsiteX10" fmla="*/ 590983 w 2794176"/>
              <a:gd name="connsiteY10" fmla="*/ 1084170 h 3235487"/>
              <a:gd name="connsiteX11" fmla="*/ 0 w 2794176"/>
              <a:gd name="connsiteY11" fmla="*/ 21522 h 3235487"/>
              <a:gd name="connsiteX0" fmla="*/ 0 w 2748165"/>
              <a:gd name="connsiteY0" fmla="*/ 21522 h 3210228"/>
              <a:gd name="connsiteX1" fmla="*/ 534991 w 2748165"/>
              <a:gd name="connsiteY1" fmla="*/ 106664 h 3210228"/>
              <a:gd name="connsiteX2" fmla="*/ 996450 w 2748165"/>
              <a:gd name="connsiteY2" fmla="*/ 749676 h 3210228"/>
              <a:gd name="connsiteX3" fmla="*/ 1641873 w 2748165"/>
              <a:gd name="connsiteY3" fmla="*/ 1828869 h 3210228"/>
              <a:gd name="connsiteX4" fmla="*/ 2124100 w 2748165"/>
              <a:gd name="connsiteY4" fmla="*/ 2556317 h 3210228"/>
              <a:gd name="connsiteX5" fmla="*/ 2408819 w 2748165"/>
              <a:gd name="connsiteY5" fmla="*/ 2894199 h 3210228"/>
              <a:gd name="connsiteX6" fmla="*/ 2746569 w 2748165"/>
              <a:gd name="connsiteY6" fmla="*/ 3182158 h 3210228"/>
              <a:gd name="connsiteX7" fmla="*/ 2513218 w 2748165"/>
              <a:gd name="connsiteY7" fmla="*/ 3204065 h 3210228"/>
              <a:gd name="connsiteX8" fmla="*/ 2095628 w 2748165"/>
              <a:gd name="connsiteY8" fmla="*/ 3093940 h 3210228"/>
              <a:gd name="connsiteX9" fmla="*/ 1366504 w 2748165"/>
              <a:gd name="connsiteY9" fmla="*/ 2336835 h 3210228"/>
              <a:gd name="connsiteX10" fmla="*/ 590983 w 2748165"/>
              <a:gd name="connsiteY10" fmla="*/ 1084170 h 3210228"/>
              <a:gd name="connsiteX11" fmla="*/ 0 w 2748165"/>
              <a:gd name="connsiteY11" fmla="*/ 21522 h 3210228"/>
              <a:gd name="connsiteX0" fmla="*/ 0 w 2853544"/>
              <a:gd name="connsiteY0" fmla="*/ 21522 h 3210228"/>
              <a:gd name="connsiteX1" fmla="*/ 534991 w 2853544"/>
              <a:gd name="connsiteY1" fmla="*/ 106664 h 3210228"/>
              <a:gd name="connsiteX2" fmla="*/ 996450 w 2853544"/>
              <a:gd name="connsiteY2" fmla="*/ 749676 h 3210228"/>
              <a:gd name="connsiteX3" fmla="*/ 1641873 w 2853544"/>
              <a:gd name="connsiteY3" fmla="*/ 1828869 h 3210228"/>
              <a:gd name="connsiteX4" fmla="*/ 2124100 w 2853544"/>
              <a:gd name="connsiteY4" fmla="*/ 2556317 h 3210228"/>
              <a:gd name="connsiteX5" fmla="*/ 2408819 w 2853544"/>
              <a:gd name="connsiteY5" fmla="*/ 2894199 h 3210228"/>
              <a:gd name="connsiteX6" fmla="*/ 2852624 w 2853544"/>
              <a:gd name="connsiteY6" fmla="*/ 3182158 h 3210228"/>
              <a:gd name="connsiteX7" fmla="*/ 2513218 w 2853544"/>
              <a:gd name="connsiteY7" fmla="*/ 3204065 h 3210228"/>
              <a:gd name="connsiteX8" fmla="*/ 2095628 w 2853544"/>
              <a:gd name="connsiteY8" fmla="*/ 3093940 h 3210228"/>
              <a:gd name="connsiteX9" fmla="*/ 1366504 w 2853544"/>
              <a:gd name="connsiteY9" fmla="*/ 2336835 h 3210228"/>
              <a:gd name="connsiteX10" fmla="*/ 590983 w 2853544"/>
              <a:gd name="connsiteY10" fmla="*/ 1084170 h 3210228"/>
              <a:gd name="connsiteX11" fmla="*/ 0 w 2853544"/>
              <a:gd name="connsiteY11" fmla="*/ 21522 h 3210228"/>
              <a:gd name="connsiteX0" fmla="*/ 0 w 2852924"/>
              <a:gd name="connsiteY0" fmla="*/ 21522 h 3210228"/>
              <a:gd name="connsiteX1" fmla="*/ 534991 w 2852924"/>
              <a:gd name="connsiteY1" fmla="*/ 106664 h 3210228"/>
              <a:gd name="connsiteX2" fmla="*/ 996450 w 2852924"/>
              <a:gd name="connsiteY2" fmla="*/ 749676 h 3210228"/>
              <a:gd name="connsiteX3" fmla="*/ 1641873 w 2852924"/>
              <a:gd name="connsiteY3" fmla="*/ 1828869 h 3210228"/>
              <a:gd name="connsiteX4" fmla="*/ 2124100 w 2852924"/>
              <a:gd name="connsiteY4" fmla="*/ 2556317 h 3210228"/>
              <a:gd name="connsiteX5" fmla="*/ 2455217 w 2852924"/>
              <a:gd name="connsiteY5" fmla="*/ 2894199 h 3210228"/>
              <a:gd name="connsiteX6" fmla="*/ 2852624 w 2852924"/>
              <a:gd name="connsiteY6" fmla="*/ 3182158 h 3210228"/>
              <a:gd name="connsiteX7" fmla="*/ 2513218 w 2852924"/>
              <a:gd name="connsiteY7" fmla="*/ 3204065 h 3210228"/>
              <a:gd name="connsiteX8" fmla="*/ 2095628 w 2852924"/>
              <a:gd name="connsiteY8" fmla="*/ 3093940 h 3210228"/>
              <a:gd name="connsiteX9" fmla="*/ 1366504 w 2852924"/>
              <a:gd name="connsiteY9" fmla="*/ 2336835 h 3210228"/>
              <a:gd name="connsiteX10" fmla="*/ 590983 w 2852924"/>
              <a:gd name="connsiteY10" fmla="*/ 1084170 h 3210228"/>
              <a:gd name="connsiteX11" fmla="*/ 0 w 2852924"/>
              <a:gd name="connsiteY11" fmla="*/ 21522 h 3210228"/>
              <a:gd name="connsiteX0" fmla="*/ 0 w 2852924"/>
              <a:gd name="connsiteY0" fmla="*/ 21522 h 3210228"/>
              <a:gd name="connsiteX1" fmla="*/ 534991 w 2852924"/>
              <a:gd name="connsiteY1" fmla="*/ 106664 h 3210228"/>
              <a:gd name="connsiteX2" fmla="*/ 996450 w 2852924"/>
              <a:gd name="connsiteY2" fmla="*/ 749676 h 3210228"/>
              <a:gd name="connsiteX3" fmla="*/ 1641873 w 2852924"/>
              <a:gd name="connsiteY3" fmla="*/ 1828869 h 3210228"/>
              <a:gd name="connsiteX4" fmla="*/ 2064444 w 2852924"/>
              <a:gd name="connsiteY4" fmla="*/ 2418661 h 3210228"/>
              <a:gd name="connsiteX5" fmla="*/ 2455217 w 2852924"/>
              <a:gd name="connsiteY5" fmla="*/ 2894199 h 3210228"/>
              <a:gd name="connsiteX6" fmla="*/ 2852624 w 2852924"/>
              <a:gd name="connsiteY6" fmla="*/ 3182158 h 3210228"/>
              <a:gd name="connsiteX7" fmla="*/ 2513218 w 2852924"/>
              <a:gd name="connsiteY7" fmla="*/ 3204065 h 3210228"/>
              <a:gd name="connsiteX8" fmla="*/ 2095628 w 2852924"/>
              <a:gd name="connsiteY8" fmla="*/ 3093940 h 3210228"/>
              <a:gd name="connsiteX9" fmla="*/ 1366504 w 2852924"/>
              <a:gd name="connsiteY9" fmla="*/ 2336835 h 3210228"/>
              <a:gd name="connsiteX10" fmla="*/ 590983 w 2852924"/>
              <a:gd name="connsiteY10" fmla="*/ 1084170 h 3210228"/>
              <a:gd name="connsiteX11" fmla="*/ 0 w 2852924"/>
              <a:gd name="connsiteY11" fmla="*/ 21522 h 32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2924" h="3210228">
                <a:moveTo>
                  <a:pt x="0" y="21522"/>
                </a:moveTo>
                <a:cubicBezTo>
                  <a:pt x="103043" y="-15713"/>
                  <a:pt x="368916" y="-14695"/>
                  <a:pt x="534991" y="106664"/>
                </a:cubicBezTo>
                <a:cubicBezTo>
                  <a:pt x="701066" y="228023"/>
                  <a:pt x="823268" y="434485"/>
                  <a:pt x="996450" y="749676"/>
                </a:cubicBezTo>
                <a:cubicBezTo>
                  <a:pt x="1169632" y="1064867"/>
                  <a:pt x="1463874" y="1550705"/>
                  <a:pt x="1641873" y="1828869"/>
                </a:cubicBezTo>
                <a:cubicBezTo>
                  <a:pt x="1819872" y="2107033"/>
                  <a:pt x="1938879" y="2250492"/>
                  <a:pt x="2064444" y="2418661"/>
                </a:cubicBezTo>
                <a:lnTo>
                  <a:pt x="2455217" y="2894199"/>
                </a:lnTo>
                <a:cubicBezTo>
                  <a:pt x="2583267" y="3001657"/>
                  <a:pt x="2842957" y="3130514"/>
                  <a:pt x="2852624" y="3182158"/>
                </a:cubicBezTo>
                <a:cubicBezTo>
                  <a:pt x="2862291" y="3233802"/>
                  <a:pt x="2636069" y="3196972"/>
                  <a:pt x="2513218" y="3204065"/>
                </a:cubicBezTo>
                <a:cubicBezTo>
                  <a:pt x="2396995" y="3183626"/>
                  <a:pt x="2282328" y="3241920"/>
                  <a:pt x="2095628" y="3093940"/>
                </a:cubicBezTo>
                <a:cubicBezTo>
                  <a:pt x="1908928" y="2945960"/>
                  <a:pt x="1629430" y="2663767"/>
                  <a:pt x="1366504" y="2336835"/>
                </a:cubicBezTo>
                <a:cubicBezTo>
                  <a:pt x="1092304" y="1981436"/>
                  <a:pt x="834200" y="1398933"/>
                  <a:pt x="590983" y="1084170"/>
                </a:cubicBezTo>
                <a:lnTo>
                  <a:pt x="0" y="21522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</a:gra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1094" y="1932710"/>
            <a:ext cx="8426681" cy="4167794"/>
          </a:xfrm>
          <a:custGeom>
            <a:avLst/>
            <a:gdLst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1984663 w 6806045"/>
              <a:gd name="connsiteY4" fmla="*/ 1579418 h 4125191"/>
              <a:gd name="connsiteX5" fmla="*/ 2961409 w 6806045"/>
              <a:gd name="connsiteY5" fmla="*/ 2566555 h 4125191"/>
              <a:gd name="connsiteX6" fmla="*/ 3293918 w 6806045"/>
              <a:gd name="connsiteY6" fmla="*/ 2919846 h 4125191"/>
              <a:gd name="connsiteX7" fmla="*/ 3377045 w 6806045"/>
              <a:gd name="connsiteY7" fmla="*/ 3335482 h 4125191"/>
              <a:gd name="connsiteX8" fmla="*/ 3616036 w 6806045"/>
              <a:gd name="connsiteY8" fmla="*/ 3688773 h 4125191"/>
              <a:gd name="connsiteX9" fmla="*/ 4114800 w 6806045"/>
              <a:gd name="connsiteY9" fmla="*/ 3896591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2961409 w 6806045"/>
              <a:gd name="connsiteY5" fmla="*/ 2566555 h 4125191"/>
              <a:gd name="connsiteX6" fmla="*/ 3293918 w 6806045"/>
              <a:gd name="connsiteY6" fmla="*/ 2919846 h 4125191"/>
              <a:gd name="connsiteX7" fmla="*/ 3377045 w 6806045"/>
              <a:gd name="connsiteY7" fmla="*/ 3335482 h 4125191"/>
              <a:gd name="connsiteX8" fmla="*/ 3616036 w 6806045"/>
              <a:gd name="connsiteY8" fmla="*/ 3688773 h 4125191"/>
              <a:gd name="connsiteX9" fmla="*/ 4114800 w 6806045"/>
              <a:gd name="connsiteY9" fmla="*/ 3896591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293918 w 6806045"/>
              <a:gd name="connsiteY6" fmla="*/ 2919846 h 4125191"/>
              <a:gd name="connsiteX7" fmla="*/ 3377045 w 6806045"/>
              <a:gd name="connsiteY7" fmla="*/ 3335482 h 4125191"/>
              <a:gd name="connsiteX8" fmla="*/ 3616036 w 6806045"/>
              <a:gd name="connsiteY8" fmla="*/ 3688773 h 4125191"/>
              <a:gd name="connsiteX9" fmla="*/ 4114800 w 6806045"/>
              <a:gd name="connsiteY9" fmla="*/ 3896591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377045 w 6806045"/>
              <a:gd name="connsiteY7" fmla="*/ 3335482 h 4125191"/>
              <a:gd name="connsiteX8" fmla="*/ 3616036 w 6806045"/>
              <a:gd name="connsiteY8" fmla="*/ 3688773 h 4125191"/>
              <a:gd name="connsiteX9" fmla="*/ 4114800 w 6806045"/>
              <a:gd name="connsiteY9" fmla="*/ 3896591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761509 w 6806045"/>
              <a:gd name="connsiteY7" fmla="*/ 3397827 h 4125191"/>
              <a:gd name="connsiteX8" fmla="*/ 3616036 w 6806045"/>
              <a:gd name="connsiteY8" fmla="*/ 3688773 h 4125191"/>
              <a:gd name="connsiteX9" fmla="*/ 4114800 w 6806045"/>
              <a:gd name="connsiteY9" fmla="*/ 3896591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761509 w 6806045"/>
              <a:gd name="connsiteY7" fmla="*/ 3397827 h 4125191"/>
              <a:gd name="connsiteX8" fmla="*/ 4062845 w 6806045"/>
              <a:gd name="connsiteY8" fmla="*/ 3657600 h 4125191"/>
              <a:gd name="connsiteX9" fmla="*/ 4114800 w 6806045"/>
              <a:gd name="connsiteY9" fmla="*/ 3896591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761509 w 6806045"/>
              <a:gd name="connsiteY7" fmla="*/ 3397827 h 4125191"/>
              <a:gd name="connsiteX8" fmla="*/ 4062845 w 6806045"/>
              <a:gd name="connsiteY8" fmla="*/ 3657600 h 4125191"/>
              <a:gd name="connsiteX9" fmla="*/ 4457700 w 6806045"/>
              <a:gd name="connsiteY9" fmla="*/ 3855027 h 4125191"/>
              <a:gd name="connsiteX10" fmla="*/ 4114800 w 6806045"/>
              <a:gd name="connsiteY10" fmla="*/ 3896591 h 4125191"/>
              <a:gd name="connsiteX11" fmla="*/ 5091545 w 6806045"/>
              <a:gd name="connsiteY11" fmla="*/ 4094018 h 4125191"/>
              <a:gd name="connsiteX12" fmla="*/ 6151418 w 6806045"/>
              <a:gd name="connsiteY12" fmla="*/ 4094018 h 4125191"/>
              <a:gd name="connsiteX13" fmla="*/ 6806045 w 6806045"/>
              <a:gd name="connsiteY13" fmla="*/ 4125191 h 4125191"/>
              <a:gd name="connsiteX14" fmla="*/ 6806045 w 6806045"/>
              <a:gd name="connsiteY14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761509 w 6806045"/>
              <a:gd name="connsiteY7" fmla="*/ 3397827 h 4125191"/>
              <a:gd name="connsiteX8" fmla="*/ 4062845 w 6806045"/>
              <a:gd name="connsiteY8" fmla="*/ 3657600 h 4125191"/>
              <a:gd name="connsiteX9" fmla="*/ 4457700 w 6806045"/>
              <a:gd name="connsiteY9" fmla="*/ 3855027 h 4125191"/>
              <a:gd name="connsiteX10" fmla="*/ 4738254 w 6806045"/>
              <a:gd name="connsiteY10" fmla="*/ 4021282 h 4125191"/>
              <a:gd name="connsiteX11" fmla="*/ 5091545 w 6806045"/>
              <a:gd name="connsiteY11" fmla="*/ 4094018 h 4125191"/>
              <a:gd name="connsiteX12" fmla="*/ 6151418 w 6806045"/>
              <a:gd name="connsiteY12" fmla="*/ 4094018 h 4125191"/>
              <a:gd name="connsiteX13" fmla="*/ 6806045 w 6806045"/>
              <a:gd name="connsiteY13" fmla="*/ 4125191 h 4125191"/>
              <a:gd name="connsiteX14" fmla="*/ 6806045 w 6806045"/>
              <a:gd name="connsiteY14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761509 w 6806045"/>
              <a:gd name="connsiteY7" fmla="*/ 3397827 h 4125191"/>
              <a:gd name="connsiteX8" fmla="*/ 4062845 w 6806045"/>
              <a:gd name="connsiteY8" fmla="*/ 3657600 h 4125191"/>
              <a:gd name="connsiteX9" fmla="*/ 4343400 w 6806045"/>
              <a:gd name="connsiteY9" fmla="*/ 3813464 h 4125191"/>
              <a:gd name="connsiteX10" fmla="*/ 4738254 w 6806045"/>
              <a:gd name="connsiteY10" fmla="*/ 4021282 h 4125191"/>
              <a:gd name="connsiteX11" fmla="*/ 5091545 w 6806045"/>
              <a:gd name="connsiteY11" fmla="*/ 4094018 h 4125191"/>
              <a:gd name="connsiteX12" fmla="*/ 6151418 w 6806045"/>
              <a:gd name="connsiteY12" fmla="*/ 4094018 h 4125191"/>
              <a:gd name="connsiteX13" fmla="*/ 6806045 w 6806045"/>
              <a:gd name="connsiteY13" fmla="*/ 4125191 h 4125191"/>
              <a:gd name="connsiteX14" fmla="*/ 6806045 w 6806045"/>
              <a:gd name="connsiteY14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79418 w 6806045"/>
              <a:gd name="connsiteY3" fmla="*/ 893618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761509 w 6806045"/>
              <a:gd name="connsiteY7" fmla="*/ 3397827 h 4125191"/>
              <a:gd name="connsiteX8" fmla="*/ 4062845 w 6806045"/>
              <a:gd name="connsiteY8" fmla="*/ 3657600 h 4125191"/>
              <a:gd name="connsiteX9" fmla="*/ 4738254 w 6806045"/>
              <a:gd name="connsiteY9" fmla="*/ 4021282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27463 w 6806045"/>
              <a:gd name="connsiteY3" fmla="*/ 966355 h 4125191"/>
              <a:gd name="connsiteX4" fmla="*/ 2306782 w 6806045"/>
              <a:gd name="connsiteY4" fmla="*/ 1319646 h 4125191"/>
              <a:gd name="connsiteX5" fmla="*/ 3169227 w 6806045"/>
              <a:gd name="connsiteY5" fmla="*/ 2306782 h 4125191"/>
              <a:gd name="connsiteX6" fmla="*/ 3501736 w 6806045"/>
              <a:gd name="connsiteY6" fmla="*/ 2951018 h 4125191"/>
              <a:gd name="connsiteX7" fmla="*/ 3761509 w 6806045"/>
              <a:gd name="connsiteY7" fmla="*/ 3397827 h 4125191"/>
              <a:gd name="connsiteX8" fmla="*/ 4062845 w 6806045"/>
              <a:gd name="connsiteY8" fmla="*/ 3657600 h 4125191"/>
              <a:gd name="connsiteX9" fmla="*/ 4738254 w 6806045"/>
              <a:gd name="connsiteY9" fmla="*/ 4021282 h 4125191"/>
              <a:gd name="connsiteX10" fmla="*/ 5091545 w 6806045"/>
              <a:gd name="connsiteY10" fmla="*/ 4094018 h 4125191"/>
              <a:gd name="connsiteX11" fmla="*/ 6151418 w 6806045"/>
              <a:gd name="connsiteY11" fmla="*/ 4094018 h 4125191"/>
              <a:gd name="connsiteX12" fmla="*/ 6806045 w 6806045"/>
              <a:gd name="connsiteY12" fmla="*/ 4125191 h 4125191"/>
              <a:gd name="connsiteX13" fmla="*/ 6806045 w 6806045"/>
              <a:gd name="connsiteY13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27463 w 6806045"/>
              <a:gd name="connsiteY3" fmla="*/ 966355 h 4125191"/>
              <a:gd name="connsiteX4" fmla="*/ 2130136 w 6806045"/>
              <a:gd name="connsiteY4" fmla="*/ 1226127 h 4125191"/>
              <a:gd name="connsiteX5" fmla="*/ 2306782 w 6806045"/>
              <a:gd name="connsiteY5" fmla="*/ 1319646 h 4125191"/>
              <a:gd name="connsiteX6" fmla="*/ 3169227 w 6806045"/>
              <a:gd name="connsiteY6" fmla="*/ 2306782 h 4125191"/>
              <a:gd name="connsiteX7" fmla="*/ 3501736 w 6806045"/>
              <a:gd name="connsiteY7" fmla="*/ 2951018 h 4125191"/>
              <a:gd name="connsiteX8" fmla="*/ 3761509 w 6806045"/>
              <a:gd name="connsiteY8" fmla="*/ 3397827 h 4125191"/>
              <a:gd name="connsiteX9" fmla="*/ 4062845 w 6806045"/>
              <a:gd name="connsiteY9" fmla="*/ 3657600 h 4125191"/>
              <a:gd name="connsiteX10" fmla="*/ 4738254 w 6806045"/>
              <a:gd name="connsiteY10" fmla="*/ 4021282 h 4125191"/>
              <a:gd name="connsiteX11" fmla="*/ 5091545 w 6806045"/>
              <a:gd name="connsiteY11" fmla="*/ 4094018 h 4125191"/>
              <a:gd name="connsiteX12" fmla="*/ 6151418 w 6806045"/>
              <a:gd name="connsiteY12" fmla="*/ 4094018 h 4125191"/>
              <a:gd name="connsiteX13" fmla="*/ 6806045 w 6806045"/>
              <a:gd name="connsiteY13" fmla="*/ 4125191 h 4125191"/>
              <a:gd name="connsiteX14" fmla="*/ 6806045 w 6806045"/>
              <a:gd name="connsiteY14" fmla="*/ 4125191 h 4125191"/>
              <a:gd name="connsiteX0" fmla="*/ 0 w 6806045"/>
              <a:gd name="connsiteY0" fmla="*/ 0 h 4125191"/>
              <a:gd name="connsiteX1" fmla="*/ 810491 w 6806045"/>
              <a:gd name="connsiteY1" fmla="*/ 176646 h 4125191"/>
              <a:gd name="connsiteX2" fmla="*/ 1194954 w 6806045"/>
              <a:gd name="connsiteY2" fmla="*/ 405246 h 4125191"/>
              <a:gd name="connsiteX3" fmla="*/ 1527463 w 6806045"/>
              <a:gd name="connsiteY3" fmla="*/ 966355 h 4125191"/>
              <a:gd name="connsiteX4" fmla="*/ 1766454 w 6806045"/>
              <a:gd name="connsiteY4" fmla="*/ 1007918 h 4125191"/>
              <a:gd name="connsiteX5" fmla="*/ 2306782 w 6806045"/>
              <a:gd name="connsiteY5" fmla="*/ 1319646 h 4125191"/>
              <a:gd name="connsiteX6" fmla="*/ 3169227 w 6806045"/>
              <a:gd name="connsiteY6" fmla="*/ 2306782 h 4125191"/>
              <a:gd name="connsiteX7" fmla="*/ 3501736 w 6806045"/>
              <a:gd name="connsiteY7" fmla="*/ 2951018 h 4125191"/>
              <a:gd name="connsiteX8" fmla="*/ 3761509 w 6806045"/>
              <a:gd name="connsiteY8" fmla="*/ 3397827 h 4125191"/>
              <a:gd name="connsiteX9" fmla="*/ 4062845 w 6806045"/>
              <a:gd name="connsiteY9" fmla="*/ 3657600 h 4125191"/>
              <a:gd name="connsiteX10" fmla="*/ 4738254 w 6806045"/>
              <a:gd name="connsiteY10" fmla="*/ 4021282 h 4125191"/>
              <a:gd name="connsiteX11" fmla="*/ 5091545 w 6806045"/>
              <a:gd name="connsiteY11" fmla="*/ 4094018 h 4125191"/>
              <a:gd name="connsiteX12" fmla="*/ 6151418 w 6806045"/>
              <a:gd name="connsiteY12" fmla="*/ 4094018 h 4125191"/>
              <a:gd name="connsiteX13" fmla="*/ 6806045 w 6806045"/>
              <a:gd name="connsiteY13" fmla="*/ 4125191 h 4125191"/>
              <a:gd name="connsiteX14" fmla="*/ 6806045 w 6806045"/>
              <a:gd name="connsiteY14" fmla="*/ 4125191 h 4125191"/>
              <a:gd name="connsiteX0" fmla="*/ 0 w 7533409"/>
              <a:gd name="connsiteY0" fmla="*/ 0 h 4145973"/>
              <a:gd name="connsiteX1" fmla="*/ 810491 w 7533409"/>
              <a:gd name="connsiteY1" fmla="*/ 176646 h 4145973"/>
              <a:gd name="connsiteX2" fmla="*/ 1194954 w 7533409"/>
              <a:gd name="connsiteY2" fmla="*/ 405246 h 4145973"/>
              <a:gd name="connsiteX3" fmla="*/ 1527463 w 7533409"/>
              <a:gd name="connsiteY3" fmla="*/ 966355 h 4145973"/>
              <a:gd name="connsiteX4" fmla="*/ 1766454 w 7533409"/>
              <a:gd name="connsiteY4" fmla="*/ 1007918 h 4145973"/>
              <a:gd name="connsiteX5" fmla="*/ 2306782 w 7533409"/>
              <a:gd name="connsiteY5" fmla="*/ 1319646 h 4145973"/>
              <a:gd name="connsiteX6" fmla="*/ 3169227 w 7533409"/>
              <a:gd name="connsiteY6" fmla="*/ 2306782 h 4145973"/>
              <a:gd name="connsiteX7" fmla="*/ 3501736 w 7533409"/>
              <a:gd name="connsiteY7" fmla="*/ 2951018 h 4145973"/>
              <a:gd name="connsiteX8" fmla="*/ 3761509 w 7533409"/>
              <a:gd name="connsiteY8" fmla="*/ 3397827 h 4145973"/>
              <a:gd name="connsiteX9" fmla="*/ 4062845 w 7533409"/>
              <a:gd name="connsiteY9" fmla="*/ 3657600 h 4145973"/>
              <a:gd name="connsiteX10" fmla="*/ 4738254 w 7533409"/>
              <a:gd name="connsiteY10" fmla="*/ 4021282 h 4145973"/>
              <a:gd name="connsiteX11" fmla="*/ 5091545 w 7533409"/>
              <a:gd name="connsiteY11" fmla="*/ 4094018 h 4145973"/>
              <a:gd name="connsiteX12" fmla="*/ 6151418 w 7533409"/>
              <a:gd name="connsiteY12" fmla="*/ 4094018 h 4145973"/>
              <a:gd name="connsiteX13" fmla="*/ 6806045 w 7533409"/>
              <a:gd name="connsiteY13" fmla="*/ 4125191 h 4145973"/>
              <a:gd name="connsiteX14" fmla="*/ 7533409 w 7533409"/>
              <a:gd name="connsiteY14" fmla="*/ 4145973 h 4145973"/>
              <a:gd name="connsiteX0" fmla="*/ 0 w 7969827"/>
              <a:gd name="connsiteY0" fmla="*/ 0 h 4156364"/>
              <a:gd name="connsiteX1" fmla="*/ 810491 w 7969827"/>
              <a:gd name="connsiteY1" fmla="*/ 176646 h 4156364"/>
              <a:gd name="connsiteX2" fmla="*/ 1194954 w 7969827"/>
              <a:gd name="connsiteY2" fmla="*/ 405246 h 4156364"/>
              <a:gd name="connsiteX3" fmla="*/ 1527463 w 7969827"/>
              <a:gd name="connsiteY3" fmla="*/ 966355 h 4156364"/>
              <a:gd name="connsiteX4" fmla="*/ 1766454 w 7969827"/>
              <a:gd name="connsiteY4" fmla="*/ 1007918 h 4156364"/>
              <a:gd name="connsiteX5" fmla="*/ 2306782 w 7969827"/>
              <a:gd name="connsiteY5" fmla="*/ 1319646 h 4156364"/>
              <a:gd name="connsiteX6" fmla="*/ 3169227 w 7969827"/>
              <a:gd name="connsiteY6" fmla="*/ 2306782 h 4156364"/>
              <a:gd name="connsiteX7" fmla="*/ 3501736 w 7969827"/>
              <a:gd name="connsiteY7" fmla="*/ 2951018 h 4156364"/>
              <a:gd name="connsiteX8" fmla="*/ 3761509 w 7969827"/>
              <a:gd name="connsiteY8" fmla="*/ 3397827 h 4156364"/>
              <a:gd name="connsiteX9" fmla="*/ 4062845 w 7969827"/>
              <a:gd name="connsiteY9" fmla="*/ 3657600 h 4156364"/>
              <a:gd name="connsiteX10" fmla="*/ 4738254 w 7969827"/>
              <a:gd name="connsiteY10" fmla="*/ 4021282 h 4156364"/>
              <a:gd name="connsiteX11" fmla="*/ 5091545 w 7969827"/>
              <a:gd name="connsiteY11" fmla="*/ 4094018 h 4156364"/>
              <a:gd name="connsiteX12" fmla="*/ 6151418 w 7969827"/>
              <a:gd name="connsiteY12" fmla="*/ 4094018 h 4156364"/>
              <a:gd name="connsiteX13" fmla="*/ 6806045 w 7969827"/>
              <a:gd name="connsiteY13" fmla="*/ 4125191 h 4156364"/>
              <a:gd name="connsiteX14" fmla="*/ 7969827 w 7969827"/>
              <a:gd name="connsiteY14" fmla="*/ 4156364 h 4156364"/>
              <a:gd name="connsiteX0" fmla="*/ 0 w 8011391"/>
              <a:gd name="connsiteY0" fmla="*/ 0 h 4156364"/>
              <a:gd name="connsiteX1" fmla="*/ 852055 w 8011391"/>
              <a:gd name="connsiteY1" fmla="*/ 176646 h 4156364"/>
              <a:gd name="connsiteX2" fmla="*/ 1236518 w 8011391"/>
              <a:gd name="connsiteY2" fmla="*/ 405246 h 4156364"/>
              <a:gd name="connsiteX3" fmla="*/ 1569027 w 8011391"/>
              <a:gd name="connsiteY3" fmla="*/ 966355 h 4156364"/>
              <a:gd name="connsiteX4" fmla="*/ 1808018 w 8011391"/>
              <a:gd name="connsiteY4" fmla="*/ 1007918 h 4156364"/>
              <a:gd name="connsiteX5" fmla="*/ 2348346 w 8011391"/>
              <a:gd name="connsiteY5" fmla="*/ 1319646 h 4156364"/>
              <a:gd name="connsiteX6" fmla="*/ 3210791 w 8011391"/>
              <a:gd name="connsiteY6" fmla="*/ 2306782 h 4156364"/>
              <a:gd name="connsiteX7" fmla="*/ 3543300 w 8011391"/>
              <a:gd name="connsiteY7" fmla="*/ 2951018 h 4156364"/>
              <a:gd name="connsiteX8" fmla="*/ 3803073 w 8011391"/>
              <a:gd name="connsiteY8" fmla="*/ 3397827 h 4156364"/>
              <a:gd name="connsiteX9" fmla="*/ 4104409 w 8011391"/>
              <a:gd name="connsiteY9" fmla="*/ 3657600 h 4156364"/>
              <a:gd name="connsiteX10" fmla="*/ 4779818 w 8011391"/>
              <a:gd name="connsiteY10" fmla="*/ 4021282 h 4156364"/>
              <a:gd name="connsiteX11" fmla="*/ 5133109 w 8011391"/>
              <a:gd name="connsiteY11" fmla="*/ 4094018 h 4156364"/>
              <a:gd name="connsiteX12" fmla="*/ 6192982 w 8011391"/>
              <a:gd name="connsiteY12" fmla="*/ 4094018 h 4156364"/>
              <a:gd name="connsiteX13" fmla="*/ 6847609 w 8011391"/>
              <a:gd name="connsiteY13" fmla="*/ 4125191 h 4156364"/>
              <a:gd name="connsiteX14" fmla="*/ 8011391 w 8011391"/>
              <a:gd name="connsiteY14" fmla="*/ 4156364 h 4156364"/>
              <a:gd name="connsiteX0" fmla="*/ 0 w 8011391"/>
              <a:gd name="connsiteY0" fmla="*/ 0 h 4156364"/>
              <a:gd name="connsiteX1" fmla="*/ 852055 w 8011391"/>
              <a:gd name="connsiteY1" fmla="*/ 176646 h 4156364"/>
              <a:gd name="connsiteX2" fmla="*/ 1236518 w 8011391"/>
              <a:gd name="connsiteY2" fmla="*/ 405246 h 4156364"/>
              <a:gd name="connsiteX3" fmla="*/ 1569027 w 8011391"/>
              <a:gd name="connsiteY3" fmla="*/ 966355 h 4156364"/>
              <a:gd name="connsiteX4" fmla="*/ 1808018 w 8011391"/>
              <a:gd name="connsiteY4" fmla="*/ 1007918 h 4156364"/>
              <a:gd name="connsiteX5" fmla="*/ 2348346 w 8011391"/>
              <a:gd name="connsiteY5" fmla="*/ 1319646 h 4156364"/>
              <a:gd name="connsiteX6" fmla="*/ 3210791 w 8011391"/>
              <a:gd name="connsiteY6" fmla="*/ 2306782 h 4156364"/>
              <a:gd name="connsiteX7" fmla="*/ 3543300 w 8011391"/>
              <a:gd name="connsiteY7" fmla="*/ 2951018 h 4156364"/>
              <a:gd name="connsiteX8" fmla="*/ 3803073 w 8011391"/>
              <a:gd name="connsiteY8" fmla="*/ 3397827 h 4156364"/>
              <a:gd name="connsiteX9" fmla="*/ 4104409 w 8011391"/>
              <a:gd name="connsiteY9" fmla="*/ 3657600 h 4156364"/>
              <a:gd name="connsiteX10" fmla="*/ 4779818 w 8011391"/>
              <a:gd name="connsiteY10" fmla="*/ 4021282 h 4156364"/>
              <a:gd name="connsiteX11" fmla="*/ 5133109 w 8011391"/>
              <a:gd name="connsiteY11" fmla="*/ 4094018 h 4156364"/>
              <a:gd name="connsiteX12" fmla="*/ 6192982 w 8011391"/>
              <a:gd name="connsiteY12" fmla="*/ 4094018 h 4156364"/>
              <a:gd name="connsiteX13" fmla="*/ 6847609 w 8011391"/>
              <a:gd name="connsiteY13" fmla="*/ 4125191 h 4156364"/>
              <a:gd name="connsiteX14" fmla="*/ 8011391 w 8011391"/>
              <a:gd name="connsiteY14" fmla="*/ 4156364 h 4156364"/>
              <a:gd name="connsiteX0" fmla="*/ 0 w 8017106"/>
              <a:gd name="connsiteY0" fmla="*/ 0 h 4156364"/>
              <a:gd name="connsiteX1" fmla="*/ 857770 w 8017106"/>
              <a:gd name="connsiteY1" fmla="*/ 176646 h 4156364"/>
              <a:gd name="connsiteX2" fmla="*/ 1242233 w 8017106"/>
              <a:gd name="connsiteY2" fmla="*/ 405246 h 4156364"/>
              <a:gd name="connsiteX3" fmla="*/ 1574742 w 8017106"/>
              <a:gd name="connsiteY3" fmla="*/ 966355 h 4156364"/>
              <a:gd name="connsiteX4" fmla="*/ 1813733 w 8017106"/>
              <a:gd name="connsiteY4" fmla="*/ 1007918 h 4156364"/>
              <a:gd name="connsiteX5" fmla="*/ 2354061 w 8017106"/>
              <a:gd name="connsiteY5" fmla="*/ 1319646 h 4156364"/>
              <a:gd name="connsiteX6" fmla="*/ 3216506 w 8017106"/>
              <a:gd name="connsiteY6" fmla="*/ 2306782 h 4156364"/>
              <a:gd name="connsiteX7" fmla="*/ 3549015 w 8017106"/>
              <a:gd name="connsiteY7" fmla="*/ 2951018 h 4156364"/>
              <a:gd name="connsiteX8" fmla="*/ 3808788 w 8017106"/>
              <a:gd name="connsiteY8" fmla="*/ 3397827 h 4156364"/>
              <a:gd name="connsiteX9" fmla="*/ 4110124 w 8017106"/>
              <a:gd name="connsiteY9" fmla="*/ 3657600 h 4156364"/>
              <a:gd name="connsiteX10" fmla="*/ 4785533 w 8017106"/>
              <a:gd name="connsiteY10" fmla="*/ 4021282 h 4156364"/>
              <a:gd name="connsiteX11" fmla="*/ 5138824 w 8017106"/>
              <a:gd name="connsiteY11" fmla="*/ 4094018 h 4156364"/>
              <a:gd name="connsiteX12" fmla="*/ 6198697 w 8017106"/>
              <a:gd name="connsiteY12" fmla="*/ 4094018 h 4156364"/>
              <a:gd name="connsiteX13" fmla="*/ 6853324 w 8017106"/>
              <a:gd name="connsiteY13" fmla="*/ 4125191 h 4156364"/>
              <a:gd name="connsiteX14" fmla="*/ 8017106 w 8017106"/>
              <a:gd name="connsiteY14" fmla="*/ 4156364 h 4156364"/>
              <a:gd name="connsiteX0" fmla="*/ 0 w 8407631"/>
              <a:gd name="connsiteY0" fmla="*/ 0 h 4167794"/>
              <a:gd name="connsiteX1" fmla="*/ 857770 w 8407631"/>
              <a:gd name="connsiteY1" fmla="*/ 176646 h 4167794"/>
              <a:gd name="connsiteX2" fmla="*/ 1242233 w 8407631"/>
              <a:gd name="connsiteY2" fmla="*/ 405246 h 4167794"/>
              <a:gd name="connsiteX3" fmla="*/ 1574742 w 8407631"/>
              <a:gd name="connsiteY3" fmla="*/ 966355 h 4167794"/>
              <a:gd name="connsiteX4" fmla="*/ 1813733 w 8407631"/>
              <a:gd name="connsiteY4" fmla="*/ 1007918 h 4167794"/>
              <a:gd name="connsiteX5" fmla="*/ 2354061 w 8407631"/>
              <a:gd name="connsiteY5" fmla="*/ 1319646 h 4167794"/>
              <a:gd name="connsiteX6" fmla="*/ 3216506 w 8407631"/>
              <a:gd name="connsiteY6" fmla="*/ 2306782 h 4167794"/>
              <a:gd name="connsiteX7" fmla="*/ 3549015 w 8407631"/>
              <a:gd name="connsiteY7" fmla="*/ 2951018 h 4167794"/>
              <a:gd name="connsiteX8" fmla="*/ 3808788 w 8407631"/>
              <a:gd name="connsiteY8" fmla="*/ 3397827 h 4167794"/>
              <a:gd name="connsiteX9" fmla="*/ 4110124 w 8407631"/>
              <a:gd name="connsiteY9" fmla="*/ 3657600 h 4167794"/>
              <a:gd name="connsiteX10" fmla="*/ 4785533 w 8407631"/>
              <a:gd name="connsiteY10" fmla="*/ 4021282 h 4167794"/>
              <a:gd name="connsiteX11" fmla="*/ 5138824 w 8407631"/>
              <a:gd name="connsiteY11" fmla="*/ 4094018 h 4167794"/>
              <a:gd name="connsiteX12" fmla="*/ 6198697 w 8407631"/>
              <a:gd name="connsiteY12" fmla="*/ 4094018 h 4167794"/>
              <a:gd name="connsiteX13" fmla="*/ 6853324 w 8407631"/>
              <a:gd name="connsiteY13" fmla="*/ 4125191 h 4167794"/>
              <a:gd name="connsiteX14" fmla="*/ 8407631 w 8407631"/>
              <a:gd name="connsiteY14" fmla="*/ 4167794 h 4167794"/>
              <a:gd name="connsiteX0" fmla="*/ 0 w 8426681"/>
              <a:gd name="connsiteY0" fmla="*/ 0 h 4167794"/>
              <a:gd name="connsiteX1" fmla="*/ 857770 w 8426681"/>
              <a:gd name="connsiteY1" fmla="*/ 176646 h 4167794"/>
              <a:gd name="connsiteX2" fmla="*/ 1242233 w 8426681"/>
              <a:gd name="connsiteY2" fmla="*/ 405246 h 4167794"/>
              <a:gd name="connsiteX3" fmla="*/ 1574742 w 8426681"/>
              <a:gd name="connsiteY3" fmla="*/ 966355 h 4167794"/>
              <a:gd name="connsiteX4" fmla="*/ 1813733 w 8426681"/>
              <a:gd name="connsiteY4" fmla="*/ 1007918 h 4167794"/>
              <a:gd name="connsiteX5" fmla="*/ 2354061 w 8426681"/>
              <a:gd name="connsiteY5" fmla="*/ 1319646 h 4167794"/>
              <a:gd name="connsiteX6" fmla="*/ 3216506 w 8426681"/>
              <a:gd name="connsiteY6" fmla="*/ 2306782 h 4167794"/>
              <a:gd name="connsiteX7" fmla="*/ 3549015 w 8426681"/>
              <a:gd name="connsiteY7" fmla="*/ 2951018 h 4167794"/>
              <a:gd name="connsiteX8" fmla="*/ 3808788 w 8426681"/>
              <a:gd name="connsiteY8" fmla="*/ 3397827 h 4167794"/>
              <a:gd name="connsiteX9" fmla="*/ 4110124 w 8426681"/>
              <a:gd name="connsiteY9" fmla="*/ 3657600 h 4167794"/>
              <a:gd name="connsiteX10" fmla="*/ 4785533 w 8426681"/>
              <a:gd name="connsiteY10" fmla="*/ 4021282 h 4167794"/>
              <a:gd name="connsiteX11" fmla="*/ 5138824 w 8426681"/>
              <a:gd name="connsiteY11" fmla="*/ 4094018 h 4167794"/>
              <a:gd name="connsiteX12" fmla="*/ 6198697 w 8426681"/>
              <a:gd name="connsiteY12" fmla="*/ 4094018 h 4167794"/>
              <a:gd name="connsiteX13" fmla="*/ 6853324 w 8426681"/>
              <a:gd name="connsiteY13" fmla="*/ 4125191 h 4167794"/>
              <a:gd name="connsiteX14" fmla="*/ 8426681 w 8426681"/>
              <a:gd name="connsiteY14" fmla="*/ 4167794 h 41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26681" h="4167794">
                <a:moveTo>
                  <a:pt x="0" y="0"/>
                </a:moveTo>
                <a:cubicBezTo>
                  <a:pt x="299951" y="56457"/>
                  <a:pt x="650731" y="109105"/>
                  <a:pt x="857770" y="176646"/>
                </a:cubicBezTo>
                <a:cubicBezTo>
                  <a:pt x="1064809" y="244187"/>
                  <a:pt x="1122738" y="273628"/>
                  <a:pt x="1242233" y="405246"/>
                </a:cubicBezTo>
                <a:cubicBezTo>
                  <a:pt x="1361728" y="536864"/>
                  <a:pt x="1479492" y="865910"/>
                  <a:pt x="1574742" y="966355"/>
                </a:cubicBezTo>
                <a:cubicBezTo>
                  <a:pt x="1669992" y="1066800"/>
                  <a:pt x="1683847" y="949036"/>
                  <a:pt x="1813733" y="1007918"/>
                </a:cubicBezTo>
                <a:cubicBezTo>
                  <a:pt x="1943619" y="1066800"/>
                  <a:pt x="2120266" y="1103169"/>
                  <a:pt x="2354061" y="1319646"/>
                </a:cubicBezTo>
                <a:cubicBezTo>
                  <a:pt x="2587857" y="1536123"/>
                  <a:pt x="3017347" y="2034887"/>
                  <a:pt x="3216506" y="2306782"/>
                </a:cubicBezTo>
                <a:cubicBezTo>
                  <a:pt x="3415665" y="2578677"/>
                  <a:pt x="3450301" y="2769177"/>
                  <a:pt x="3549015" y="2951018"/>
                </a:cubicBezTo>
                <a:cubicBezTo>
                  <a:pt x="3647729" y="3132859"/>
                  <a:pt x="3715270" y="3280063"/>
                  <a:pt x="3808788" y="3397827"/>
                </a:cubicBezTo>
                <a:cubicBezTo>
                  <a:pt x="3902306" y="3515591"/>
                  <a:pt x="3947333" y="3553691"/>
                  <a:pt x="4110124" y="3657600"/>
                </a:cubicBezTo>
                <a:cubicBezTo>
                  <a:pt x="4272915" y="3761509"/>
                  <a:pt x="4614083" y="3948546"/>
                  <a:pt x="4785533" y="4021282"/>
                </a:cubicBezTo>
                <a:cubicBezTo>
                  <a:pt x="4956983" y="4094018"/>
                  <a:pt x="4903297" y="4081895"/>
                  <a:pt x="5138824" y="4094018"/>
                </a:cubicBezTo>
                <a:cubicBezTo>
                  <a:pt x="5374351" y="4106141"/>
                  <a:pt x="5912947" y="4088823"/>
                  <a:pt x="6198697" y="4094018"/>
                </a:cubicBezTo>
                <a:cubicBezTo>
                  <a:pt x="6484447" y="4099213"/>
                  <a:pt x="6853324" y="4125191"/>
                  <a:pt x="6853324" y="4125191"/>
                </a:cubicBezTo>
                <a:lnTo>
                  <a:pt x="8426681" y="4167794"/>
                </a:lnTo>
              </a:path>
            </a:pathLst>
          </a:custGeom>
          <a:noFill/>
          <a:ln w="95250">
            <a:solidFill>
              <a:srgbClr val="524120"/>
            </a:solidFill>
          </a:ln>
          <a:effectLst>
            <a:glow rad="139700">
              <a:schemeClr val="accent6">
                <a:lumMod val="40000"/>
                <a:lumOff val="60000"/>
                <a:alpha val="40000"/>
              </a:schemeClr>
            </a:glow>
            <a:outerShdw blurRad="139700" dist="38100" dir="5400000" algn="ctr" rotWithShape="0">
              <a:schemeClr val="tx1">
                <a:lumMod val="85000"/>
                <a:lumOff val="15000"/>
                <a:alpha val="60000"/>
              </a:schemeClr>
            </a:outerShdw>
            <a:reflection endPos="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2372" y="2906233"/>
            <a:ext cx="2286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961788" y="2344174"/>
            <a:ext cx="329767" cy="609600"/>
            <a:chOff x="3810000" y="3710940"/>
            <a:chExt cx="677084" cy="1318260"/>
          </a:xfrm>
          <a:noFill/>
        </p:grpSpPr>
        <p:cxnSp>
          <p:nvCxnSpPr>
            <p:cNvPr id="60" name="Straight Connector 59"/>
            <p:cNvCxnSpPr/>
            <p:nvPr/>
          </p:nvCxnSpPr>
          <p:spPr>
            <a:xfrm flipV="1">
              <a:off x="3810000" y="3733800"/>
              <a:ext cx="659534" cy="1295400"/>
            </a:xfrm>
            <a:prstGeom prst="lin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469534" y="3733800"/>
              <a:ext cx="0" cy="1295400"/>
            </a:xfrm>
            <a:prstGeom prst="lin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038600" y="4572000"/>
              <a:ext cx="430934" cy="0"/>
            </a:xfrm>
            <a:prstGeom prst="lin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038600" y="4572000"/>
              <a:ext cx="430934" cy="457200"/>
            </a:xfrm>
            <a:prstGeom prst="lin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810000" y="4572000"/>
              <a:ext cx="659534" cy="457200"/>
            </a:xfrm>
            <a:prstGeom prst="lin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67200" y="4114800"/>
              <a:ext cx="202335" cy="152400"/>
            </a:xfrm>
            <a:prstGeom prst="lin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038600" y="4267200"/>
              <a:ext cx="430934" cy="304800"/>
            </a:xfrm>
            <a:prstGeom prst="lin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437149" y="3710940"/>
              <a:ext cx="49935" cy="45719"/>
            </a:xfrm>
            <a:prstGeom prst="ellipse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87" name="Picture 15" descr="C:\Users\JOESCY~1\AppData\Local\Temp\SNAGHTML1ab21c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74" y="1392381"/>
            <a:ext cx="301573" cy="5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5" descr="C:\Users\JOESCY~1\AppData\Local\Temp\SNAGHTML1ab21c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46" y="1620043"/>
            <a:ext cx="230025" cy="4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2954" y="1241082"/>
            <a:ext cx="334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Heterogeneous nature of dumped material, variable placement and grade in the dump</a:t>
            </a:r>
          </a:p>
        </p:txBody>
      </p:sp>
    </p:spTree>
    <p:extLst>
      <p:ext uri="{BB962C8B-B14F-4D97-AF65-F5344CB8AC3E}">
        <p14:creationId xmlns:p14="http://schemas.microsoft.com/office/powerpoint/2010/main" val="24946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Benefits of Processing Mine Dumps</a:t>
            </a:r>
            <a:br>
              <a:rPr lang="en-US" dirty="0"/>
            </a:br>
            <a:r>
              <a:rPr lang="en-US" sz="4000" dirty="0"/>
              <a:t>Economic &amp; Environmental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384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Removal of historic waste from landscape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Waste deposited in modern tailings facility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Land reclaimed to nearly pre-mining state</a:t>
            </a:r>
          </a:p>
          <a:p>
            <a:r>
              <a:rPr lang="en-US" dirty="0"/>
              <a:t>Positive economic impact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Employment of multiple mine industry positions, i.e. local contractors, geologists,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Local influx of revenue via jobs, expenditures and taxes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Sites are targeted as abandoned mine clean up projects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saves taxpayer money by privately clearing the sites of dumps and tailings </a:t>
            </a:r>
          </a:p>
          <a:p>
            <a:pPr marL="60325" lvl="1" indent="396875">
              <a:buFont typeface="Arial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Mining a Dump – </a:t>
            </a:r>
            <a:r>
              <a:rPr lang="en-US" sz="3600" dirty="0"/>
              <a:t>General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438227"/>
              </p:ext>
            </p:extLst>
          </p:nvPr>
        </p:nvGraphicFramePr>
        <p:xfrm>
          <a:off x="-66040" y="579121"/>
          <a:ext cx="9118600" cy="371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20040" y="3789680"/>
            <a:ext cx="8732520" cy="2359124"/>
            <a:chOff x="320040" y="3596640"/>
            <a:chExt cx="8732520" cy="2359124"/>
          </a:xfrm>
        </p:grpSpPr>
        <p:sp>
          <p:nvSpPr>
            <p:cNvPr id="7" name="TextBox 6"/>
            <p:cNvSpPr txBox="1"/>
            <p:nvPr/>
          </p:nvSpPr>
          <p:spPr>
            <a:xfrm>
              <a:off x="320040" y="3647440"/>
              <a:ext cx="2667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Recon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Land &amp; Mineral Status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Agreements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Phased Sampling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Assay &amp; Lab Tests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Preliminary Economics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en-US" dirty="0"/>
            </a:p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03880" y="3596640"/>
              <a:ext cx="1905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DEQ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BLM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SHPO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Bonding</a:t>
              </a:r>
            </a:p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3596640"/>
              <a:ext cx="25349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Contractor Bids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MSHA Compliance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Final Economics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Purchase Agreements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Screen, Crush, Haul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7560" y="364744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Re-contour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Topsoil Cover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Mulch Debris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Seed</a:t>
              </a: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1270000" y="346202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505200" y="342392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638800" y="346202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848600" y="347218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3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oe Scyphers\Desktop\BUS1C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25" y="3946628"/>
            <a:ext cx="3733800" cy="280022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e Scyphers\Desktop\DM RH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725" y="3595868"/>
            <a:ext cx="3490384" cy="261778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397"/>
          </a:xfrm>
        </p:spPr>
        <p:txBody>
          <a:bodyPr>
            <a:normAutofit/>
          </a:bodyPr>
          <a:lstStyle/>
          <a:p>
            <a:r>
              <a:rPr lang="en-US" dirty="0"/>
              <a:t>Exploration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Phase I – preliminary research, mapping of targets, tonnage/volume estimates, access agreements, field grab samples and lab assays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Phase II – Data reconciliation, refining targets, trench sampling and lab assays</a:t>
            </a:r>
          </a:p>
        </p:txBody>
      </p:sp>
      <p:pic>
        <p:nvPicPr>
          <p:cNvPr id="2050" name="Picture 2" descr="C:\Users\Joe Scyphers\Desktop\NM_befor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1209" y="3429000"/>
            <a:ext cx="3752425" cy="255383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e Scyphers\Desktop\IMG_19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362" y="2743200"/>
            <a:ext cx="2362213" cy="314979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and Reconciliation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Detailed analysis of collected data is undertaken following exploration results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Bottle Rolls and multi-element analysis conducted at accredited laboratories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GSM replicates the tests before accepting an ore purchase agreement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Multi-element analysis results are given to DEQ for approval of the material being shipped</a:t>
            </a:r>
          </a:p>
        </p:txBody>
      </p:sp>
    </p:spTree>
    <p:extLst>
      <p:ext uri="{BB962C8B-B14F-4D97-AF65-F5344CB8AC3E}">
        <p14:creationId xmlns:p14="http://schemas.microsoft.com/office/powerpoint/2010/main" val="3925357454"/>
      </p:ext>
    </p:extLst>
  </p:cSld>
  <p:clrMapOvr>
    <a:masterClrMapping/>
  </p:clrMapOvr>
</p:sld>
</file>

<file path=ppt/theme/theme1.xml><?xml version="1.0" encoding="utf-8"?>
<a:theme xmlns:a="http://schemas.openxmlformats.org/drawingml/2006/main" name="Strata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1962</TotalTime>
  <Words>1495</Words>
  <Application>Microsoft Office PowerPoint</Application>
  <PresentationFormat>On-screen Show (4:3)</PresentationFormat>
  <Paragraphs>232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Frutiger 55 Roman</vt:lpstr>
      <vt:lpstr>Tahoma</vt:lpstr>
      <vt:lpstr>Verdana</vt:lpstr>
      <vt:lpstr>Wingdings</vt:lpstr>
      <vt:lpstr>Strata</vt:lpstr>
      <vt:lpstr>Theme3</vt:lpstr>
      <vt:lpstr>Worksheet</vt:lpstr>
      <vt:lpstr>Golden Sunlight’s Outside Ore Program</vt:lpstr>
      <vt:lpstr>Historic Mining</vt:lpstr>
      <vt:lpstr>Implementing GSM Outside Ore Program</vt:lpstr>
      <vt:lpstr>Mine Dumps &amp; Tailings</vt:lpstr>
      <vt:lpstr>Conceptual Dump Genesis</vt:lpstr>
      <vt:lpstr>Benefits of Processing Mine Dumps Economic &amp; Environmental</vt:lpstr>
      <vt:lpstr>Mining a Dump – General Process</vt:lpstr>
      <vt:lpstr>Exploration</vt:lpstr>
      <vt:lpstr>Data Analysis and Reconciliation</vt:lpstr>
      <vt:lpstr>Permitting</vt:lpstr>
      <vt:lpstr>Production</vt:lpstr>
      <vt:lpstr>Production</vt:lpstr>
      <vt:lpstr>                                   Production</vt:lpstr>
      <vt:lpstr>Reclamation</vt:lpstr>
      <vt:lpstr>Reclamation</vt:lpstr>
      <vt:lpstr>Reclamation</vt:lpstr>
      <vt:lpstr>Reclamation</vt:lpstr>
      <vt:lpstr>Reclamation</vt:lpstr>
      <vt:lpstr>Reclamation</vt:lpstr>
      <vt:lpstr>Reclamation</vt:lpstr>
      <vt:lpstr>Interest In Accepting Outside Ore</vt:lpstr>
      <vt:lpstr>Barrick’s Requirements for Ore Purchase</vt:lpstr>
      <vt:lpstr>Barricks Constituents of Concern</vt:lpstr>
      <vt:lpstr>Customer Evaluation Matrix</vt:lpstr>
      <vt:lpstr>Chain of Events</vt:lpstr>
      <vt:lpstr>Receiving Trucks</vt:lpstr>
      <vt:lpstr>Example of an End-dump truck delivering Ore.</vt:lpstr>
      <vt:lpstr>Ore Sampling</vt:lpstr>
      <vt:lpstr>PowerPoint Presentation</vt:lpstr>
      <vt:lpstr>Truck Sample Processing </vt:lpstr>
      <vt:lpstr>Truck Sample Processing</vt:lpstr>
      <vt:lpstr>Truck Sample Processing</vt:lpstr>
      <vt:lpstr>End of Month Testing</vt:lpstr>
      <vt:lpstr>End Of Month Testing</vt:lpstr>
      <vt:lpstr>Processing</vt:lpstr>
      <vt:lpstr>Mill Operation</vt:lpstr>
      <vt:lpstr>Refining</vt:lpstr>
      <vt:lpstr>Toll Ore Program Totals 2011-Present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Scyphers4</dc:creator>
  <cp:lastModifiedBy>Kevin Wolter</cp:lastModifiedBy>
  <cp:revision>129</cp:revision>
  <cp:lastPrinted>2017-10-10T16:10:53Z</cp:lastPrinted>
  <dcterms:created xsi:type="dcterms:W3CDTF">2013-04-08T16:58:15Z</dcterms:created>
  <dcterms:modified xsi:type="dcterms:W3CDTF">2019-06-17T17:49:48Z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4718061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D5.0.2</vt:lpwstr>
  </property>
</Properties>
</file>