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806" r:id="rId5"/>
    <p:sldMasterId id="2147483679" r:id="rId6"/>
    <p:sldMasterId id="2147483803" r:id="rId7"/>
    <p:sldMasterId id="2147483723" r:id="rId8"/>
    <p:sldMasterId id="2147483978" r:id="rId9"/>
    <p:sldMasterId id="2147483996" r:id="rId10"/>
    <p:sldMasterId id="2147484014" r:id="rId11"/>
  </p:sldMasterIdLst>
  <p:notesMasterIdLst>
    <p:notesMasterId r:id="rId45"/>
  </p:notesMasterIdLst>
  <p:handoutMasterIdLst>
    <p:handoutMasterId r:id="rId46"/>
  </p:handoutMasterIdLst>
  <p:sldIdLst>
    <p:sldId id="272" r:id="rId12"/>
    <p:sldId id="274" r:id="rId13"/>
    <p:sldId id="289" r:id="rId14"/>
    <p:sldId id="275" r:id="rId15"/>
    <p:sldId id="311" r:id="rId16"/>
    <p:sldId id="290" r:id="rId17"/>
    <p:sldId id="277" r:id="rId18"/>
    <p:sldId id="280" r:id="rId19"/>
    <p:sldId id="283" r:id="rId20"/>
    <p:sldId id="313" r:id="rId21"/>
    <p:sldId id="282" r:id="rId22"/>
    <p:sldId id="278" r:id="rId23"/>
    <p:sldId id="302" r:id="rId24"/>
    <p:sldId id="299" r:id="rId25"/>
    <p:sldId id="298" r:id="rId26"/>
    <p:sldId id="301" r:id="rId27"/>
    <p:sldId id="314" r:id="rId28"/>
    <p:sldId id="296" r:id="rId29"/>
    <p:sldId id="288" r:id="rId30"/>
    <p:sldId id="303" r:id="rId31"/>
    <p:sldId id="315" r:id="rId32"/>
    <p:sldId id="286" r:id="rId33"/>
    <p:sldId id="305" r:id="rId34"/>
    <p:sldId id="304" r:id="rId35"/>
    <p:sldId id="307" r:id="rId36"/>
    <p:sldId id="308" r:id="rId37"/>
    <p:sldId id="309" r:id="rId38"/>
    <p:sldId id="312" r:id="rId39"/>
    <p:sldId id="273" r:id="rId40"/>
    <p:sldId id="294" r:id="rId41"/>
    <p:sldId id="284" r:id="rId42"/>
    <p:sldId id="279" r:id="rId43"/>
    <p:sldId id="293"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 id="{E7D0BBC4-BE83-9F45-B5AE-1BFF69AE96BC}">
          <p14:sldIdLst>
            <p14:sldId id="272"/>
            <p14:sldId id="274"/>
            <p14:sldId id="289"/>
            <p14:sldId id="275"/>
            <p14:sldId id="311"/>
            <p14:sldId id="290"/>
            <p14:sldId id="277"/>
            <p14:sldId id="280"/>
            <p14:sldId id="283"/>
            <p14:sldId id="313"/>
            <p14:sldId id="282"/>
            <p14:sldId id="278"/>
            <p14:sldId id="302"/>
            <p14:sldId id="299"/>
            <p14:sldId id="298"/>
            <p14:sldId id="301"/>
            <p14:sldId id="314"/>
            <p14:sldId id="296"/>
            <p14:sldId id="288"/>
            <p14:sldId id="303"/>
            <p14:sldId id="315"/>
            <p14:sldId id="286"/>
            <p14:sldId id="305"/>
            <p14:sldId id="304"/>
            <p14:sldId id="307"/>
            <p14:sldId id="308"/>
            <p14:sldId id="309"/>
            <p14:sldId id="312"/>
            <p14:sldId id="273"/>
          </p14:sldIdLst>
        </p14:section>
        <p14:section name="Core Slide- Examples" id="{D059DE35-6920-2F4E-A3FD-0C6F39F9E96C}">
          <p14:sldIdLst/>
        </p14:section>
        <p14:section name="Office Location Map" id="{53FD84B6-A1D4-0A45-9E6A-E53B9BDD67DD}">
          <p14:sldIdLst>
            <p14:sldId id="294"/>
            <p14:sldId id="284"/>
            <p14:sldId id="279"/>
            <p14:sldId id="293"/>
          </p14:sldIdLst>
        </p14:section>
      </p14:sectionLst>
    </p:ext>
    <p:ext uri="{EFAFB233-063F-42B5-8137-9DF3F51BA10A}">
      <p15:sldGuideLst xmlns:p15="http://schemas.microsoft.com/office/powerpoint/2012/main">
        <p15:guide id="1" orient="horz" pos="651">
          <p15:clr>
            <a:srgbClr val="A4A3A4"/>
          </p15:clr>
        </p15:guide>
        <p15:guide id="2" pos="147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D7"/>
    <a:srgbClr val="4248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53" autoAdjust="0"/>
    <p:restoredTop sz="76703" autoAdjust="0"/>
  </p:normalViewPr>
  <p:slideViewPr>
    <p:cSldViewPr snapToGrid="0" snapToObjects="1">
      <p:cViewPr varScale="1">
        <p:scale>
          <a:sx n="84" d="100"/>
          <a:sy n="84" d="100"/>
        </p:scale>
        <p:origin x="2592" y="90"/>
      </p:cViewPr>
      <p:guideLst>
        <p:guide orient="horz" pos="651"/>
        <p:guide pos="1476"/>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handoutMaster" Target="handoutMasters/handoutMaster1.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Presentation Title | Section Title</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76B503-8210-DC4D-9EEE-BB615DCD5AC9}" type="datetime1">
              <a:rPr lang="en-US" smtClean="0"/>
              <a:t>6/17/2019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B0D653-2F73-AD4C-BA73-26CCC4124EE3}" type="slidenum">
              <a:rPr lang="en-US" smtClean="0"/>
              <a:t>‹#›</a:t>
            </a:fld>
            <a:endParaRPr lang="en-US"/>
          </a:p>
        </p:txBody>
      </p:sp>
    </p:spTree>
    <p:extLst>
      <p:ext uri="{BB962C8B-B14F-4D97-AF65-F5344CB8AC3E}">
        <p14:creationId xmlns:p14="http://schemas.microsoft.com/office/powerpoint/2010/main" val="694526267"/>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Presentation Title | Section Title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91F511-29F8-EA47-8305-67B811EB322F}" type="datetime1">
              <a:rPr lang="en-US" smtClean="0"/>
              <a:t>6/17/2019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315CD0-A69A-A446-83F4-3C0817338F0D}" type="slidenum">
              <a:rPr lang="en-US" smtClean="0"/>
              <a:t>‹#›</a:t>
            </a:fld>
            <a:endParaRPr lang="en-US"/>
          </a:p>
        </p:txBody>
      </p:sp>
    </p:spTree>
    <p:extLst>
      <p:ext uri="{BB962C8B-B14F-4D97-AF65-F5344CB8AC3E}">
        <p14:creationId xmlns:p14="http://schemas.microsoft.com/office/powerpoint/2010/main" val="1398951010"/>
      </p:ext>
    </p:extLst>
  </p:cSld>
  <p:clrMap bg1="lt1" tx1="dk1" bg2="lt2" tx2="dk2" accent1="accent1" accent2="accent2" accent3="accent3" accent4="accent4" accent5="accent5" accent6="accent6" hlink="hlink" folHlink="folHlink"/>
  <p:hf sldNum="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Topics</a:t>
            </a:r>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1483913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Side channels and fringe habitats had higher concentration of fish populations than the main channel.  Important fisheries rearing habitats.</a:t>
            </a:r>
          </a:p>
          <a:p>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120721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Predominately native fisheries.  Recognized as a productive fishery and popular sport fishery destination</a:t>
            </a:r>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727284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Springs fed side channels and wetland habitats are throughout the valley floor.  </a:t>
            </a:r>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2703824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 foot print is a main channel with side channels. </a:t>
            </a:r>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4123344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underlying image shows best fit historic channel alignment.  See how the current side channel was the main channel.  This historic side channel is now current main channel. </a:t>
            </a:r>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68208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Bathymetric contours were overlaid onto the original drawings to evaluate the depth of sediment to the natural channel bottom. </a:t>
            </a:r>
          </a:p>
          <a:p>
            <a:r>
              <a:rPr lang="en-US" sz="1200" kern="1200" dirty="0">
                <a:solidFill>
                  <a:schemeClr val="tx1"/>
                </a:solidFill>
                <a:effectLst/>
                <a:latin typeface="+mn-lt"/>
                <a:ea typeface="+mn-ea"/>
                <a:cs typeface="+mn-cs"/>
              </a:rPr>
              <a:t>MLEA, in partnership with the USFS, has periodically sluiced sediments in the past in an effort to both restore reservoir capacity and provide aquatic habitat benefits by releasing spawning gravels and sand size sediments to augment the transport of sediments to downstream “sediment starved” reaches. However, aquatic habitat monitoring reports show that these efforts provided no measurable benefit (Brunson 2010). Sediment management is often the most important and technically challenging environmental consideration for a dam decommissioning project and can represent a significant portion of the total project cost (USSD 2015). Significant impacts may result from the release of impounded sediments and necessitate mitigation, which could significantly increase the costs for the decommissioning of the Yellowstone Hydroelectric Project.  Due to the extents of the fine sediment deposits there is potential to cause negative impacts to aquatic resources. Past studies have shown that the rapid fine-sediment released downstream of reservoirs infiltrates into the larger interstitial spaces at gravel deposits at a shallow depth within the channel bed (Downs et al. 2009) creating a “hard pan” affect.  . , and these consequences are not worth the potential spectated benefits to follow past management practices and sluice sediments stored behind the dam. The restoration approach minimizes the potential “hard pan” impact by mechanically removing and relocating the majority of reservoir fine sediments to upland areas. </a:t>
            </a:r>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3863418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Hydrology study – gage station analysis</a:t>
            </a:r>
          </a:p>
          <a:p>
            <a:r>
              <a:rPr lang="en-US" dirty="0" err="1"/>
              <a:t>Bankfull</a:t>
            </a:r>
            <a:r>
              <a:rPr lang="en-US" dirty="0"/>
              <a:t> measured in field and calibrated by gage station analysis.  No regional curves were developed because there was good data.</a:t>
            </a:r>
          </a:p>
          <a:p>
            <a:r>
              <a:rPr lang="en-US" dirty="0"/>
              <a:t>Geomorphic survey established reference parameters to develop stable channel dimension, pattern, and profile. </a:t>
            </a:r>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3653822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WBKF = 64.2</a:t>
            </a:r>
          </a:p>
          <a:p>
            <a:r>
              <a:rPr lang="en-US" dirty="0"/>
              <a:t>Riffle Max Depth = 2.72</a:t>
            </a:r>
          </a:p>
          <a:p>
            <a:r>
              <a:rPr lang="en-US" dirty="0"/>
              <a:t>Pool Max Depth = 5.4</a:t>
            </a:r>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2779626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Restored historic profile. </a:t>
            </a:r>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2028777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primary goal is to restore the historic foot print and to include a side channel. Restoration of side channel emphasized by Division of Wildlife, USFS, and TU.  This increases initial risk for stability and design challenges. Reduced future potential for a channel avulsion by hardening the head of the restored island, and design elevations to reduce shear stress across floodplain and within side channel.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Spring fed wetlands and the wetland fringe habitats at the head of the reservoir and mouth were important aspects to preserve.  Main channel aligned to hold a higher elevational head and continue to support the elevated groundwater (hyporheic zone at north end). </a:t>
            </a:r>
          </a:p>
          <a:p>
            <a:endParaRPr lang="en-US" dirty="0"/>
          </a:p>
          <a:p>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224207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736504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NCD</a:t>
            </a:r>
          </a:p>
          <a:p>
            <a:r>
              <a:rPr lang="en-US" dirty="0"/>
              <a:t>Restores historic pattern and profile</a:t>
            </a:r>
          </a:p>
          <a:p>
            <a:r>
              <a:rPr lang="en-US" dirty="0"/>
              <a:t>Dimensions designed for </a:t>
            </a:r>
            <a:r>
              <a:rPr lang="en-US" dirty="0" err="1"/>
              <a:t>bankfull</a:t>
            </a:r>
            <a:r>
              <a:rPr lang="en-US" dirty="0"/>
              <a:t> (dominant discharge) and reduce shear stress across floodplain</a:t>
            </a:r>
          </a:p>
          <a:p>
            <a:r>
              <a:rPr lang="en-US" dirty="0"/>
              <a:t>Salvage and reuse on-site wood</a:t>
            </a:r>
          </a:p>
          <a:p>
            <a:r>
              <a:rPr lang="en-US" dirty="0"/>
              <a:t>Salvage ad reuse Dam Timbers (and resale to offset costs)</a:t>
            </a:r>
          </a:p>
          <a:p>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914103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FERC’s surrender of license application requires the following elements: </a:t>
            </a:r>
          </a:p>
          <a:p>
            <a:r>
              <a:rPr lang="en-US" sz="1200" b="0" i="0" u="none" strike="noStrike" kern="1200" baseline="0" dirty="0">
                <a:solidFill>
                  <a:schemeClr val="tx1"/>
                </a:solidFill>
                <a:latin typeface="+mn-lt"/>
                <a:ea typeface="+mn-ea"/>
                <a:cs typeface="+mn-cs"/>
              </a:rPr>
              <a:t>1. National Environmental Policy Act (NEPA) documentation (i.e., an environmental assessment [EA]): An EA does not require multiple alternatives or public scoping. </a:t>
            </a:r>
          </a:p>
          <a:p>
            <a:r>
              <a:rPr lang="en-US" sz="1200" b="0" i="0" u="none" strike="noStrike" kern="1200" baseline="0" dirty="0">
                <a:solidFill>
                  <a:schemeClr val="tx1"/>
                </a:solidFill>
                <a:latin typeface="+mn-lt"/>
                <a:ea typeface="+mn-ea"/>
                <a:cs typeface="+mn-cs"/>
              </a:rPr>
              <a:t>2. Dam decommissioning and removal plan: Requires review and approval by USFS and FERC’s San Francisco office. </a:t>
            </a:r>
          </a:p>
          <a:p>
            <a:r>
              <a:rPr lang="en-US" sz="1200" b="0" i="0" u="none" strike="noStrike" kern="1200" baseline="0" dirty="0">
                <a:solidFill>
                  <a:schemeClr val="tx1"/>
                </a:solidFill>
                <a:latin typeface="+mn-lt"/>
                <a:ea typeface="+mn-ea"/>
                <a:cs typeface="+mn-cs"/>
              </a:rPr>
              <a:t>3. Restoration and reclamation plans: Require review and approval by USFS. </a:t>
            </a:r>
          </a:p>
          <a:p>
            <a:r>
              <a:rPr lang="en-US" sz="1200" b="0" i="0" u="none" strike="noStrike" kern="1200" baseline="0" dirty="0">
                <a:solidFill>
                  <a:schemeClr val="tx1"/>
                </a:solidFill>
                <a:latin typeface="+mn-lt"/>
                <a:ea typeface="+mn-ea"/>
                <a:cs typeface="+mn-cs"/>
              </a:rPr>
              <a:t>4. FERC consultation: FERC consults with Utah State Historic Preservation Office (SHPO) and tribal governments as necessary. </a:t>
            </a:r>
          </a:p>
          <a:p>
            <a:r>
              <a:rPr lang="en-US" sz="1200" b="0" i="0" u="none" strike="noStrike" kern="1200" baseline="0" dirty="0">
                <a:solidFill>
                  <a:schemeClr val="tx1"/>
                </a:solidFill>
                <a:latin typeface="+mn-lt"/>
                <a:ea typeface="+mn-ea"/>
                <a:cs typeface="+mn-cs"/>
              </a:rPr>
              <a:t>5. MLEA consultation: MLEA coordinates with USFS to obtain a letter of support for the project. Other written coordination with state and federal agencies would support the surrender application. </a:t>
            </a:r>
          </a:p>
          <a:p>
            <a:r>
              <a:rPr lang="en-US" sz="1200" b="0" i="0" u="none" strike="noStrike" kern="1200" baseline="0" dirty="0">
                <a:solidFill>
                  <a:schemeClr val="tx1"/>
                </a:solidFill>
                <a:latin typeface="+mn-lt"/>
                <a:ea typeface="+mn-ea"/>
                <a:cs typeface="+mn-cs"/>
              </a:rPr>
              <a:t>6. List of adjacent landowners with contact information </a:t>
            </a:r>
          </a:p>
          <a:p>
            <a:r>
              <a:rPr lang="en-US" sz="1200" b="0" i="0" u="none" strike="noStrike" kern="1200" baseline="0" dirty="0">
                <a:solidFill>
                  <a:schemeClr val="tx1"/>
                </a:solidFill>
                <a:latin typeface="+mn-lt"/>
                <a:ea typeface="+mn-ea"/>
                <a:cs typeface="+mn-cs"/>
              </a:rPr>
              <a:t>7. USFS special use permit or memorandum of agreement: This documentation between USFS and a new owner is required if a transfer of dam ownership will occur. </a:t>
            </a:r>
          </a:p>
          <a:p>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2340461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Maximize the use of Wood</a:t>
            </a:r>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3619035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FERC’s surrender of license application requires the following elements: </a:t>
            </a:r>
          </a:p>
          <a:p>
            <a:r>
              <a:rPr lang="en-US" sz="1200" b="0" i="0" u="none" strike="noStrike" kern="1200" baseline="0" dirty="0">
                <a:solidFill>
                  <a:schemeClr val="tx1"/>
                </a:solidFill>
                <a:latin typeface="+mn-lt"/>
                <a:ea typeface="+mn-ea"/>
                <a:cs typeface="+mn-cs"/>
              </a:rPr>
              <a:t>1. National Environmental Policy Act (NEPA) documentation (i.e., an environmental assessment [EA]): An EA does not require multiple alternatives or public scoping. </a:t>
            </a:r>
          </a:p>
          <a:p>
            <a:r>
              <a:rPr lang="en-US" sz="1200" b="0" i="0" u="none" strike="noStrike" kern="1200" baseline="0" dirty="0">
                <a:solidFill>
                  <a:schemeClr val="tx1"/>
                </a:solidFill>
                <a:latin typeface="+mn-lt"/>
                <a:ea typeface="+mn-ea"/>
                <a:cs typeface="+mn-cs"/>
              </a:rPr>
              <a:t>2. Dam decommissioning and removal plan: Requires review and approval by USFS and FERC’s San Francisco office. </a:t>
            </a:r>
          </a:p>
          <a:p>
            <a:r>
              <a:rPr lang="en-US" sz="1200" b="0" i="0" u="none" strike="noStrike" kern="1200" baseline="0" dirty="0">
                <a:solidFill>
                  <a:schemeClr val="tx1"/>
                </a:solidFill>
                <a:latin typeface="+mn-lt"/>
                <a:ea typeface="+mn-ea"/>
                <a:cs typeface="+mn-cs"/>
              </a:rPr>
              <a:t>3. Restoration and reclamation plans: Require review and approval by USFS. </a:t>
            </a:r>
          </a:p>
          <a:p>
            <a:r>
              <a:rPr lang="en-US" sz="1200" b="0" i="0" u="none" strike="noStrike" kern="1200" baseline="0" dirty="0">
                <a:solidFill>
                  <a:schemeClr val="tx1"/>
                </a:solidFill>
                <a:latin typeface="+mn-lt"/>
                <a:ea typeface="+mn-ea"/>
                <a:cs typeface="+mn-cs"/>
              </a:rPr>
              <a:t>4. FERC consultation: FERC consults with Utah State Historic Preservation Office (SHPO) and tribal governments as necessary. </a:t>
            </a:r>
          </a:p>
          <a:p>
            <a:r>
              <a:rPr lang="en-US" sz="1200" b="0" i="0" u="none" strike="noStrike" kern="1200" baseline="0" dirty="0">
                <a:solidFill>
                  <a:schemeClr val="tx1"/>
                </a:solidFill>
                <a:latin typeface="+mn-lt"/>
                <a:ea typeface="+mn-ea"/>
                <a:cs typeface="+mn-cs"/>
              </a:rPr>
              <a:t>5. MLEA consultation: MLEA coordinates with USFS to obtain a letter of support for the project. Other written coordination with state and federal agencies would support the surrender application. </a:t>
            </a:r>
          </a:p>
          <a:p>
            <a:r>
              <a:rPr lang="en-US" sz="1200" b="0" i="0" u="none" strike="noStrike" kern="1200" baseline="0" dirty="0">
                <a:solidFill>
                  <a:schemeClr val="tx1"/>
                </a:solidFill>
                <a:latin typeface="+mn-lt"/>
                <a:ea typeface="+mn-ea"/>
                <a:cs typeface="+mn-cs"/>
              </a:rPr>
              <a:t>6. List of adjacent landowners with contact information </a:t>
            </a:r>
          </a:p>
          <a:p>
            <a:r>
              <a:rPr lang="en-US" sz="1200" b="0" i="0" u="none" strike="noStrike" kern="1200" baseline="0" dirty="0">
                <a:solidFill>
                  <a:schemeClr val="tx1"/>
                </a:solidFill>
                <a:latin typeface="+mn-lt"/>
                <a:ea typeface="+mn-ea"/>
                <a:cs typeface="+mn-cs"/>
              </a:rPr>
              <a:t>7. USFS special use permit or memorandum of agreement: This documentation between USFS and a new owner is required if a transfer of dam ownership will occur. </a:t>
            </a:r>
          </a:p>
          <a:p>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3386560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3892208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Steep drops – reduce head</a:t>
            </a:r>
          </a:p>
          <a:p>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1462066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1698203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Boulder clusters and pockets were assessed during the aquatic surveys as important features to incorporate in the design</a:t>
            </a:r>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3610524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assessment methods</a:t>
            </a:r>
          </a:p>
          <a:p>
            <a:r>
              <a:rPr lang="en-US" dirty="0"/>
              <a:t>Self- Mitigating by Restore historic footprint and functions</a:t>
            </a:r>
          </a:p>
          <a:p>
            <a:r>
              <a:rPr lang="en-US" dirty="0"/>
              <a:t>Restores stable geomorphic dimensions, pattern, and profile</a:t>
            </a:r>
          </a:p>
          <a:p>
            <a:r>
              <a:rPr lang="en-US" dirty="0"/>
              <a:t>Maximizes use of wood structures</a:t>
            </a:r>
          </a:p>
          <a:p>
            <a:r>
              <a:rPr lang="en-US" dirty="0"/>
              <a:t>Preserves wetlands at hyporheic zone at reservoir mouth</a:t>
            </a:r>
          </a:p>
          <a:p>
            <a:r>
              <a:rPr lang="en-US" dirty="0"/>
              <a:t>Enhances sport fishery</a:t>
            </a:r>
          </a:p>
          <a:p>
            <a:r>
              <a:rPr lang="en-US" dirty="0"/>
              <a:t>Incorporates landscape design elements to restore recreational elements and facilitate concentrated use access points</a:t>
            </a:r>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1302007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think an important aspect of the design is maintaining the existing side channel, spring fed wetlands at the head of the reservoir.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restore channel and large meander bend at the head of the reservoir accomplishes this and maintains the hyporheic zone through the valley floor.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the FS habitat report emphasized the best habitat is within side channels that is why they really wanted to mimic the historic valley floor with a main channel and side channel --even though David B was reluctant at first because less risk to design for a single thread.</a:t>
            </a:r>
          </a:p>
          <a:p>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3744602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Moon Lake Electric Association, Inc. (Moon Lake), is applying to the Federal Energy Regulatory Commission (FERC) for a surrender of license for the Yellowstone Hydroelectric Project.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Originally licensed in 1943, the small hydroelectric company has been in production for 77 years.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Based on findings during the relicensing process, a determination was made that the costs to operate and repair infrastructure, in addition to the low power generation, it is in the best interest of Moon Lake to decommission the project and to satisfy their customers from other sources of power.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costs associated with the replacement of the penstock and renewing the existing license would significantly increase the cost of power from the Yellowstone Hydroelectric project.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less expensive sources in the Uinta Basin produced from Oil and Gas extracted from the Williams Fork Formation.</a:t>
            </a:r>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765023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600604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Dam is 4.6 meter-high vertical drop, 113-meter long timber, rock, and steel composite dam that impounds a small 3.8 acre reservoir.</a:t>
            </a:r>
          </a:p>
          <a:p>
            <a:r>
              <a:rPr lang="en-US" sz="1200" kern="1200" dirty="0">
                <a:solidFill>
                  <a:schemeClr val="tx1"/>
                </a:solidFill>
                <a:effectLst/>
                <a:latin typeface="+mn-lt"/>
                <a:ea typeface="+mn-ea"/>
                <a:cs typeface="+mn-cs"/>
              </a:rPr>
              <a:t>A 4,307-meter long penstock pipeline runs along the upland terrace to a powerhouse facility with a capacity of 900 kilowatts. </a:t>
            </a:r>
          </a:p>
          <a:p>
            <a:r>
              <a:rPr lang="en-US" sz="1200" kern="1200" dirty="0">
                <a:solidFill>
                  <a:schemeClr val="tx1"/>
                </a:solidFill>
                <a:effectLst/>
                <a:latin typeface="+mn-lt"/>
                <a:ea typeface="+mn-ea"/>
                <a:cs typeface="+mn-cs"/>
              </a:rPr>
              <a:t>Sluice gate structure, where sediments have been historically sluiced to restore reservoir capacity. </a:t>
            </a:r>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1229986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Reservoir is a popular destination for recreation.  The USFS operates a campground, with several designated spaces, restroom facilities, and </a:t>
            </a:r>
            <a:r>
              <a:rPr lang="en-US" dirty="0" err="1"/>
              <a:t>dayuse</a:t>
            </a:r>
            <a:r>
              <a:rPr lang="en-US" dirty="0"/>
              <a:t> parking area. </a:t>
            </a:r>
          </a:p>
          <a:p>
            <a:r>
              <a:rPr lang="en-US" dirty="0"/>
              <a:t>There is a fishing dock and trails surround the reservoir and creek both upstream and downstream of the reservoir. </a:t>
            </a:r>
          </a:p>
          <a:p>
            <a:r>
              <a:rPr lang="en-US" dirty="0"/>
              <a:t>Stocked trout</a:t>
            </a:r>
          </a:p>
          <a:p>
            <a:r>
              <a:rPr lang="en-US" dirty="0"/>
              <a:t>Average length = 10 inch</a:t>
            </a:r>
          </a:p>
          <a:p>
            <a:endParaRPr lang="en-US" dirty="0"/>
          </a:p>
          <a:p>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540636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FERC’s surrender of license application requires the following elements: </a:t>
            </a:r>
          </a:p>
          <a:p>
            <a:pPr marL="228600" indent="-228600">
              <a:buAutoNum type="arabicPeriod"/>
            </a:pPr>
            <a:r>
              <a:rPr lang="en-US" sz="1200" b="0" i="0" u="none" strike="noStrike" kern="1200" baseline="0" dirty="0">
                <a:solidFill>
                  <a:schemeClr val="tx1"/>
                </a:solidFill>
                <a:latin typeface="+mn-lt"/>
                <a:ea typeface="+mn-ea"/>
                <a:cs typeface="+mn-cs"/>
              </a:rPr>
              <a:t>National Environmental Policy Act (NEPA) documentation </a:t>
            </a:r>
          </a:p>
          <a:p>
            <a:pPr marL="228600" indent="-228600">
              <a:buAutoNum type="arabicPeriod" startAt="2"/>
            </a:pPr>
            <a:r>
              <a:rPr lang="en-US" sz="1200" b="0" i="0" u="none" strike="noStrike" kern="1200" baseline="0" dirty="0">
                <a:solidFill>
                  <a:schemeClr val="tx1"/>
                </a:solidFill>
                <a:latin typeface="+mn-lt"/>
                <a:ea typeface="+mn-ea"/>
                <a:cs typeface="+mn-cs"/>
              </a:rPr>
              <a:t>Dam Decommissioning and Sediment Removal Plan</a:t>
            </a:r>
          </a:p>
          <a:p>
            <a:pPr marL="228600" indent="-228600">
              <a:buAutoNum type="arabicPeriod" startAt="2"/>
            </a:pPr>
            <a:r>
              <a:rPr lang="en-US" sz="1200" b="0" i="0" u="none" strike="noStrike" kern="1200" baseline="0" dirty="0">
                <a:solidFill>
                  <a:schemeClr val="tx1"/>
                </a:solidFill>
                <a:latin typeface="+mn-lt"/>
                <a:ea typeface="+mn-ea"/>
                <a:cs typeface="+mn-cs"/>
              </a:rPr>
              <a:t>Stream Restoration and Site Reclamation Plans</a:t>
            </a:r>
          </a:p>
          <a:p>
            <a:pPr marL="228600" indent="-228600">
              <a:buAutoNum type="arabicPeriod" startAt="2"/>
            </a:pPr>
            <a:r>
              <a:rPr lang="en-US" sz="1200" b="0" i="0" u="none" strike="noStrike" kern="1200" baseline="0" dirty="0">
                <a:solidFill>
                  <a:schemeClr val="tx1"/>
                </a:solidFill>
                <a:latin typeface="+mn-lt"/>
                <a:ea typeface="+mn-ea"/>
                <a:cs typeface="+mn-cs"/>
              </a:rPr>
              <a:t>Long-term Monitoring and Success Criteria</a:t>
            </a:r>
          </a:p>
          <a:p>
            <a:pPr marL="228600" indent="-228600">
              <a:buAutoNum type="arabicPeriod" startAt="2"/>
            </a:pPr>
            <a:r>
              <a:rPr lang="en-US" sz="1200" b="0" i="0" u="none" strike="noStrike" kern="1200" baseline="0" dirty="0">
                <a:solidFill>
                  <a:schemeClr val="tx1"/>
                </a:solidFill>
                <a:latin typeface="+mn-lt"/>
                <a:ea typeface="+mn-ea"/>
                <a:cs typeface="+mn-cs"/>
              </a:rPr>
              <a:t>USFS/MLEA Documentation and “Quit Claim of Easement” gives back management of lands to USFS.</a:t>
            </a:r>
          </a:p>
          <a:p>
            <a:pPr marL="228600" marR="0" lvl="0" indent="-228600" algn="l" defTabSz="457200" rtl="0" eaLnBrk="1" fontAlgn="auto" latinLnBrk="0" hangingPunct="1">
              <a:lnSpc>
                <a:spcPct val="100000"/>
              </a:lnSpc>
              <a:spcBef>
                <a:spcPts val="0"/>
              </a:spcBef>
              <a:spcAft>
                <a:spcPts val="0"/>
              </a:spcAft>
              <a:buClrTx/>
              <a:buSzTx/>
              <a:buFontTx/>
              <a:buAutoNum type="arabicPeriod" startAt="2"/>
              <a:tabLst/>
              <a:defRPr/>
            </a:pPr>
            <a:r>
              <a:rPr lang="en-US" sz="1200" kern="1200" dirty="0">
                <a:solidFill>
                  <a:schemeClr val="tx1"/>
                </a:solidFill>
                <a:effectLst/>
                <a:latin typeface="+mn-lt"/>
                <a:ea typeface="+mn-ea"/>
                <a:cs typeface="+mn-cs"/>
              </a:rPr>
              <a:t>Project Stakeholders (MLEA, USFS, Landowners, TU, DWR)</a:t>
            </a:r>
            <a:endParaRPr lang="en-US" dirty="0"/>
          </a:p>
          <a:p>
            <a:pPr marL="228600" indent="-228600">
              <a:buAutoNum type="arabicPeriod" startAt="2"/>
            </a:pPr>
            <a:endParaRPr lang="en-US" sz="1200" b="0" i="0" u="none" strike="noStrike" kern="1200" baseline="0" dirty="0">
              <a:solidFill>
                <a:schemeClr val="tx1"/>
              </a:solidFill>
              <a:latin typeface="+mn-lt"/>
              <a:ea typeface="+mn-ea"/>
              <a:cs typeface="+mn-cs"/>
            </a:endParaRPr>
          </a:p>
          <a:p>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3354466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collective team performed a site assessment:</a:t>
            </a:r>
          </a:p>
          <a:p>
            <a:r>
              <a:rPr lang="en-US" dirty="0"/>
              <a:t>Bathymetric and Topographic surveys</a:t>
            </a:r>
          </a:p>
          <a:p>
            <a:r>
              <a:rPr lang="en-US" dirty="0"/>
              <a:t>Geomorphic assessment—methods follow </a:t>
            </a:r>
            <a:r>
              <a:rPr lang="en-US" dirty="0" err="1"/>
              <a:t>Rosgen</a:t>
            </a:r>
            <a:r>
              <a:rPr lang="en-US" dirty="0"/>
              <a:t> and stream assessment tools to evaluate stream functions and quantify functional lift</a:t>
            </a:r>
          </a:p>
          <a:p>
            <a:r>
              <a:rPr lang="en-US" dirty="0"/>
              <a:t>Large Wood Inventory</a:t>
            </a:r>
          </a:p>
          <a:p>
            <a:r>
              <a:rPr lang="en-US" dirty="0"/>
              <a:t>Sediment assessment – lab test for contaminants and gradation</a:t>
            </a:r>
          </a:p>
          <a:p>
            <a:r>
              <a:rPr lang="en-US" dirty="0"/>
              <a:t>Biological Surveys</a:t>
            </a:r>
          </a:p>
          <a:p>
            <a:r>
              <a:rPr lang="en-US" dirty="0"/>
              <a:t>Cultural investigation</a:t>
            </a:r>
          </a:p>
          <a:p>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1469277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Yellowstone River is a multiple thread meandering channel with lateral bars in the tighter valley sections.  In the wider valley sections, the channel displays a braided channel character forming mid-channel and side bar deposits, islands, and multiple channels across the floodplain and valley floor. The valley floor consists of alluvium, where the channels cut through unconsolidated deposits of sand/gravel/cobbles that have been transported to and deposited on the valley floor and floodplain through fluvial processes. The river generally has single thread main channel, where it can concentrate stream flow and maximize bed-sediment transport; however the Yellowstone River forms multiple channels where the channel is constricted by naturally armored and well vegetated banks, causing deposition and natural channel avulsion. </a:t>
            </a:r>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216399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Sediment supply is driven from both upstream loading primarily supplied to the system from the colluvium slopes and from within the channels themselves. </a:t>
            </a:r>
          </a:p>
          <a:p>
            <a:r>
              <a:rPr lang="en-US" sz="1200" kern="1200" dirty="0">
                <a:solidFill>
                  <a:schemeClr val="tx1"/>
                </a:solidFill>
                <a:effectLst/>
                <a:latin typeface="+mn-lt"/>
                <a:ea typeface="+mn-ea"/>
                <a:cs typeface="+mn-cs"/>
              </a:rPr>
              <a:t>Yellowstone River does not display well-formed point bars but more lateral bars, a characteristic of steeper coarse substrate alluvial channels that have a lower sinuosity and meander belt width ratio versus wider valleys with shallower slopes. The medial bars and local braided channel characteristics are typical for low sinuosity channels with steep energy gradients and high flood discharges to transport material but also very low discharges, where those deposits divide flow at low stages. </a:t>
            </a:r>
            <a:endParaRPr lang="en-US" dirty="0"/>
          </a:p>
          <a:p>
            <a:r>
              <a:rPr lang="en-US" dirty="0"/>
              <a:t>It is a Flood dominated system with High Bedload</a:t>
            </a:r>
          </a:p>
          <a:p>
            <a:r>
              <a:rPr lang="en-US" sz="1200" kern="1200" dirty="0">
                <a:solidFill>
                  <a:schemeClr val="tx1"/>
                </a:solidFill>
                <a:effectLst/>
                <a:latin typeface="+mn-lt"/>
                <a:ea typeface="+mn-ea"/>
                <a:cs typeface="+mn-cs"/>
              </a:rPr>
              <a:t>Yellowstone River is in a transitional zone within the Valley, where some energy is expended through lateral migration but is predominantly expended through both the boundary roughness in the vertical dimension and the formation of riffles and pools. </a:t>
            </a:r>
          </a:p>
          <a:p>
            <a:r>
              <a:rPr lang="en-US" sz="1200" kern="1200" dirty="0">
                <a:solidFill>
                  <a:schemeClr val="tx1"/>
                </a:solidFill>
                <a:effectLst/>
                <a:latin typeface="+mn-lt"/>
                <a:ea typeface="+mn-ea"/>
                <a:cs typeface="+mn-cs"/>
              </a:rPr>
              <a:t>Naturally steep riffles and moderate depth pools</a:t>
            </a:r>
            <a:endParaRPr lang="en-US" dirty="0"/>
          </a:p>
        </p:txBody>
      </p:sp>
      <p:sp>
        <p:nvSpPr>
          <p:cNvPr id="4" name="Header Placeholder 3"/>
          <p:cNvSpPr>
            <a:spLocks noGrp="1"/>
          </p:cNvSpPr>
          <p:nvPr>
            <p:ph type="hdr" sz="quarter"/>
          </p:nvPr>
        </p:nvSpPr>
        <p:spPr/>
        <p:txBody>
          <a:bodyPr/>
          <a:lstStyle/>
          <a:p>
            <a:r>
              <a:rPr lang="en-US"/>
              <a:t>Presentation Title | Section Title</a:t>
            </a:r>
          </a:p>
        </p:txBody>
      </p:sp>
    </p:spTree>
    <p:extLst>
      <p:ext uri="{BB962C8B-B14F-4D97-AF65-F5344CB8AC3E}">
        <p14:creationId xmlns:p14="http://schemas.microsoft.com/office/powerpoint/2010/main" val="667536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SWCA/text/white bar - blue bgrnd">
    <p:spTree>
      <p:nvGrpSpPr>
        <p:cNvPr id="1" name=""/>
        <p:cNvGrpSpPr/>
        <p:nvPr/>
      </p:nvGrpSpPr>
      <p:grpSpPr>
        <a:xfrm>
          <a:off x="0" y="0"/>
          <a:ext cx="0" cy="0"/>
          <a:chOff x="0" y="0"/>
          <a:chExt cx="0" cy="0"/>
        </a:xfrm>
      </p:grpSpPr>
      <p:sp>
        <p:nvSpPr>
          <p:cNvPr id="2" name="Title 1"/>
          <p:cNvSpPr>
            <a:spLocks noGrp="1"/>
          </p:cNvSpPr>
          <p:nvPr>
            <p:ph type="title"/>
          </p:nvPr>
        </p:nvSpPr>
        <p:spPr>
          <a:xfrm>
            <a:off x="2581640" y="2783840"/>
            <a:ext cx="6146800" cy="618420"/>
          </a:xfrm>
        </p:spPr>
        <p:txBody>
          <a:bodyPr/>
          <a:lstStyle/>
          <a:p>
            <a:r>
              <a:rPr lang="en-US" dirty="0"/>
              <a:t>Click to edit Master title style</a:t>
            </a:r>
          </a:p>
        </p:txBody>
      </p:sp>
      <p:sp>
        <p:nvSpPr>
          <p:cNvPr id="7" name="Text Placeholder 3"/>
          <p:cNvSpPr>
            <a:spLocks noGrp="1"/>
          </p:cNvSpPr>
          <p:nvPr>
            <p:ph type="body" sz="quarter" idx="10"/>
          </p:nvPr>
        </p:nvSpPr>
        <p:spPr>
          <a:xfrm>
            <a:off x="2526120" y="4101269"/>
            <a:ext cx="6146800" cy="638438"/>
          </a:xfrm>
          <a:prstGeom prst="rect">
            <a:avLst/>
          </a:prstGeom>
        </p:spPr>
        <p:txBody>
          <a:bodyPr vert="horz" lIns="0" tIns="0" rIns="0" bIns="0" anchor="ctr" anchorCtr="1"/>
          <a:lstStyle>
            <a:lvl1pPr algn="ctr">
              <a:spcBef>
                <a:spcPts val="0"/>
              </a:spcBef>
              <a:defRPr sz="3000"/>
            </a:lvl1pPr>
          </a:lstStyle>
          <a:p>
            <a:pPr lvl="0"/>
            <a:r>
              <a:rPr lang="en-US" dirty="0"/>
              <a:t>Click to edit Master text </a:t>
            </a:r>
          </a:p>
        </p:txBody>
      </p:sp>
    </p:spTree>
    <p:extLst>
      <p:ext uri="{BB962C8B-B14F-4D97-AF65-F5344CB8AC3E}">
        <p14:creationId xmlns:p14="http://schemas.microsoft.com/office/powerpoint/2010/main" val="1852024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slide bgrnd">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455062"/>
            <a:ext cx="9143999" cy="5956011"/>
          </a:xfrm>
        </p:spPr>
        <p:txBody>
          <a:bodyPr>
            <a:normAutofit/>
          </a:bodyPr>
          <a:lstStyle>
            <a:lvl1pPr>
              <a:defRPr sz="1200"/>
            </a:lvl1pPr>
          </a:lstStyle>
          <a:p>
            <a:pPr lvl="1"/>
            <a:r>
              <a:rPr lang="en-US" dirty="0"/>
              <a:t>Picture - </a:t>
            </a:r>
          </a:p>
        </p:txBody>
      </p:sp>
      <p:sp>
        <p:nvSpPr>
          <p:cNvPr id="7" name="Text Placeholder 7"/>
          <p:cNvSpPr>
            <a:spLocks noGrp="1"/>
          </p:cNvSpPr>
          <p:nvPr>
            <p:ph type="body" sz="quarter" idx="14" hasCustomPrompt="1"/>
          </p:nvPr>
        </p:nvSpPr>
        <p:spPr>
          <a:xfrm>
            <a:off x="463550" y="140151"/>
            <a:ext cx="8327513"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6"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3501437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bullet list w/picture">
    <p:spTree>
      <p:nvGrpSpPr>
        <p:cNvPr id="1" name=""/>
        <p:cNvGrpSpPr/>
        <p:nvPr/>
      </p:nvGrpSpPr>
      <p:grpSpPr>
        <a:xfrm>
          <a:off x="0" y="0"/>
          <a:ext cx="0" cy="0"/>
          <a:chOff x="0" y="0"/>
          <a:chExt cx="0" cy="0"/>
        </a:xfrm>
      </p:grpSpPr>
      <p:sp>
        <p:nvSpPr>
          <p:cNvPr id="2" name="Title 1"/>
          <p:cNvSpPr>
            <a:spLocks noGrp="1"/>
          </p:cNvSpPr>
          <p:nvPr>
            <p:ph type="title"/>
          </p:nvPr>
        </p:nvSpPr>
        <p:spPr>
          <a:xfrm>
            <a:off x="469611" y="665764"/>
            <a:ext cx="4399280" cy="752069"/>
          </a:xfrm>
        </p:spPr>
        <p:txBody>
          <a:bodyPr/>
          <a:lstStyle/>
          <a:p>
            <a:r>
              <a:rPr lang="en-US" dirty="0"/>
              <a:t>Click to edit </a:t>
            </a:r>
          </a:p>
        </p:txBody>
      </p:sp>
      <p:sp>
        <p:nvSpPr>
          <p:cNvPr id="5" name="Picture Placeholder 4"/>
          <p:cNvSpPr>
            <a:spLocks noGrp="1"/>
          </p:cNvSpPr>
          <p:nvPr>
            <p:ph type="pic" sz="quarter" idx="13"/>
          </p:nvPr>
        </p:nvSpPr>
        <p:spPr>
          <a:xfrm>
            <a:off x="4968875" y="454024"/>
            <a:ext cx="4175125" cy="5943600"/>
          </a:xfrm>
        </p:spPr>
        <p:txBody>
          <a:bodyPr/>
          <a:lstStyle/>
          <a:p>
            <a:endParaRPr lang="en-US"/>
          </a:p>
        </p:txBody>
      </p:sp>
      <p:sp>
        <p:nvSpPr>
          <p:cNvPr id="9" name="Text Placeholder 7"/>
          <p:cNvSpPr>
            <a:spLocks noGrp="1"/>
          </p:cNvSpPr>
          <p:nvPr>
            <p:ph type="body" sz="quarter" idx="14" hasCustomPrompt="1"/>
          </p:nvPr>
        </p:nvSpPr>
        <p:spPr>
          <a:xfrm>
            <a:off x="463550" y="140151"/>
            <a:ext cx="8500128"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6" name="Text Placeholder 5"/>
          <p:cNvSpPr>
            <a:spLocks noGrp="1"/>
          </p:cNvSpPr>
          <p:nvPr>
            <p:ph type="body" sz="quarter" idx="15"/>
          </p:nvPr>
        </p:nvSpPr>
        <p:spPr>
          <a:xfrm>
            <a:off x="463550" y="1479550"/>
            <a:ext cx="4398963" cy="4789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868571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bullet list &amp; 3 pictures">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968875" y="459740"/>
            <a:ext cx="4175125" cy="5943600"/>
          </a:xfrm>
        </p:spPr>
        <p:txBody>
          <a:bodyPr>
            <a:normAutofit/>
          </a:bodyPr>
          <a:lstStyle>
            <a:lvl1pPr marL="0" indent="0">
              <a:buNone/>
              <a:defRPr sz="1200"/>
            </a:lvl1pPr>
          </a:lstStyle>
          <a:p>
            <a:endParaRPr lang="en-US" dirty="0"/>
          </a:p>
        </p:txBody>
      </p:sp>
      <p:sp>
        <p:nvSpPr>
          <p:cNvPr id="2" name="Title 1"/>
          <p:cNvSpPr>
            <a:spLocks noGrp="1"/>
          </p:cNvSpPr>
          <p:nvPr>
            <p:ph type="title"/>
          </p:nvPr>
        </p:nvSpPr>
        <p:spPr>
          <a:xfrm>
            <a:off x="469611" y="635000"/>
            <a:ext cx="4399280" cy="812800"/>
          </a:xfrm>
        </p:spPr>
        <p:txBody>
          <a:bodyPr/>
          <a:lstStyle/>
          <a:p>
            <a:r>
              <a:rPr lang="en-US" dirty="0"/>
              <a:t>Click to edit </a:t>
            </a:r>
          </a:p>
        </p:txBody>
      </p:sp>
      <p:sp>
        <p:nvSpPr>
          <p:cNvPr id="6" name="Picture Placeholder 5"/>
          <p:cNvSpPr>
            <a:spLocks noGrp="1"/>
          </p:cNvSpPr>
          <p:nvPr>
            <p:ph type="pic" sz="quarter" idx="14"/>
          </p:nvPr>
        </p:nvSpPr>
        <p:spPr>
          <a:xfrm>
            <a:off x="4287838" y="2458720"/>
            <a:ext cx="2265362" cy="1656080"/>
          </a:xfrm>
        </p:spPr>
        <p:txBody>
          <a:bodyPr>
            <a:normAutofit/>
          </a:bodyPr>
          <a:lstStyle>
            <a:lvl1pPr marL="0" indent="0">
              <a:buNone/>
              <a:defRPr sz="1200"/>
            </a:lvl1pPr>
          </a:lstStyle>
          <a:p>
            <a:endParaRPr lang="en-US" dirty="0"/>
          </a:p>
        </p:txBody>
      </p:sp>
      <p:sp>
        <p:nvSpPr>
          <p:cNvPr id="21" name="Picture Placeholder 5"/>
          <p:cNvSpPr>
            <a:spLocks noGrp="1"/>
          </p:cNvSpPr>
          <p:nvPr>
            <p:ph type="pic" sz="quarter" idx="15"/>
          </p:nvPr>
        </p:nvSpPr>
        <p:spPr>
          <a:xfrm>
            <a:off x="4287838" y="4267200"/>
            <a:ext cx="2265362" cy="1656080"/>
          </a:xfrm>
        </p:spPr>
        <p:txBody>
          <a:bodyPr>
            <a:normAutofit/>
          </a:bodyPr>
          <a:lstStyle>
            <a:lvl1pPr marL="0" indent="0">
              <a:buNone/>
              <a:defRPr sz="1200"/>
            </a:lvl1pPr>
          </a:lstStyle>
          <a:p>
            <a:endParaRPr lang="en-US" dirty="0"/>
          </a:p>
        </p:txBody>
      </p:sp>
      <p:sp>
        <p:nvSpPr>
          <p:cNvPr id="9" name="Text Placeholder 7"/>
          <p:cNvSpPr>
            <a:spLocks noGrp="1"/>
          </p:cNvSpPr>
          <p:nvPr>
            <p:ph type="body" sz="quarter" idx="16" hasCustomPrompt="1"/>
          </p:nvPr>
        </p:nvSpPr>
        <p:spPr>
          <a:xfrm>
            <a:off x="463550" y="140151"/>
            <a:ext cx="8318500"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10" name="Text Placeholder 5"/>
          <p:cNvSpPr>
            <a:spLocks noGrp="1"/>
          </p:cNvSpPr>
          <p:nvPr>
            <p:ph type="body" sz="quarter" idx="17"/>
          </p:nvPr>
        </p:nvSpPr>
        <p:spPr>
          <a:xfrm>
            <a:off x="463550" y="1473200"/>
            <a:ext cx="4398963" cy="4789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1155080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bullet list &amp; 3 small pictures">
    <p:spTree>
      <p:nvGrpSpPr>
        <p:cNvPr id="1" name=""/>
        <p:cNvGrpSpPr/>
        <p:nvPr/>
      </p:nvGrpSpPr>
      <p:grpSpPr>
        <a:xfrm>
          <a:off x="0" y="0"/>
          <a:ext cx="0" cy="0"/>
          <a:chOff x="0" y="0"/>
          <a:chExt cx="0" cy="0"/>
        </a:xfrm>
      </p:grpSpPr>
      <p:sp>
        <p:nvSpPr>
          <p:cNvPr id="2" name="Title 1"/>
          <p:cNvSpPr>
            <a:spLocks noGrp="1"/>
          </p:cNvSpPr>
          <p:nvPr>
            <p:ph type="title"/>
          </p:nvPr>
        </p:nvSpPr>
        <p:spPr>
          <a:xfrm>
            <a:off x="469611" y="632778"/>
            <a:ext cx="5510284" cy="798974"/>
          </a:xfrm>
        </p:spPr>
        <p:txBody>
          <a:bodyPr/>
          <a:lstStyle/>
          <a:p>
            <a:r>
              <a:rPr lang="en-US" dirty="0"/>
              <a:t>Click to edit </a:t>
            </a:r>
          </a:p>
        </p:txBody>
      </p:sp>
      <p:sp>
        <p:nvSpPr>
          <p:cNvPr id="9" name="Picture Placeholder 5"/>
          <p:cNvSpPr>
            <a:spLocks noGrp="1"/>
          </p:cNvSpPr>
          <p:nvPr>
            <p:ph type="pic" sz="quarter" idx="16"/>
          </p:nvPr>
        </p:nvSpPr>
        <p:spPr>
          <a:xfrm>
            <a:off x="6197600" y="4431928"/>
            <a:ext cx="2946400" cy="1966471"/>
          </a:xfrm>
        </p:spPr>
        <p:txBody>
          <a:bodyPr>
            <a:normAutofit/>
          </a:bodyPr>
          <a:lstStyle>
            <a:lvl1pPr marL="0" indent="0">
              <a:buNone/>
              <a:defRPr sz="1200"/>
            </a:lvl1pPr>
          </a:lstStyle>
          <a:p>
            <a:endParaRPr lang="en-US" dirty="0"/>
          </a:p>
        </p:txBody>
      </p:sp>
      <p:sp>
        <p:nvSpPr>
          <p:cNvPr id="10" name="Rectangle 9"/>
          <p:cNvSpPr/>
          <p:nvPr userDrawn="1"/>
        </p:nvSpPr>
        <p:spPr>
          <a:xfrm>
            <a:off x="18704648" y="1266652"/>
            <a:ext cx="5440680" cy="301752"/>
          </a:xfrm>
          <a:prstGeom prst="rect">
            <a:avLst/>
          </a:prstGeom>
          <a:solidFill>
            <a:schemeClr val="bg1">
              <a:alpha val="6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Rectangle 10"/>
          <p:cNvSpPr/>
          <p:nvPr userDrawn="1"/>
        </p:nvSpPr>
        <p:spPr>
          <a:xfrm>
            <a:off x="18857048" y="1419052"/>
            <a:ext cx="5440680" cy="301752"/>
          </a:xfrm>
          <a:prstGeom prst="rect">
            <a:avLst/>
          </a:prstGeom>
          <a:solidFill>
            <a:schemeClr val="bg1">
              <a:alpha val="6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Rectangle 11"/>
          <p:cNvSpPr/>
          <p:nvPr userDrawn="1"/>
        </p:nvSpPr>
        <p:spPr>
          <a:xfrm>
            <a:off x="19009448" y="1571452"/>
            <a:ext cx="5440680" cy="301752"/>
          </a:xfrm>
          <a:prstGeom prst="rect">
            <a:avLst/>
          </a:prstGeom>
          <a:solidFill>
            <a:schemeClr val="bg1">
              <a:alpha val="6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Rectangle 12"/>
          <p:cNvSpPr/>
          <p:nvPr userDrawn="1"/>
        </p:nvSpPr>
        <p:spPr>
          <a:xfrm>
            <a:off x="19161848" y="1723852"/>
            <a:ext cx="5440680" cy="301752"/>
          </a:xfrm>
          <a:prstGeom prst="rect">
            <a:avLst/>
          </a:prstGeom>
          <a:solidFill>
            <a:schemeClr val="bg1">
              <a:alpha val="6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7" name="Picture Placeholder 5"/>
          <p:cNvSpPr>
            <a:spLocks noGrp="1"/>
          </p:cNvSpPr>
          <p:nvPr>
            <p:ph type="pic" sz="quarter" idx="17"/>
          </p:nvPr>
        </p:nvSpPr>
        <p:spPr>
          <a:xfrm>
            <a:off x="6197600" y="2444450"/>
            <a:ext cx="2946400" cy="1966471"/>
          </a:xfrm>
        </p:spPr>
        <p:txBody>
          <a:bodyPr>
            <a:normAutofit/>
          </a:bodyPr>
          <a:lstStyle>
            <a:lvl1pPr marL="0" indent="0">
              <a:buNone/>
              <a:defRPr sz="1200"/>
            </a:lvl1pPr>
          </a:lstStyle>
          <a:p>
            <a:endParaRPr lang="en-US" dirty="0"/>
          </a:p>
        </p:txBody>
      </p:sp>
      <p:sp>
        <p:nvSpPr>
          <p:cNvPr id="18" name="Picture Placeholder 5"/>
          <p:cNvSpPr>
            <a:spLocks noGrp="1"/>
          </p:cNvSpPr>
          <p:nvPr>
            <p:ph type="pic" sz="quarter" idx="18"/>
          </p:nvPr>
        </p:nvSpPr>
        <p:spPr>
          <a:xfrm>
            <a:off x="6197600" y="457245"/>
            <a:ext cx="2946400" cy="1966471"/>
          </a:xfrm>
        </p:spPr>
        <p:txBody>
          <a:bodyPr>
            <a:normAutofit/>
          </a:bodyPr>
          <a:lstStyle>
            <a:lvl1pPr marL="0" indent="0">
              <a:buNone/>
              <a:defRPr sz="1200"/>
            </a:lvl1pPr>
          </a:lstStyle>
          <a:p>
            <a:endParaRPr lang="en-US" dirty="0"/>
          </a:p>
        </p:txBody>
      </p:sp>
      <p:sp>
        <p:nvSpPr>
          <p:cNvPr id="14" name="Text Placeholder 7"/>
          <p:cNvSpPr>
            <a:spLocks noGrp="1"/>
          </p:cNvSpPr>
          <p:nvPr>
            <p:ph type="body" sz="quarter" idx="13" hasCustomPrompt="1"/>
          </p:nvPr>
        </p:nvSpPr>
        <p:spPr>
          <a:xfrm>
            <a:off x="463550" y="140151"/>
            <a:ext cx="8121650"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15" name="Text Placeholder 5"/>
          <p:cNvSpPr>
            <a:spLocks noGrp="1"/>
          </p:cNvSpPr>
          <p:nvPr>
            <p:ph type="body" sz="quarter" idx="15"/>
          </p:nvPr>
        </p:nvSpPr>
        <p:spPr>
          <a:xfrm>
            <a:off x="463550" y="1479550"/>
            <a:ext cx="5516345" cy="4789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3294906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Slide - PM/Lead">
    <p:spTree>
      <p:nvGrpSpPr>
        <p:cNvPr id="1" name=""/>
        <p:cNvGrpSpPr/>
        <p:nvPr/>
      </p:nvGrpSpPr>
      <p:grpSpPr>
        <a:xfrm>
          <a:off x="0" y="0"/>
          <a:ext cx="0" cy="0"/>
          <a:chOff x="0" y="0"/>
          <a:chExt cx="0" cy="0"/>
        </a:xfrm>
      </p:grpSpPr>
      <p:pic>
        <p:nvPicPr>
          <p:cNvPr id="54" name="Picture 53"/>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245842" y="452109"/>
            <a:ext cx="1578500" cy="5953781"/>
          </a:xfrm>
          <a:prstGeom prst="rect">
            <a:avLst/>
          </a:prstGeom>
        </p:spPr>
      </p:pic>
      <p:cxnSp>
        <p:nvCxnSpPr>
          <p:cNvPr id="83" name="Straight Connector 82"/>
          <p:cNvCxnSpPr/>
          <p:nvPr userDrawn="1"/>
        </p:nvCxnSpPr>
        <p:spPr>
          <a:xfrm>
            <a:off x="4338626" y="2264103"/>
            <a:ext cx="0" cy="957473"/>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85" name="Text Placeholder 78"/>
          <p:cNvSpPr>
            <a:spLocks noGrp="1"/>
          </p:cNvSpPr>
          <p:nvPr>
            <p:ph type="body" sz="quarter" idx="23" hasCustomPrompt="1"/>
          </p:nvPr>
        </p:nvSpPr>
        <p:spPr>
          <a:xfrm>
            <a:off x="4346631" y="2706280"/>
            <a:ext cx="4701647" cy="515296"/>
          </a:xfrm>
        </p:spPr>
        <p:txBody>
          <a:bodyPr>
            <a:noAutofit/>
          </a:bodyPr>
          <a:lstStyle>
            <a:lvl1pPr marL="45720" indent="0">
              <a:buNone/>
              <a:defRPr sz="18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Project Role – Arial 18PT</a:t>
            </a:r>
          </a:p>
        </p:txBody>
      </p:sp>
      <p:sp>
        <p:nvSpPr>
          <p:cNvPr id="7" name="Text Placeholder 6"/>
          <p:cNvSpPr>
            <a:spLocks noGrp="1"/>
          </p:cNvSpPr>
          <p:nvPr>
            <p:ph type="body" sz="quarter" idx="25" hasCustomPrompt="1"/>
          </p:nvPr>
        </p:nvSpPr>
        <p:spPr>
          <a:xfrm>
            <a:off x="4346632" y="3505739"/>
            <a:ext cx="4283316" cy="1554162"/>
          </a:xfrm>
        </p:spPr>
        <p:txBody>
          <a:bodyPr/>
          <a:lstStyle>
            <a:lvl1pPr marL="91440" indent="0">
              <a:buNone/>
              <a:defRPr sz="1800"/>
            </a:lvl1pPr>
          </a:lstStyle>
          <a:p>
            <a:pPr lvl="0"/>
            <a:r>
              <a:rPr lang="en-US" dirty="0"/>
              <a:t>Click to edit  </a:t>
            </a:r>
          </a:p>
        </p:txBody>
      </p:sp>
      <p:sp>
        <p:nvSpPr>
          <p:cNvPr id="11" name="Title 1"/>
          <p:cNvSpPr>
            <a:spLocks noGrp="1"/>
          </p:cNvSpPr>
          <p:nvPr>
            <p:ph type="title"/>
          </p:nvPr>
        </p:nvSpPr>
        <p:spPr>
          <a:xfrm>
            <a:off x="2006600" y="474603"/>
            <a:ext cx="6488552" cy="1143000"/>
          </a:xfrm>
        </p:spPr>
        <p:txBody>
          <a:bodyPr/>
          <a:lstStyle>
            <a:lvl1pPr algn="l">
              <a:defRPr/>
            </a:lvl1pPr>
          </a:lstStyle>
          <a:p>
            <a:r>
              <a:rPr lang="en-US" dirty="0"/>
              <a:t>Click to edit </a:t>
            </a:r>
          </a:p>
        </p:txBody>
      </p:sp>
      <p:sp>
        <p:nvSpPr>
          <p:cNvPr id="12" name="Text Placeholder 7"/>
          <p:cNvSpPr>
            <a:spLocks noGrp="1"/>
          </p:cNvSpPr>
          <p:nvPr>
            <p:ph type="body" sz="quarter" idx="13" hasCustomPrompt="1"/>
          </p:nvPr>
        </p:nvSpPr>
        <p:spPr>
          <a:xfrm>
            <a:off x="463550" y="140151"/>
            <a:ext cx="8031602"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13" name="Rectangle 12"/>
          <p:cNvSpPr>
            <a:spLocks noChangeAspect="1"/>
          </p:cNvSpPr>
          <p:nvPr userDrawn="1"/>
        </p:nvSpPr>
        <p:spPr>
          <a:xfrm>
            <a:off x="2009775" y="2121802"/>
            <a:ext cx="2116702" cy="2669569"/>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14" name="Picture Placeholder 55"/>
          <p:cNvSpPr>
            <a:spLocks noGrp="1"/>
          </p:cNvSpPr>
          <p:nvPr>
            <p:ph type="pic" sz="quarter" idx="27"/>
          </p:nvPr>
        </p:nvSpPr>
        <p:spPr>
          <a:xfrm>
            <a:off x="2015648" y="2256628"/>
            <a:ext cx="2110829" cy="2416431"/>
          </a:xfrm>
        </p:spPr>
        <p:txBody>
          <a:bodyPr>
            <a:normAutofit/>
          </a:bodyPr>
          <a:lstStyle>
            <a:lvl1pPr marL="0" indent="0">
              <a:buNone/>
              <a:defRPr sz="1200"/>
            </a:lvl1pPr>
          </a:lstStyle>
          <a:p>
            <a:endParaRPr lang="en-US" dirty="0"/>
          </a:p>
        </p:txBody>
      </p:sp>
      <p:sp>
        <p:nvSpPr>
          <p:cNvPr id="4" name="Text Placeholder 3"/>
          <p:cNvSpPr>
            <a:spLocks noGrp="1"/>
          </p:cNvSpPr>
          <p:nvPr>
            <p:ph type="body" sz="quarter" idx="28"/>
          </p:nvPr>
        </p:nvSpPr>
        <p:spPr>
          <a:xfrm>
            <a:off x="4368800" y="2263775"/>
            <a:ext cx="4679478" cy="442913"/>
          </a:xfrm>
        </p:spPr>
        <p:txBody>
          <a:bodyPr>
            <a:normAutofit/>
          </a:bodyPr>
          <a:lstStyle>
            <a:lvl1pPr marL="0" indent="0">
              <a:buNone/>
              <a:defRPr sz="1800" b="1" cap="all"/>
            </a:lvl1pPr>
          </a:lstStyle>
          <a:p>
            <a:pPr lvl="0"/>
            <a:r>
              <a:rPr lang="en-US" dirty="0"/>
              <a:t>Click to edit Master text styles</a:t>
            </a:r>
          </a:p>
        </p:txBody>
      </p:sp>
      <p:sp>
        <p:nvSpPr>
          <p:cNvPr id="15"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3059750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Slide - 3 Staf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24313" y="482176"/>
            <a:ext cx="6433848" cy="1143000"/>
          </a:xfrm>
        </p:spPr>
        <p:txBody>
          <a:bodyPr/>
          <a:lstStyle>
            <a:lvl1pPr algn="ctr">
              <a:defRPr/>
            </a:lvl1pPr>
          </a:lstStyle>
          <a:p>
            <a:r>
              <a:rPr lang="en-US" dirty="0"/>
              <a:t>Click to edit  </a:t>
            </a:r>
          </a:p>
        </p:txBody>
      </p:sp>
      <p:sp>
        <p:nvSpPr>
          <p:cNvPr id="38" name="Rectangle 37"/>
          <p:cNvSpPr>
            <a:spLocks noChangeAspect="1"/>
          </p:cNvSpPr>
          <p:nvPr/>
        </p:nvSpPr>
        <p:spPr>
          <a:xfrm>
            <a:off x="2018439" y="2103120"/>
            <a:ext cx="2116702" cy="2669569"/>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pic>
        <p:nvPicPr>
          <p:cNvPr id="54" name="Picture 53"/>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245842" y="452109"/>
            <a:ext cx="1578500" cy="5953781"/>
          </a:xfrm>
          <a:prstGeom prst="rect">
            <a:avLst/>
          </a:prstGeom>
        </p:spPr>
      </p:pic>
      <p:sp>
        <p:nvSpPr>
          <p:cNvPr id="57" name="Picture Placeholder 55"/>
          <p:cNvSpPr>
            <a:spLocks noGrp="1"/>
          </p:cNvSpPr>
          <p:nvPr>
            <p:ph type="pic" sz="quarter" idx="12" hasCustomPrompt="1"/>
          </p:nvPr>
        </p:nvSpPr>
        <p:spPr>
          <a:xfrm>
            <a:off x="2024312" y="2237946"/>
            <a:ext cx="2110789" cy="2416431"/>
          </a:xfrm>
        </p:spPr>
        <p:txBody>
          <a:bodyPr>
            <a:normAutofit/>
          </a:bodyPr>
          <a:lstStyle>
            <a:lvl1pPr marL="0" indent="0">
              <a:buNone/>
              <a:defRPr sz="1200"/>
            </a:lvl1pPr>
          </a:lstStyle>
          <a:p>
            <a:r>
              <a:rPr lang="en-US" dirty="0"/>
              <a:t>  </a:t>
            </a:r>
          </a:p>
        </p:txBody>
      </p:sp>
      <p:cxnSp>
        <p:nvCxnSpPr>
          <p:cNvPr id="83" name="Straight Connector 82"/>
          <p:cNvCxnSpPr/>
          <p:nvPr userDrawn="1"/>
        </p:nvCxnSpPr>
        <p:spPr>
          <a:xfrm flipH="1">
            <a:off x="2024312" y="4999160"/>
            <a:ext cx="1" cy="442177"/>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85" name="Text Placeholder 78"/>
          <p:cNvSpPr>
            <a:spLocks noGrp="1"/>
          </p:cNvSpPr>
          <p:nvPr>
            <p:ph type="body" sz="quarter" idx="23"/>
          </p:nvPr>
        </p:nvSpPr>
        <p:spPr>
          <a:xfrm>
            <a:off x="1998904" y="5191761"/>
            <a:ext cx="2102823"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23" name="Rectangle 22"/>
          <p:cNvSpPr>
            <a:spLocks noChangeAspect="1"/>
          </p:cNvSpPr>
          <p:nvPr userDrawn="1"/>
        </p:nvSpPr>
        <p:spPr>
          <a:xfrm>
            <a:off x="4355239" y="2103120"/>
            <a:ext cx="2116702" cy="2669569"/>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24" name="Picture Placeholder 55"/>
          <p:cNvSpPr>
            <a:spLocks noGrp="1"/>
          </p:cNvSpPr>
          <p:nvPr>
            <p:ph type="pic" sz="quarter" idx="24"/>
          </p:nvPr>
        </p:nvSpPr>
        <p:spPr>
          <a:xfrm>
            <a:off x="4361112" y="2237946"/>
            <a:ext cx="2110829" cy="2416431"/>
          </a:xfrm>
        </p:spPr>
        <p:txBody>
          <a:bodyPr>
            <a:normAutofit/>
          </a:bodyPr>
          <a:lstStyle>
            <a:lvl1pPr marL="0" indent="0">
              <a:buNone/>
              <a:defRPr sz="1200"/>
            </a:lvl1pPr>
          </a:lstStyle>
          <a:p>
            <a:endParaRPr lang="en-US" dirty="0"/>
          </a:p>
        </p:txBody>
      </p:sp>
      <p:sp>
        <p:nvSpPr>
          <p:cNvPr id="28" name="Rectangle 27"/>
          <p:cNvSpPr>
            <a:spLocks noChangeAspect="1"/>
          </p:cNvSpPr>
          <p:nvPr userDrawn="1"/>
        </p:nvSpPr>
        <p:spPr>
          <a:xfrm>
            <a:off x="6681879" y="2096469"/>
            <a:ext cx="2116702" cy="2669569"/>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30" name="Picture Placeholder 55"/>
          <p:cNvSpPr>
            <a:spLocks noGrp="1"/>
          </p:cNvSpPr>
          <p:nvPr>
            <p:ph type="pic" sz="quarter" idx="27"/>
          </p:nvPr>
        </p:nvSpPr>
        <p:spPr>
          <a:xfrm>
            <a:off x="6687752" y="2237946"/>
            <a:ext cx="2110829" cy="2416431"/>
          </a:xfrm>
        </p:spPr>
        <p:txBody>
          <a:bodyPr>
            <a:normAutofit/>
          </a:bodyPr>
          <a:lstStyle>
            <a:lvl1pPr marL="0" indent="0">
              <a:buNone/>
              <a:defRPr sz="1200"/>
            </a:lvl1pPr>
          </a:lstStyle>
          <a:p>
            <a:endParaRPr lang="en-US" dirty="0"/>
          </a:p>
        </p:txBody>
      </p:sp>
      <p:sp>
        <p:nvSpPr>
          <p:cNvPr id="29" name="Text Placeholder 7"/>
          <p:cNvSpPr>
            <a:spLocks noGrp="1"/>
          </p:cNvSpPr>
          <p:nvPr>
            <p:ph type="body" sz="quarter" idx="13" hasCustomPrompt="1"/>
          </p:nvPr>
        </p:nvSpPr>
        <p:spPr>
          <a:xfrm>
            <a:off x="463549" y="140151"/>
            <a:ext cx="7994611"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6" name="Text Placeholder 5"/>
          <p:cNvSpPr>
            <a:spLocks noGrp="1"/>
          </p:cNvSpPr>
          <p:nvPr>
            <p:ph type="body" sz="quarter" idx="30"/>
          </p:nvPr>
        </p:nvSpPr>
        <p:spPr>
          <a:xfrm>
            <a:off x="2023726" y="4999038"/>
            <a:ext cx="2111375" cy="185737"/>
          </a:xfrm>
        </p:spPr>
        <p:txBody>
          <a:bodyPr wrap="none">
            <a:noAutofit/>
          </a:bodyPr>
          <a:lstStyle>
            <a:lvl1pPr marL="0" indent="0">
              <a:buFontTx/>
              <a:buNone/>
              <a:defRPr sz="1200" b="1" cap="all" baseline="0"/>
            </a:lvl1pPr>
          </a:lstStyle>
          <a:p>
            <a:pPr lvl="0"/>
            <a:r>
              <a:rPr lang="en-US" dirty="0"/>
              <a:t>Click to edit</a:t>
            </a:r>
          </a:p>
        </p:txBody>
      </p:sp>
      <p:cxnSp>
        <p:nvCxnSpPr>
          <p:cNvPr id="31" name="Straight Connector 30"/>
          <p:cNvCxnSpPr/>
          <p:nvPr userDrawn="1"/>
        </p:nvCxnSpPr>
        <p:spPr>
          <a:xfrm>
            <a:off x="4361698" y="4998629"/>
            <a:ext cx="0" cy="442708"/>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32" name="Text Placeholder 78"/>
          <p:cNvSpPr>
            <a:spLocks noGrp="1"/>
          </p:cNvSpPr>
          <p:nvPr>
            <p:ph type="body" sz="quarter" idx="31"/>
          </p:nvPr>
        </p:nvSpPr>
        <p:spPr>
          <a:xfrm>
            <a:off x="4336290" y="5191230"/>
            <a:ext cx="2102823"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36" name="Text Placeholder 5"/>
          <p:cNvSpPr>
            <a:spLocks noGrp="1"/>
          </p:cNvSpPr>
          <p:nvPr>
            <p:ph type="body" sz="quarter" idx="32"/>
          </p:nvPr>
        </p:nvSpPr>
        <p:spPr>
          <a:xfrm>
            <a:off x="4361112" y="4998507"/>
            <a:ext cx="2111375" cy="185737"/>
          </a:xfrm>
        </p:spPr>
        <p:txBody>
          <a:bodyPr wrap="none">
            <a:noAutofit/>
          </a:bodyPr>
          <a:lstStyle>
            <a:lvl1pPr marL="0" indent="0">
              <a:buFontTx/>
              <a:buNone/>
              <a:defRPr sz="1200" b="1" cap="all" baseline="0"/>
            </a:lvl1pPr>
          </a:lstStyle>
          <a:p>
            <a:pPr lvl="0"/>
            <a:r>
              <a:rPr lang="en-US" dirty="0"/>
              <a:t>Click to edit</a:t>
            </a:r>
          </a:p>
        </p:txBody>
      </p:sp>
      <p:cxnSp>
        <p:nvCxnSpPr>
          <p:cNvPr id="37" name="Straight Connector 36"/>
          <p:cNvCxnSpPr/>
          <p:nvPr userDrawn="1"/>
        </p:nvCxnSpPr>
        <p:spPr>
          <a:xfrm>
            <a:off x="6690565" y="4998629"/>
            <a:ext cx="0" cy="442708"/>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39" name="Text Placeholder 78"/>
          <p:cNvSpPr>
            <a:spLocks noGrp="1"/>
          </p:cNvSpPr>
          <p:nvPr>
            <p:ph type="body" sz="quarter" idx="33"/>
          </p:nvPr>
        </p:nvSpPr>
        <p:spPr>
          <a:xfrm>
            <a:off x="6665157" y="5191230"/>
            <a:ext cx="2102823"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40" name="Text Placeholder 5"/>
          <p:cNvSpPr>
            <a:spLocks noGrp="1"/>
          </p:cNvSpPr>
          <p:nvPr>
            <p:ph type="body" sz="quarter" idx="34"/>
          </p:nvPr>
        </p:nvSpPr>
        <p:spPr>
          <a:xfrm>
            <a:off x="6689979" y="4998507"/>
            <a:ext cx="2111375" cy="185737"/>
          </a:xfrm>
        </p:spPr>
        <p:txBody>
          <a:bodyPr wrap="none">
            <a:noAutofit/>
          </a:bodyPr>
          <a:lstStyle>
            <a:lvl1pPr marL="0" indent="0">
              <a:buFontTx/>
              <a:buNone/>
              <a:defRPr sz="1200" b="1" cap="all" baseline="0"/>
            </a:lvl1pPr>
          </a:lstStyle>
          <a:p>
            <a:pPr lvl="0"/>
            <a:r>
              <a:rPr lang="en-US" dirty="0"/>
              <a:t>Click to edit</a:t>
            </a:r>
          </a:p>
        </p:txBody>
      </p:sp>
      <p:sp>
        <p:nvSpPr>
          <p:cNvPr id="21"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597111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Slide - 4 members/Modify as Needed">
    <p:spTree>
      <p:nvGrpSpPr>
        <p:cNvPr id="1" name=""/>
        <p:cNvGrpSpPr/>
        <p:nvPr/>
      </p:nvGrpSpPr>
      <p:grpSpPr>
        <a:xfrm>
          <a:off x="0" y="0"/>
          <a:ext cx="0" cy="0"/>
          <a:chOff x="0" y="0"/>
          <a:chExt cx="0" cy="0"/>
        </a:xfrm>
      </p:grpSpPr>
      <p:sp>
        <p:nvSpPr>
          <p:cNvPr id="2" name="Title 1"/>
          <p:cNvSpPr>
            <a:spLocks noGrp="1"/>
          </p:cNvSpPr>
          <p:nvPr>
            <p:ph type="title"/>
          </p:nvPr>
        </p:nvSpPr>
        <p:spPr>
          <a:xfrm>
            <a:off x="2002993" y="469847"/>
            <a:ext cx="6535625" cy="1143000"/>
          </a:xfrm>
        </p:spPr>
        <p:txBody>
          <a:bodyPr/>
          <a:lstStyle>
            <a:lvl1pPr algn="ctr">
              <a:defRPr/>
            </a:lvl1pPr>
          </a:lstStyle>
          <a:p>
            <a:r>
              <a:rPr lang="en-US" dirty="0"/>
              <a:t>Click to edit </a:t>
            </a:r>
          </a:p>
        </p:txBody>
      </p:sp>
      <p:pic>
        <p:nvPicPr>
          <p:cNvPr id="54" name="Picture 53"/>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245842" y="452109"/>
            <a:ext cx="1578500" cy="5953781"/>
          </a:xfrm>
          <a:prstGeom prst="rect">
            <a:avLst/>
          </a:prstGeom>
        </p:spPr>
      </p:pic>
      <p:cxnSp>
        <p:nvCxnSpPr>
          <p:cNvPr id="36" name="Straight Connector 35"/>
          <p:cNvCxnSpPr/>
          <p:nvPr userDrawn="1"/>
        </p:nvCxnSpPr>
        <p:spPr>
          <a:xfrm>
            <a:off x="6043986" y="1674962"/>
            <a:ext cx="0" cy="442177"/>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H="1">
            <a:off x="2026826" y="5608353"/>
            <a:ext cx="1576" cy="450327"/>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1" name="Text Placeholder 78"/>
          <p:cNvSpPr>
            <a:spLocks noGrp="1"/>
          </p:cNvSpPr>
          <p:nvPr>
            <p:ph type="body" sz="quarter" idx="23"/>
          </p:nvPr>
        </p:nvSpPr>
        <p:spPr>
          <a:xfrm>
            <a:off x="2002994" y="5800954"/>
            <a:ext cx="1468727"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42" name="Text Placeholder 5"/>
          <p:cNvSpPr>
            <a:spLocks noGrp="1"/>
          </p:cNvSpPr>
          <p:nvPr>
            <p:ph type="body" sz="quarter" idx="33"/>
          </p:nvPr>
        </p:nvSpPr>
        <p:spPr>
          <a:xfrm>
            <a:off x="2027817" y="5608231"/>
            <a:ext cx="1443904" cy="185737"/>
          </a:xfrm>
        </p:spPr>
        <p:txBody>
          <a:bodyPr wrap="none">
            <a:noAutofit/>
          </a:bodyPr>
          <a:lstStyle>
            <a:lvl1pPr marL="0" indent="0">
              <a:buFontTx/>
              <a:buNone/>
              <a:defRPr sz="1200" b="1" cap="all" baseline="0"/>
            </a:lvl1pPr>
          </a:lstStyle>
          <a:p>
            <a:pPr lvl="0"/>
            <a:r>
              <a:rPr lang="en-US" dirty="0"/>
              <a:t>Click to edit</a:t>
            </a:r>
          </a:p>
        </p:txBody>
      </p:sp>
      <p:cxnSp>
        <p:nvCxnSpPr>
          <p:cNvPr id="43" name="Straight Connector 42"/>
          <p:cNvCxnSpPr/>
          <p:nvPr userDrawn="1"/>
        </p:nvCxnSpPr>
        <p:spPr>
          <a:xfrm flipH="1">
            <a:off x="3714703" y="5609966"/>
            <a:ext cx="585" cy="448714"/>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4" name="Text Placeholder 78"/>
          <p:cNvSpPr>
            <a:spLocks noGrp="1"/>
          </p:cNvSpPr>
          <p:nvPr>
            <p:ph type="body" sz="quarter" idx="34"/>
          </p:nvPr>
        </p:nvSpPr>
        <p:spPr>
          <a:xfrm>
            <a:off x="3689880" y="5802567"/>
            <a:ext cx="1468727"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46" name="Text Placeholder 5"/>
          <p:cNvSpPr>
            <a:spLocks noGrp="1"/>
          </p:cNvSpPr>
          <p:nvPr>
            <p:ph type="body" sz="quarter" idx="35"/>
          </p:nvPr>
        </p:nvSpPr>
        <p:spPr>
          <a:xfrm>
            <a:off x="3714703" y="5609844"/>
            <a:ext cx="1443904" cy="185737"/>
          </a:xfrm>
        </p:spPr>
        <p:txBody>
          <a:bodyPr wrap="none">
            <a:noAutofit/>
          </a:bodyPr>
          <a:lstStyle>
            <a:lvl1pPr marL="0" indent="0">
              <a:buFontTx/>
              <a:buNone/>
              <a:defRPr sz="1200" b="1" cap="all" baseline="0"/>
            </a:lvl1pPr>
          </a:lstStyle>
          <a:p>
            <a:pPr lvl="0"/>
            <a:r>
              <a:rPr lang="en-US" dirty="0"/>
              <a:t>Click to edit</a:t>
            </a:r>
          </a:p>
        </p:txBody>
      </p:sp>
      <p:cxnSp>
        <p:nvCxnSpPr>
          <p:cNvPr id="47" name="Straight Connector 46"/>
          <p:cNvCxnSpPr/>
          <p:nvPr userDrawn="1"/>
        </p:nvCxnSpPr>
        <p:spPr>
          <a:xfrm>
            <a:off x="5397369" y="5616503"/>
            <a:ext cx="991" cy="442177"/>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8" name="Text Placeholder 78"/>
          <p:cNvSpPr>
            <a:spLocks noGrp="1"/>
          </p:cNvSpPr>
          <p:nvPr>
            <p:ph type="body" sz="quarter" idx="36"/>
          </p:nvPr>
        </p:nvSpPr>
        <p:spPr>
          <a:xfrm>
            <a:off x="5371961" y="5809104"/>
            <a:ext cx="1468727"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49" name="Text Placeholder 5"/>
          <p:cNvSpPr>
            <a:spLocks noGrp="1"/>
          </p:cNvSpPr>
          <p:nvPr>
            <p:ph type="body" sz="quarter" idx="37"/>
          </p:nvPr>
        </p:nvSpPr>
        <p:spPr>
          <a:xfrm>
            <a:off x="5396784" y="5616381"/>
            <a:ext cx="1443904" cy="185737"/>
          </a:xfrm>
        </p:spPr>
        <p:txBody>
          <a:bodyPr wrap="none">
            <a:noAutofit/>
          </a:bodyPr>
          <a:lstStyle>
            <a:lvl1pPr marL="0" indent="0">
              <a:buFontTx/>
              <a:buNone/>
              <a:defRPr sz="1200" b="1" cap="all" baseline="0"/>
            </a:lvl1pPr>
          </a:lstStyle>
          <a:p>
            <a:pPr lvl="0"/>
            <a:r>
              <a:rPr lang="en-US" dirty="0"/>
              <a:t>Click to edit</a:t>
            </a:r>
          </a:p>
        </p:txBody>
      </p:sp>
      <p:cxnSp>
        <p:nvCxnSpPr>
          <p:cNvPr id="53" name="Straight Connector 52"/>
          <p:cNvCxnSpPr/>
          <p:nvPr userDrawn="1"/>
        </p:nvCxnSpPr>
        <p:spPr>
          <a:xfrm flipH="1">
            <a:off x="7094715" y="5615339"/>
            <a:ext cx="585" cy="443341"/>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55" name="Text Placeholder 78"/>
          <p:cNvSpPr>
            <a:spLocks noGrp="1"/>
          </p:cNvSpPr>
          <p:nvPr>
            <p:ph type="body" sz="quarter" idx="38"/>
          </p:nvPr>
        </p:nvSpPr>
        <p:spPr>
          <a:xfrm>
            <a:off x="7069892" y="5807940"/>
            <a:ext cx="1468727"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61" name="Text Placeholder 5"/>
          <p:cNvSpPr>
            <a:spLocks noGrp="1"/>
          </p:cNvSpPr>
          <p:nvPr>
            <p:ph type="body" sz="quarter" idx="39"/>
          </p:nvPr>
        </p:nvSpPr>
        <p:spPr>
          <a:xfrm>
            <a:off x="7094715" y="5615217"/>
            <a:ext cx="1443904" cy="185737"/>
          </a:xfrm>
        </p:spPr>
        <p:txBody>
          <a:bodyPr wrap="none">
            <a:noAutofit/>
          </a:bodyPr>
          <a:lstStyle>
            <a:lvl1pPr marL="0" indent="0">
              <a:buFontTx/>
              <a:buNone/>
              <a:defRPr sz="1200" b="1" cap="all" baseline="0"/>
            </a:lvl1pPr>
          </a:lstStyle>
          <a:p>
            <a:pPr lvl="0"/>
            <a:r>
              <a:rPr lang="en-US" dirty="0"/>
              <a:t>Click to edit</a:t>
            </a:r>
          </a:p>
        </p:txBody>
      </p:sp>
      <p:sp>
        <p:nvSpPr>
          <p:cNvPr id="62" name="Text Placeholder 7"/>
          <p:cNvSpPr>
            <a:spLocks noGrp="1"/>
          </p:cNvSpPr>
          <p:nvPr>
            <p:ph type="body" sz="quarter" idx="40" hasCustomPrompt="1"/>
          </p:nvPr>
        </p:nvSpPr>
        <p:spPr>
          <a:xfrm>
            <a:off x="463549" y="140151"/>
            <a:ext cx="8075069"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34" name="Text Placeholder 78"/>
          <p:cNvSpPr>
            <a:spLocks noGrp="1"/>
          </p:cNvSpPr>
          <p:nvPr>
            <p:ph type="body" sz="quarter" idx="41"/>
          </p:nvPr>
        </p:nvSpPr>
        <p:spPr>
          <a:xfrm>
            <a:off x="6016826" y="1860882"/>
            <a:ext cx="1468727"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35" name="Text Placeholder 5"/>
          <p:cNvSpPr>
            <a:spLocks noGrp="1"/>
          </p:cNvSpPr>
          <p:nvPr>
            <p:ph type="body" sz="quarter" idx="42"/>
          </p:nvPr>
        </p:nvSpPr>
        <p:spPr>
          <a:xfrm>
            <a:off x="6041649" y="1668159"/>
            <a:ext cx="1443904" cy="185737"/>
          </a:xfrm>
        </p:spPr>
        <p:txBody>
          <a:bodyPr wrap="none">
            <a:noAutofit/>
          </a:bodyPr>
          <a:lstStyle>
            <a:lvl1pPr marL="0" indent="0">
              <a:buFontTx/>
              <a:buNone/>
              <a:defRPr sz="1200" b="1" cap="all" baseline="0"/>
            </a:lvl1pPr>
          </a:lstStyle>
          <a:p>
            <a:pPr lvl="0"/>
            <a:r>
              <a:rPr lang="en-US" dirty="0"/>
              <a:t>Click to edit</a:t>
            </a:r>
          </a:p>
        </p:txBody>
      </p:sp>
      <p:sp>
        <p:nvSpPr>
          <p:cNvPr id="33" name="Rectangle 32"/>
          <p:cNvSpPr>
            <a:spLocks noChangeAspect="1"/>
          </p:cNvSpPr>
          <p:nvPr userDrawn="1"/>
        </p:nvSpPr>
        <p:spPr>
          <a:xfrm>
            <a:off x="4501672" y="1567705"/>
            <a:ext cx="1413343" cy="1789905"/>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dirty="0">
              <a:ln>
                <a:noFill/>
              </a:ln>
              <a:solidFill>
                <a:srgbClr val="FFFFFF"/>
              </a:solidFill>
              <a:effectLst/>
              <a:uFillTx/>
              <a:latin typeface="+mn-lt"/>
              <a:ea typeface="+mn-ea"/>
              <a:cs typeface="+mn-cs"/>
              <a:sym typeface="Helvetica Light"/>
            </a:endParaRPr>
          </a:p>
        </p:txBody>
      </p:sp>
      <p:sp>
        <p:nvSpPr>
          <p:cNvPr id="37" name="Picture Placeholder 55"/>
          <p:cNvSpPr>
            <a:spLocks noGrp="1"/>
          </p:cNvSpPr>
          <p:nvPr>
            <p:ph type="pic" sz="quarter" idx="43"/>
          </p:nvPr>
        </p:nvSpPr>
        <p:spPr>
          <a:xfrm>
            <a:off x="4501673" y="1653443"/>
            <a:ext cx="1413343" cy="1620180"/>
          </a:xfrm>
        </p:spPr>
        <p:txBody>
          <a:bodyPr>
            <a:normAutofit/>
          </a:bodyPr>
          <a:lstStyle>
            <a:lvl1pPr marL="0" indent="0">
              <a:buNone/>
              <a:defRPr sz="1200"/>
            </a:lvl1pPr>
          </a:lstStyle>
          <a:p>
            <a:endParaRPr lang="en-US" dirty="0"/>
          </a:p>
        </p:txBody>
      </p:sp>
      <p:sp>
        <p:nvSpPr>
          <p:cNvPr id="39" name="Rectangle 38"/>
          <p:cNvSpPr>
            <a:spLocks noChangeAspect="1"/>
          </p:cNvSpPr>
          <p:nvPr userDrawn="1"/>
        </p:nvSpPr>
        <p:spPr>
          <a:xfrm>
            <a:off x="2017521" y="3693622"/>
            <a:ext cx="1419216" cy="1789905"/>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50" name="Picture Placeholder 55"/>
          <p:cNvSpPr>
            <a:spLocks noGrp="1"/>
          </p:cNvSpPr>
          <p:nvPr>
            <p:ph type="pic" sz="quarter" idx="44"/>
          </p:nvPr>
        </p:nvSpPr>
        <p:spPr>
          <a:xfrm>
            <a:off x="2028402" y="3779360"/>
            <a:ext cx="1403407" cy="1620180"/>
          </a:xfrm>
        </p:spPr>
        <p:txBody>
          <a:bodyPr>
            <a:normAutofit/>
          </a:bodyPr>
          <a:lstStyle>
            <a:lvl1pPr marL="0" indent="0">
              <a:buNone/>
              <a:defRPr sz="1200"/>
            </a:lvl1pPr>
          </a:lstStyle>
          <a:p>
            <a:endParaRPr lang="en-US" dirty="0"/>
          </a:p>
        </p:txBody>
      </p:sp>
      <p:sp>
        <p:nvSpPr>
          <p:cNvPr id="51" name="Rectangle 50"/>
          <p:cNvSpPr>
            <a:spLocks noChangeAspect="1"/>
          </p:cNvSpPr>
          <p:nvPr userDrawn="1"/>
        </p:nvSpPr>
        <p:spPr>
          <a:xfrm>
            <a:off x="3718327" y="3693622"/>
            <a:ext cx="1419216" cy="1789905"/>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52" name="Picture Placeholder 55"/>
          <p:cNvSpPr>
            <a:spLocks noGrp="1"/>
          </p:cNvSpPr>
          <p:nvPr>
            <p:ph type="pic" sz="quarter" idx="45"/>
          </p:nvPr>
        </p:nvSpPr>
        <p:spPr>
          <a:xfrm>
            <a:off x="3718327" y="3779360"/>
            <a:ext cx="1414288" cy="1620180"/>
          </a:xfrm>
        </p:spPr>
        <p:txBody>
          <a:bodyPr>
            <a:normAutofit/>
          </a:bodyPr>
          <a:lstStyle>
            <a:lvl1pPr marL="0" indent="0">
              <a:buNone/>
              <a:defRPr sz="1200"/>
            </a:lvl1pPr>
          </a:lstStyle>
          <a:p>
            <a:endParaRPr lang="en-US" dirty="0"/>
          </a:p>
        </p:txBody>
      </p:sp>
      <p:sp>
        <p:nvSpPr>
          <p:cNvPr id="63" name="Rectangle 62"/>
          <p:cNvSpPr>
            <a:spLocks noChangeAspect="1"/>
          </p:cNvSpPr>
          <p:nvPr userDrawn="1"/>
        </p:nvSpPr>
        <p:spPr>
          <a:xfrm>
            <a:off x="5394928" y="3693622"/>
            <a:ext cx="1419216" cy="1789905"/>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64" name="Picture Placeholder 55"/>
          <p:cNvSpPr>
            <a:spLocks noGrp="1"/>
          </p:cNvSpPr>
          <p:nvPr>
            <p:ph type="pic" sz="quarter" idx="46"/>
          </p:nvPr>
        </p:nvSpPr>
        <p:spPr>
          <a:xfrm>
            <a:off x="5398360" y="3779360"/>
            <a:ext cx="1410856" cy="1620180"/>
          </a:xfrm>
        </p:spPr>
        <p:txBody>
          <a:bodyPr>
            <a:normAutofit/>
          </a:bodyPr>
          <a:lstStyle>
            <a:lvl1pPr marL="0" indent="0">
              <a:buNone/>
              <a:defRPr sz="1200"/>
            </a:lvl1pPr>
          </a:lstStyle>
          <a:p>
            <a:endParaRPr lang="en-US" dirty="0"/>
          </a:p>
        </p:txBody>
      </p:sp>
      <p:sp>
        <p:nvSpPr>
          <p:cNvPr id="65" name="Rectangle 64"/>
          <p:cNvSpPr>
            <a:spLocks noChangeAspect="1"/>
          </p:cNvSpPr>
          <p:nvPr userDrawn="1"/>
        </p:nvSpPr>
        <p:spPr>
          <a:xfrm>
            <a:off x="7082558" y="3695373"/>
            <a:ext cx="1419216" cy="1789905"/>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66" name="Picture Placeholder 55"/>
          <p:cNvSpPr>
            <a:spLocks noGrp="1"/>
          </p:cNvSpPr>
          <p:nvPr>
            <p:ph type="pic" sz="quarter" idx="47"/>
          </p:nvPr>
        </p:nvSpPr>
        <p:spPr>
          <a:xfrm>
            <a:off x="7082558" y="3781111"/>
            <a:ext cx="1414288" cy="1620180"/>
          </a:xfrm>
        </p:spPr>
        <p:txBody>
          <a:bodyPr>
            <a:normAutofit/>
          </a:bodyPr>
          <a:lstStyle>
            <a:lvl1pPr marL="0" indent="0">
              <a:buNone/>
              <a:defRPr sz="1200"/>
            </a:lvl1pPr>
          </a:lstStyle>
          <a:p>
            <a:endParaRPr lang="en-US" dirty="0"/>
          </a:p>
        </p:txBody>
      </p:sp>
      <p:sp>
        <p:nvSpPr>
          <p:cNvPr id="31"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87706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w/subtitl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41140"/>
            <a:ext cx="7772400" cy="789056"/>
          </a:xfrm>
        </p:spPr>
        <p:txBody>
          <a:bodyPr/>
          <a:lstStyle>
            <a:lvl1pPr algn="ctr">
              <a:defRPr/>
            </a:lvl1pPr>
          </a:lstStyle>
          <a:p>
            <a:r>
              <a:rPr lang="en-US" dirty="0"/>
              <a:t>Click to edit Master title</a:t>
            </a:r>
          </a:p>
        </p:txBody>
      </p:sp>
      <p:sp>
        <p:nvSpPr>
          <p:cNvPr id="3" name="Subtitle 2"/>
          <p:cNvSpPr>
            <a:spLocks noGrp="1"/>
          </p:cNvSpPr>
          <p:nvPr>
            <p:ph type="subTitle" idx="1"/>
          </p:nvPr>
        </p:nvSpPr>
        <p:spPr>
          <a:xfrm>
            <a:off x="685800" y="3230196"/>
            <a:ext cx="7772400" cy="616448"/>
          </a:xfrm>
        </p:spPr>
        <p:txBody>
          <a:bodyPr>
            <a:normAutofit/>
          </a:bodyPr>
          <a:lstStyle>
            <a:lvl1pPr marL="0" indent="0" algn="ctr">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p:txBody>
      </p:sp>
      <p:sp>
        <p:nvSpPr>
          <p:cNvPr id="6" name="Text Placeholder 7"/>
          <p:cNvSpPr>
            <a:spLocks noGrp="1"/>
          </p:cNvSpPr>
          <p:nvPr>
            <p:ph type="body" sz="quarter" idx="13" hasCustomPrompt="1"/>
          </p:nvPr>
        </p:nvSpPr>
        <p:spPr>
          <a:xfrm>
            <a:off x="463550" y="140492"/>
            <a:ext cx="8401050"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7"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2602346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61337" y="467678"/>
            <a:ext cx="8229600" cy="1143000"/>
          </a:xfrm>
        </p:spPr>
        <p:txBody>
          <a:bodyPr/>
          <a:lstStyle/>
          <a:p>
            <a:r>
              <a:rPr lang="en-US" dirty="0"/>
              <a:t>Click to edit </a:t>
            </a:r>
          </a:p>
        </p:txBody>
      </p:sp>
      <p:sp>
        <p:nvSpPr>
          <p:cNvPr id="3" name="Content Placeholder 2"/>
          <p:cNvSpPr>
            <a:spLocks noGrp="1"/>
          </p:cNvSpPr>
          <p:nvPr>
            <p:ph idx="1"/>
          </p:nvPr>
        </p:nvSpPr>
        <p:spPr>
          <a:xfrm>
            <a:off x="463550" y="1742440"/>
            <a:ext cx="8260239"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463549" y="140492"/>
            <a:ext cx="8227387"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6"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2336576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numbered outline style">
    <p:spTree>
      <p:nvGrpSpPr>
        <p:cNvPr id="1" name=""/>
        <p:cNvGrpSpPr/>
        <p:nvPr/>
      </p:nvGrpSpPr>
      <p:grpSpPr>
        <a:xfrm>
          <a:off x="0" y="0"/>
          <a:ext cx="0" cy="0"/>
          <a:chOff x="0" y="0"/>
          <a:chExt cx="0" cy="0"/>
        </a:xfrm>
      </p:grpSpPr>
      <p:sp>
        <p:nvSpPr>
          <p:cNvPr id="2" name="Title 1"/>
          <p:cNvSpPr>
            <a:spLocks noGrp="1"/>
          </p:cNvSpPr>
          <p:nvPr>
            <p:ph type="title"/>
          </p:nvPr>
        </p:nvSpPr>
        <p:spPr>
          <a:xfrm>
            <a:off x="461337" y="467678"/>
            <a:ext cx="8229600" cy="1143000"/>
          </a:xfrm>
        </p:spPr>
        <p:txBody>
          <a:bodyPr/>
          <a:lstStyle/>
          <a:p>
            <a:r>
              <a:rPr lang="en-US" dirty="0"/>
              <a:t>Click to edit </a:t>
            </a:r>
          </a:p>
        </p:txBody>
      </p:sp>
      <p:sp>
        <p:nvSpPr>
          <p:cNvPr id="3" name="Content Placeholder 2"/>
          <p:cNvSpPr>
            <a:spLocks noGrp="1"/>
          </p:cNvSpPr>
          <p:nvPr>
            <p:ph idx="1"/>
          </p:nvPr>
        </p:nvSpPr>
        <p:spPr>
          <a:xfrm>
            <a:off x="463550" y="1742440"/>
            <a:ext cx="8260239" cy="4525963"/>
          </a:xfrm>
        </p:spPr>
        <p:txBody>
          <a:bodyPr/>
          <a:lstStyle>
            <a:lvl1pPr marL="457200" indent="-457200">
              <a:buFont typeface="+mj-lt"/>
              <a:buAutoNum type="arabicPeriod"/>
              <a:defRPr/>
            </a:lvl1pPr>
            <a:lvl2pPr marL="914400" indent="-457200">
              <a:buFont typeface="+mj-lt"/>
              <a:buAutoNum type="alphaLcPeriod"/>
              <a:defRPr/>
            </a:lvl2pPr>
            <a:lvl3pPr marL="1257300" indent="-342900">
              <a:buFont typeface="+mj-lt"/>
              <a:buAutoNum type="romanLcPeriod"/>
              <a:defRPr/>
            </a:lvl3pPr>
            <a:lvl4pPr marL="1714500" indent="-342900">
              <a:buFont typeface="+mj-lt"/>
              <a:buAutoNum type="arabicPeriod"/>
              <a:defRPr/>
            </a:lvl4pPr>
            <a:lvl5pPr marL="2171700" indent="-342900">
              <a:buFont typeface="+mj-lt"/>
              <a:buAutoNum type="arabicPeriod"/>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7"/>
          <p:cNvSpPr>
            <a:spLocks noGrp="1"/>
          </p:cNvSpPr>
          <p:nvPr>
            <p:ph type="body" sz="quarter" idx="13" hasCustomPrompt="1"/>
          </p:nvPr>
        </p:nvSpPr>
        <p:spPr>
          <a:xfrm>
            <a:off x="463549" y="140492"/>
            <a:ext cx="8227387"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6"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1536260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w/SWCA/text/white bar/image bgrnd-1">
    <p:spTree>
      <p:nvGrpSpPr>
        <p:cNvPr id="1" name=""/>
        <p:cNvGrpSpPr/>
        <p:nvPr/>
      </p:nvGrpSpPr>
      <p:grpSpPr>
        <a:xfrm>
          <a:off x="0" y="0"/>
          <a:ext cx="0" cy="0"/>
          <a:chOff x="0" y="0"/>
          <a:chExt cx="0" cy="0"/>
        </a:xfrm>
      </p:grpSpPr>
      <p:sp>
        <p:nvSpPr>
          <p:cNvPr id="2" name="Title 1"/>
          <p:cNvSpPr>
            <a:spLocks noGrp="1"/>
          </p:cNvSpPr>
          <p:nvPr>
            <p:ph type="title"/>
          </p:nvPr>
        </p:nvSpPr>
        <p:spPr>
          <a:xfrm>
            <a:off x="2581640" y="2783840"/>
            <a:ext cx="6146800" cy="618420"/>
          </a:xfrm>
        </p:spPr>
        <p:txBody>
          <a:bodyPr/>
          <a:lstStyle/>
          <a:p>
            <a:r>
              <a:rPr lang="en-US" dirty="0"/>
              <a:t>Click to edit Master title style</a:t>
            </a:r>
          </a:p>
        </p:txBody>
      </p:sp>
      <p:sp>
        <p:nvSpPr>
          <p:cNvPr id="5" name="Text Placeholder 3"/>
          <p:cNvSpPr>
            <a:spLocks noGrp="1"/>
          </p:cNvSpPr>
          <p:nvPr>
            <p:ph type="body" sz="quarter" idx="10"/>
          </p:nvPr>
        </p:nvSpPr>
        <p:spPr>
          <a:xfrm>
            <a:off x="2526120" y="4101269"/>
            <a:ext cx="6146800" cy="638438"/>
          </a:xfrm>
          <a:prstGeom prst="rect">
            <a:avLst/>
          </a:prstGeom>
        </p:spPr>
        <p:txBody>
          <a:bodyPr vert="horz" lIns="0" tIns="0" rIns="0" bIns="0" anchor="ctr" anchorCtr="1"/>
          <a:lstStyle>
            <a:lvl1pPr>
              <a:spcBef>
                <a:spcPts val="0"/>
              </a:spcBef>
              <a:defRPr/>
            </a:lvl1pPr>
          </a:lstStyle>
          <a:p>
            <a:pPr lvl="0"/>
            <a:r>
              <a:rPr lang="en-US" dirty="0"/>
              <a:t>Click to edit Master text </a:t>
            </a:r>
          </a:p>
        </p:txBody>
      </p:sp>
      <p:sp>
        <p:nvSpPr>
          <p:cNvPr id="4" name="Text Placeholder 3"/>
          <p:cNvSpPr>
            <a:spLocks noGrp="1"/>
          </p:cNvSpPr>
          <p:nvPr>
            <p:ph type="body" sz="quarter" idx="11" hasCustomPrompt="1"/>
          </p:nvPr>
        </p:nvSpPr>
        <p:spPr>
          <a:xfrm>
            <a:off x="2645140" y="5594350"/>
            <a:ext cx="5647960" cy="1111250"/>
          </a:xfrm>
          <a:prstGeom prst="rect">
            <a:avLst/>
          </a:prstGeom>
        </p:spPr>
        <p:txBody>
          <a:bodyPr vert="horz"/>
          <a:lstStyle>
            <a:lvl1pPr marL="0" indent="0">
              <a:buFont typeface="+mj-lt"/>
              <a:buNone/>
              <a:defRPr sz="10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400" dirty="0"/>
              <a:t>To update photo background: 1) Right click on image 2) Select: format Background 3) Select: Fill with picture 4) Apply 5) Check “Hide background graphics” </a:t>
            </a:r>
            <a:endParaRPr lang="en-US" dirty="0"/>
          </a:p>
        </p:txBody>
      </p:sp>
    </p:spTree>
    <p:extLst>
      <p:ext uri="{BB962C8B-B14F-4D97-AF65-F5344CB8AC3E}">
        <p14:creationId xmlns:p14="http://schemas.microsoft.com/office/powerpoint/2010/main" val="4138938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then 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61337" y="467678"/>
            <a:ext cx="8229600" cy="1143000"/>
          </a:xfrm>
        </p:spPr>
        <p:txBody>
          <a:bodyPr/>
          <a:lstStyle/>
          <a:p>
            <a:r>
              <a:rPr lang="en-US" dirty="0"/>
              <a:t>Click to edit </a:t>
            </a:r>
          </a:p>
        </p:txBody>
      </p:sp>
      <p:sp>
        <p:nvSpPr>
          <p:cNvPr id="3" name="Content Placeholder 2"/>
          <p:cNvSpPr>
            <a:spLocks noGrp="1"/>
          </p:cNvSpPr>
          <p:nvPr>
            <p:ph idx="1"/>
          </p:nvPr>
        </p:nvSpPr>
        <p:spPr>
          <a:xfrm>
            <a:off x="463551" y="1747520"/>
            <a:ext cx="8227386" cy="448024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dirty="0"/>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7"/>
          <p:cNvSpPr>
            <a:spLocks noGrp="1"/>
          </p:cNvSpPr>
          <p:nvPr>
            <p:ph type="body" sz="quarter" idx="13" hasCustomPrompt="1"/>
          </p:nvPr>
        </p:nvSpPr>
        <p:spPr>
          <a:xfrm>
            <a:off x="463549" y="135917"/>
            <a:ext cx="8227387"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8"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2958939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2 columns">
    <p:spTree>
      <p:nvGrpSpPr>
        <p:cNvPr id="1" name=""/>
        <p:cNvGrpSpPr/>
        <p:nvPr/>
      </p:nvGrpSpPr>
      <p:grpSpPr>
        <a:xfrm>
          <a:off x="0" y="0"/>
          <a:ext cx="0" cy="0"/>
          <a:chOff x="0" y="0"/>
          <a:chExt cx="0" cy="0"/>
        </a:xfrm>
      </p:grpSpPr>
      <p:sp>
        <p:nvSpPr>
          <p:cNvPr id="2" name="Title 1"/>
          <p:cNvSpPr>
            <a:spLocks noGrp="1"/>
          </p:cNvSpPr>
          <p:nvPr>
            <p:ph type="title"/>
          </p:nvPr>
        </p:nvSpPr>
        <p:spPr>
          <a:xfrm>
            <a:off x="461337" y="469847"/>
            <a:ext cx="8229600" cy="1143000"/>
          </a:xfrm>
        </p:spPr>
        <p:txBody>
          <a:bodyPr/>
          <a:lstStyle>
            <a:lvl1pPr>
              <a:defRPr/>
            </a:lvl1pPr>
          </a:lstStyle>
          <a:p>
            <a:r>
              <a:rPr lang="en-US" dirty="0"/>
              <a:t>Click to edit </a:t>
            </a:r>
          </a:p>
        </p:txBody>
      </p:sp>
      <p:sp>
        <p:nvSpPr>
          <p:cNvPr id="3" name="Text Placeholder 2"/>
          <p:cNvSpPr>
            <a:spLocks noGrp="1"/>
          </p:cNvSpPr>
          <p:nvPr>
            <p:ph type="body" idx="1"/>
          </p:nvPr>
        </p:nvSpPr>
        <p:spPr>
          <a:xfrm>
            <a:off x="461337" y="1687513"/>
            <a:ext cx="4040188" cy="63976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4" name="Content Placeholder 3"/>
          <p:cNvSpPr>
            <a:spLocks noGrp="1"/>
          </p:cNvSpPr>
          <p:nvPr>
            <p:ph sz="half" idx="2"/>
          </p:nvPr>
        </p:nvSpPr>
        <p:spPr>
          <a:xfrm>
            <a:off x="465474" y="2327275"/>
            <a:ext cx="4040188" cy="3951288"/>
          </a:xfrm>
        </p:spPr>
        <p:txBody>
          <a:bodyPr/>
          <a:lstStyle>
            <a:lvl1pPr marL="342900" indent="-342900">
              <a:buFont typeface="Arial"/>
              <a:buChar cha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687513"/>
            <a:ext cx="4041775" cy="63976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6" name="Content Placeholder 5"/>
          <p:cNvSpPr>
            <a:spLocks noGrp="1"/>
          </p:cNvSpPr>
          <p:nvPr>
            <p:ph sz="quarter" idx="4"/>
          </p:nvPr>
        </p:nvSpPr>
        <p:spPr>
          <a:xfrm>
            <a:off x="4645025" y="2327275"/>
            <a:ext cx="4041775" cy="3951288"/>
          </a:xfrm>
        </p:spPr>
        <p:txBody>
          <a:bodyPr/>
          <a:lstStyle>
            <a:lvl1pPr marL="342900" indent="-342900">
              <a:buFont typeface="Arial"/>
              <a:buChar cha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p:cNvSpPr>
            <a:spLocks noGrp="1"/>
          </p:cNvSpPr>
          <p:nvPr>
            <p:ph type="body" sz="quarter" idx="14" hasCustomPrompt="1"/>
          </p:nvPr>
        </p:nvSpPr>
        <p:spPr>
          <a:xfrm>
            <a:off x="463550" y="135917"/>
            <a:ext cx="8223250"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9" name="Footer Placeholder 14"/>
          <p:cNvSpPr>
            <a:spLocks noGrp="1"/>
          </p:cNvSpPr>
          <p:nvPr>
            <p:ph type="ftr" sz="quarter" idx="15"/>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521210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Background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455062"/>
            <a:ext cx="9143999" cy="5945737"/>
          </a:xfrm>
        </p:spPr>
        <p:txBody>
          <a:bodyPr>
            <a:normAutofit/>
          </a:bodyPr>
          <a:lstStyle>
            <a:lvl1pPr>
              <a:defRPr sz="1200" baseline="0"/>
            </a:lvl1pPr>
          </a:lstStyle>
          <a:p>
            <a:endParaRPr lang="en-US" dirty="0"/>
          </a:p>
          <a:p>
            <a:endParaRPr lang="en-US" dirty="0"/>
          </a:p>
          <a:p>
            <a:pPr lvl="1"/>
            <a:r>
              <a:rPr lang="en-US" dirty="0"/>
              <a:t>PICTURE ONLY: Drag picture into box</a:t>
            </a:r>
          </a:p>
        </p:txBody>
      </p:sp>
      <p:sp>
        <p:nvSpPr>
          <p:cNvPr id="7" name="Text Placeholder 7"/>
          <p:cNvSpPr>
            <a:spLocks noGrp="1"/>
          </p:cNvSpPr>
          <p:nvPr>
            <p:ph type="body" sz="quarter" idx="14" hasCustomPrompt="1"/>
          </p:nvPr>
        </p:nvSpPr>
        <p:spPr>
          <a:xfrm>
            <a:off x="463550" y="140151"/>
            <a:ext cx="8299450"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6"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3394345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ext/bullet list w/picture">
    <p:spTree>
      <p:nvGrpSpPr>
        <p:cNvPr id="1" name=""/>
        <p:cNvGrpSpPr/>
        <p:nvPr/>
      </p:nvGrpSpPr>
      <p:grpSpPr>
        <a:xfrm>
          <a:off x="0" y="0"/>
          <a:ext cx="0" cy="0"/>
          <a:chOff x="0" y="0"/>
          <a:chExt cx="0" cy="0"/>
        </a:xfrm>
      </p:grpSpPr>
      <p:sp>
        <p:nvSpPr>
          <p:cNvPr id="2" name="Title 1"/>
          <p:cNvSpPr>
            <a:spLocks noGrp="1"/>
          </p:cNvSpPr>
          <p:nvPr>
            <p:ph type="title"/>
          </p:nvPr>
        </p:nvSpPr>
        <p:spPr>
          <a:xfrm>
            <a:off x="469611" y="665764"/>
            <a:ext cx="4399280" cy="752069"/>
          </a:xfrm>
        </p:spPr>
        <p:txBody>
          <a:bodyPr/>
          <a:lstStyle/>
          <a:p>
            <a:r>
              <a:rPr lang="en-US" dirty="0"/>
              <a:t>Click to edit </a:t>
            </a:r>
          </a:p>
        </p:txBody>
      </p:sp>
      <p:sp>
        <p:nvSpPr>
          <p:cNvPr id="5" name="Picture Placeholder 4"/>
          <p:cNvSpPr>
            <a:spLocks noGrp="1"/>
          </p:cNvSpPr>
          <p:nvPr>
            <p:ph type="pic" sz="quarter" idx="13"/>
          </p:nvPr>
        </p:nvSpPr>
        <p:spPr>
          <a:xfrm>
            <a:off x="4968875" y="466725"/>
            <a:ext cx="4175125" cy="5943600"/>
          </a:xfrm>
        </p:spPr>
        <p:txBody>
          <a:bodyPr/>
          <a:lstStyle/>
          <a:p>
            <a:endParaRPr lang="en-US" dirty="0"/>
          </a:p>
        </p:txBody>
      </p:sp>
      <p:sp>
        <p:nvSpPr>
          <p:cNvPr id="9" name="Text Placeholder 7"/>
          <p:cNvSpPr>
            <a:spLocks noGrp="1"/>
          </p:cNvSpPr>
          <p:nvPr>
            <p:ph type="body" sz="quarter" idx="14" hasCustomPrompt="1"/>
          </p:nvPr>
        </p:nvSpPr>
        <p:spPr>
          <a:xfrm>
            <a:off x="463550" y="135917"/>
            <a:ext cx="8210550"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10" name="Text Placeholder 5"/>
          <p:cNvSpPr>
            <a:spLocks noGrp="1"/>
          </p:cNvSpPr>
          <p:nvPr>
            <p:ph type="body" sz="quarter" idx="15"/>
          </p:nvPr>
        </p:nvSpPr>
        <p:spPr>
          <a:xfrm>
            <a:off x="463550" y="1479550"/>
            <a:ext cx="4398963" cy="4789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3510944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bullet list &amp; 3 pictures">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968875" y="466090"/>
            <a:ext cx="4175125" cy="5943600"/>
          </a:xfrm>
        </p:spPr>
        <p:txBody>
          <a:bodyPr>
            <a:normAutofit/>
          </a:bodyPr>
          <a:lstStyle>
            <a:lvl1pPr marL="0" indent="0">
              <a:buNone/>
              <a:defRPr sz="1200"/>
            </a:lvl1pPr>
          </a:lstStyle>
          <a:p>
            <a:endParaRPr lang="en-US" dirty="0"/>
          </a:p>
        </p:txBody>
      </p:sp>
      <p:sp>
        <p:nvSpPr>
          <p:cNvPr id="2" name="Title 1"/>
          <p:cNvSpPr>
            <a:spLocks noGrp="1"/>
          </p:cNvSpPr>
          <p:nvPr>
            <p:ph type="title"/>
          </p:nvPr>
        </p:nvSpPr>
        <p:spPr>
          <a:xfrm>
            <a:off x="469611" y="467678"/>
            <a:ext cx="4399280" cy="1143000"/>
          </a:xfrm>
        </p:spPr>
        <p:txBody>
          <a:bodyPr/>
          <a:lstStyle/>
          <a:p>
            <a:r>
              <a:rPr lang="en-US" dirty="0"/>
              <a:t>Click to edit </a:t>
            </a:r>
          </a:p>
        </p:txBody>
      </p:sp>
      <p:sp>
        <p:nvSpPr>
          <p:cNvPr id="6" name="Picture Placeholder 5"/>
          <p:cNvSpPr>
            <a:spLocks noGrp="1"/>
          </p:cNvSpPr>
          <p:nvPr>
            <p:ph type="pic" sz="quarter" idx="14"/>
          </p:nvPr>
        </p:nvSpPr>
        <p:spPr>
          <a:xfrm>
            <a:off x="4287838" y="2458720"/>
            <a:ext cx="2265362" cy="1656080"/>
          </a:xfrm>
        </p:spPr>
        <p:txBody>
          <a:bodyPr>
            <a:normAutofit/>
          </a:bodyPr>
          <a:lstStyle>
            <a:lvl1pPr marL="0" indent="0">
              <a:buNone/>
              <a:defRPr sz="1200"/>
            </a:lvl1pPr>
          </a:lstStyle>
          <a:p>
            <a:endParaRPr lang="en-US" dirty="0"/>
          </a:p>
        </p:txBody>
      </p:sp>
      <p:sp>
        <p:nvSpPr>
          <p:cNvPr id="21" name="Picture Placeholder 5"/>
          <p:cNvSpPr>
            <a:spLocks noGrp="1"/>
          </p:cNvSpPr>
          <p:nvPr>
            <p:ph type="pic" sz="quarter" idx="15"/>
          </p:nvPr>
        </p:nvSpPr>
        <p:spPr>
          <a:xfrm>
            <a:off x="4287838" y="4267200"/>
            <a:ext cx="2265362" cy="1656080"/>
          </a:xfrm>
        </p:spPr>
        <p:txBody>
          <a:bodyPr>
            <a:normAutofit/>
          </a:bodyPr>
          <a:lstStyle>
            <a:lvl1pPr marL="0" indent="0">
              <a:buNone/>
              <a:defRPr sz="1200"/>
            </a:lvl1pPr>
          </a:lstStyle>
          <a:p>
            <a:endParaRPr lang="en-US" dirty="0"/>
          </a:p>
        </p:txBody>
      </p:sp>
      <p:sp>
        <p:nvSpPr>
          <p:cNvPr id="9" name="Text Placeholder 7"/>
          <p:cNvSpPr>
            <a:spLocks noGrp="1"/>
          </p:cNvSpPr>
          <p:nvPr>
            <p:ph type="body" sz="quarter" idx="16" hasCustomPrompt="1"/>
          </p:nvPr>
        </p:nvSpPr>
        <p:spPr>
          <a:xfrm>
            <a:off x="463550" y="135917"/>
            <a:ext cx="8140700"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10" name="Text Placeholder 5"/>
          <p:cNvSpPr>
            <a:spLocks noGrp="1"/>
          </p:cNvSpPr>
          <p:nvPr>
            <p:ph type="body" sz="quarter" idx="17"/>
          </p:nvPr>
        </p:nvSpPr>
        <p:spPr>
          <a:xfrm>
            <a:off x="463550" y="1479550"/>
            <a:ext cx="4398963" cy="4789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1127762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bullet list &amp; 3 small pictures">
    <p:spTree>
      <p:nvGrpSpPr>
        <p:cNvPr id="1" name=""/>
        <p:cNvGrpSpPr/>
        <p:nvPr/>
      </p:nvGrpSpPr>
      <p:grpSpPr>
        <a:xfrm>
          <a:off x="0" y="0"/>
          <a:ext cx="0" cy="0"/>
          <a:chOff x="0" y="0"/>
          <a:chExt cx="0" cy="0"/>
        </a:xfrm>
      </p:grpSpPr>
      <p:sp>
        <p:nvSpPr>
          <p:cNvPr id="2" name="Title 1"/>
          <p:cNvSpPr>
            <a:spLocks noGrp="1"/>
          </p:cNvSpPr>
          <p:nvPr>
            <p:ph type="title"/>
          </p:nvPr>
        </p:nvSpPr>
        <p:spPr>
          <a:xfrm>
            <a:off x="469610" y="645478"/>
            <a:ext cx="5581939" cy="798974"/>
          </a:xfrm>
        </p:spPr>
        <p:txBody>
          <a:bodyPr/>
          <a:lstStyle/>
          <a:p>
            <a:r>
              <a:rPr lang="en-US" dirty="0"/>
              <a:t>Click to edit </a:t>
            </a:r>
          </a:p>
        </p:txBody>
      </p:sp>
      <p:sp>
        <p:nvSpPr>
          <p:cNvPr id="9" name="Picture Placeholder 5"/>
          <p:cNvSpPr>
            <a:spLocks noGrp="1"/>
          </p:cNvSpPr>
          <p:nvPr>
            <p:ph type="pic" sz="quarter" idx="16"/>
          </p:nvPr>
        </p:nvSpPr>
        <p:spPr>
          <a:xfrm>
            <a:off x="6197600" y="4431928"/>
            <a:ext cx="2946400" cy="1966471"/>
          </a:xfrm>
        </p:spPr>
        <p:txBody>
          <a:bodyPr>
            <a:normAutofit/>
          </a:bodyPr>
          <a:lstStyle>
            <a:lvl1pPr marL="0" indent="0">
              <a:buNone/>
              <a:defRPr sz="1200"/>
            </a:lvl1pPr>
          </a:lstStyle>
          <a:p>
            <a:endParaRPr lang="en-US" dirty="0"/>
          </a:p>
        </p:txBody>
      </p:sp>
      <p:sp>
        <p:nvSpPr>
          <p:cNvPr id="10" name="Rectangle 9"/>
          <p:cNvSpPr/>
          <p:nvPr userDrawn="1"/>
        </p:nvSpPr>
        <p:spPr>
          <a:xfrm>
            <a:off x="18704648" y="1266652"/>
            <a:ext cx="5440680" cy="301752"/>
          </a:xfrm>
          <a:prstGeom prst="rect">
            <a:avLst/>
          </a:prstGeom>
          <a:solidFill>
            <a:schemeClr val="bg1">
              <a:alpha val="6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Rectangle 10"/>
          <p:cNvSpPr/>
          <p:nvPr userDrawn="1"/>
        </p:nvSpPr>
        <p:spPr>
          <a:xfrm>
            <a:off x="18857048" y="1419052"/>
            <a:ext cx="5440680" cy="301752"/>
          </a:xfrm>
          <a:prstGeom prst="rect">
            <a:avLst/>
          </a:prstGeom>
          <a:solidFill>
            <a:schemeClr val="bg1">
              <a:alpha val="6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Rectangle 11"/>
          <p:cNvSpPr/>
          <p:nvPr userDrawn="1"/>
        </p:nvSpPr>
        <p:spPr>
          <a:xfrm>
            <a:off x="19009448" y="1571452"/>
            <a:ext cx="5440680" cy="301752"/>
          </a:xfrm>
          <a:prstGeom prst="rect">
            <a:avLst/>
          </a:prstGeom>
          <a:solidFill>
            <a:schemeClr val="bg1">
              <a:alpha val="6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Rectangle 12"/>
          <p:cNvSpPr/>
          <p:nvPr userDrawn="1"/>
        </p:nvSpPr>
        <p:spPr>
          <a:xfrm>
            <a:off x="19161848" y="1723852"/>
            <a:ext cx="5440680" cy="301752"/>
          </a:xfrm>
          <a:prstGeom prst="rect">
            <a:avLst/>
          </a:prstGeom>
          <a:solidFill>
            <a:schemeClr val="bg1">
              <a:alpha val="6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7" name="Picture Placeholder 5"/>
          <p:cNvSpPr>
            <a:spLocks noGrp="1"/>
          </p:cNvSpPr>
          <p:nvPr>
            <p:ph type="pic" sz="quarter" idx="17"/>
          </p:nvPr>
        </p:nvSpPr>
        <p:spPr>
          <a:xfrm>
            <a:off x="6197600" y="2444450"/>
            <a:ext cx="2946400" cy="1966471"/>
          </a:xfrm>
        </p:spPr>
        <p:txBody>
          <a:bodyPr>
            <a:normAutofit/>
          </a:bodyPr>
          <a:lstStyle>
            <a:lvl1pPr marL="0" indent="0">
              <a:buNone/>
              <a:defRPr sz="1200"/>
            </a:lvl1pPr>
          </a:lstStyle>
          <a:p>
            <a:endParaRPr lang="en-US" dirty="0"/>
          </a:p>
        </p:txBody>
      </p:sp>
      <p:sp>
        <p:nvSpPr>
          <p:cNvPr id="18" name="Picture Placeholder 5"/>
          <p:cNvSpPr>
            <a:spLocks noGrp="1"/>
          </p:cNvSpPr>
          <p:nvPr>
            <p:ph type="pic" sz="quarter" idx="18"/>
          </p:nvPr>
        </p:nvSpPr>
        <p:spPr>
          <a:xfrm>
            <a:off x="6197600" y="457245"/>
            <a:ext cx="2946400" cy="1966471"/>
          </a:xfrm>
        </p:spPr>
        <p:txBody>
          <a:bodyPr>
            <a:normAutofit/>
          </a:bodyPr>
          <a:lstStyle>
            <a:lvl1pPr marL="0" indent="0">
              <a:buNone/>
              <a:defRPr sz="1200"/>
            </a:lvl1pPr>
          </a:lstStyle>
          <a:p>
            <a:endParaRPr lang="en-US" dirty="0"/>
          </a:p>
        </p:txBody>
      </p:sp>
      <p:sp>
        <p:nvSpPr>
          <p:cNvPr id="14" name="Text Placeholder 7"/>
          <p:cNvSpPr>
            <a:spLocks noGrp="1"/>
          </p:cNvSpPr>
          <p:nvPr>
            <p:ph type="body" sz="quarter" idx="13" hasCustomPrompt="1"/>
          </p:nvPr>
        </p:nvSpPr>
        <p:spPr>
          <a:xfrm>
            <a:off x="463550" y="140151"/>
            <a:ext cx="8001000"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15" name="Text Placeholder 5"/>
          <p:cNvSpPr>
            <a:spLocks noGrp="1"/>
          </p:cNvSpPr>
          <p:nvPr>
            <p:ph type="body" sz="quarter" idx="15"/>
          </p:nvPr>
        </p:nvSpPr>
        <p:spPr>
          <a:xfrm>
            <a:off x="463550" y="1479550"/>
            <a:ext cx="5588000" cy="4789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362372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Slide - PM/Lead">
    <p:spTree>
      <p:nvGrpSpPr>
        <p:cNvPr id="1" name=""/>
        <p:cNvGrpSpPr/>
        <p:nvPr/>
      </p:nvGrpSpPr>
      <p:grpSpPr>
        <a:xfrm>
          <a:off x="0" y="0"/>
          <a:ext cx="0" cy="0"/>
          <a:chOff x="0" y="0"/>
          <a:chExt cx="0" cy="0"/>
        </a:xfrm>
      </p:grpSpPr>
      <p:pic>
        <p:nvPicPr>
          <p:cNvPr id="54" name="Picture 53"/>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245842" y="452109"/>
            <a:ext cx="1578500" cy="5953781"/>
          </a:xfrm>
          <a:prstGeom prst="rect">
            <a:avLst/>
          </a:prstGeom>
        </p:spPr>
      </p:pic>
      <p:cxnSp>
        <p:nvCxnSpPr>
          <p:cNvPr id="83" name="Straight Connector 82"/>
          <p:cNvCxnSpPr/>
          <p:nvPr userDrawn="1"/>
        </p:nvCxnSpPr>
        <p:spPr>
          <a:xfrm>
            <a:off x="4338626" y="2264103"/>
            <a:ext cx="0" cy="957473"/>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85" name="Text Placeholder 78"/>
          <p:cNvSpPr>
            <a:spLocks noGrp="1"/>
          </p:cNvSpPr>
          <p:nvPr>
            <p:ph type="body" sz="quarter" idx="23" hasCustomPrompt="1"/>
          </p:nvPr>
        </p:nvSpPr>
        <p:spPr>
          <a:xfrm>
            <a:off x="4346631" y="2706280"/>
            <a:ext cx="4701647" cy="515296"/>
          </a:xfrm>
        </p:spPr>
        <p:txBody>
          <a:bodyPr>
            <a:noAutofit/>
          </a:bodyPr>
          <a:lstStyle>
            <a:lvl1pPr marL="45720" indent="0">
              <a:buNone/>
              <a:defRPr sz="18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Project Role – Arial 18PT</a:t>
            </a:r>
          </a:p>
        </p:txBody>
      </p:sp>
      <p:sp>
        <p:nvSpPr>
          <p:cNvPr id="7" name="Text Placeholder 6"/>
          <p:cNvSpPr>
            <a:spLocks noGrp="1"/>
          </p:cNvSpPr>
          <p:nvPr>
            <p:ph type="body" sz="quarter" idx="25" hasCustomPrompt="1"/>
          </p:nvPr>
        </p:nvSpPr>
        <p:spPr>
          <a:xfrm>
            <a:off x="4346632" y="3505739"/>
            <a:ext cx="4701646" cy="1554162"/>
          </a:xfrm>
        </p:spPr>
        <p:txBody>
          <a:bodyPr/>
          <a:lstStyle>
            <a:lvl1pPr marL="91440" indent="0">
              <a:buNone/>
              <a:defRPr sz="1800"/>
            </a:lvl1pPr>
          </a:lstStyle>
          <a:p>
            <a:pPr lvl="0"/>
            <a:r>
              <a:rPr lang="en-US" dirty="0"/>
              <a:t>Click to edit  </a:t>
            </a:r>
          </a:p>
        </p:txBody>
      </p:sp>
      <p:sp>
        <p:nvSpPr>
          <p:cNvPr id="11" name="Title 1"/>
          <p:cNvSpPr>
            <a:spLocks noGrp="1"/>
          </p:cNvSpPr>
          <p:nvPr>
            <p:ph type="title"/>
          </p:nvPr>
        </p:nvSpPr>
        <p:spPr>
          <a:xfrm>
            <a:off x="2006600" y="596900"/>
            <a:ext cx="6488552" cy="882650"/>
          </a:xfrm>
        </p:spPr>
        <p:txBody>
          <a:bodyPr/>
          <a:lstStyle>
            <a:lvl1pPr algn="l">
              <a:defRPr/>
            </a:lvl1pPr>
          </a:lstStyle>
          <a:p>
            <a:r>
              <a:rPr lang="en-US" dirty="0"/>
              <a:t>Click to edit </a:t>
            </a:r>
          </a:p>
        </p:txBody>
      </p:sp>
      <p:sp>
        <p:nvSpPr>
          <p:cNvPr id="12" name="Text Placeholder 7"/>
          <p:cNvSpPr>
            <a:spLocks noGrp="1"/>
          </p:cNvSpPr>
          <p:nvPr>
            <p:ph type="body" sz="quarter" idx="13" hasCustomPrompt="1"/>
          </p:nvPr>
        </p:nvSpPr>
        <p:spPr>
          <a:xfrm>
            <a:off x="463550" y="140151"/>
            <a:ext cx="8031602"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13" name="Rectangle 12"/>
          <p:cNvSpPr>
            <a:spLocks noChangeAspect="1"/>
          </p:cNvSpPr>
          <p:nvPr userDrawn="1"/>
        </p:nvSpPr>
        <p:spPr>
          <a:xfrm>
            <a:off x="2009775" y="2121802"/>
            <a:ext cx="2116702" cy="2669569"/>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14" name="Picture Placeholder 55"/>
          <p:cNvSpPr>
            <a:spLocks noGrp="1"/>
          </p:cNvSpPr>
          <p:nvPr>
            <p:ph type="pic" sz="quarter" idx="27"/>
          </p:nvPr>
        </p:nvSpPr>
        <p:spPr>
          <a:xfrm>
            <a:off x="2015648" y="2256628"/>
            <a:ext cx="2110829" cy="2416431"/>
          </a:xfrm>
        </p:spPr>
        <p:txBody>
          <a:bodyPr>
            <a:normAutofit/>
          </a:bodyPr>
          <a:lstStyle>
            <a:lvl1pPr marL="0" indent="0">
              <a:buNone/>
              <a:defRPr sz="1200"/>
            </a:lvl1pPr>
          </a:lstStyle>
          <a:p>
            <a:endParaRPr lang="en-US" dirty="0"/>
          </a:p>
        </p:txBody>
      </p:sp>
      <p:sp>
        <p:nvSpPr>
          <p:cNvPr id="15" name="Text Placeholder 3"/>
          <p:cNvSpPr>
            <a:spLocks noGrp="1"/>
          </p:cNvSpPr>
          <p:nvPr>
            <p:ph type="body" sz="quarter" idx="28"/>
          </p:nvPr>
        </p:nvSpPr>
        <p:spPr>
          <a:xfrm>
            <a:off x="4368800" y="2263775"/>
            <a:ext cx="4679478" cy="442913"/>
          </a:xfrm>
        </p:spPr>
        <p:txBody>
          <a:bodyPr>
            <a:normAutofit/>
          </a:bodyPr>
          <a:lstStyle>
            <a:lvl1pPr marL="0" indent="0">
              <a:buNone/>
              <a:defRPr sz="1800" b="1" cap="all"/>
            </a:lvl1pPr>
          </a:lstStyle>
          <a:p>
            <a:pPr lvl="0"/>
            <a:r>
              <a:rPr lang="en-US" dirty="0"/>
              <a:t>Click to edit Master text styles</a:t>
            </a:r>
          </a:p>
        </p:txBody>
      </p:sp>
      <p:sp>
        <p:nvSpPr>
          <p:cNvPr id="16"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3934298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Slide - 3 Staf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24313" y="482176"/>
            <a:ext cx="6433848" cy="1143000"/>
          </a:xfrm>
        </p:spPr>
        <p:txBody>
          <a:bodyPr/>
          <a:lstStyle>
            <a:lvl1pPr algn="ctr">
              <a:defRPr/>
            </a:lvl1pPr>
          </a:lstStyle>
          <a:p>
            <a:r>
              <a:rPr lang="en-US" dirty="0"/>
              <a:t>Click to edit  </a:t>
            </a:r>
          </a:p>
        </p:txBody>
      </p:sp>
      <p:sp>
        <p:nvSpPr>
          <p:cNvPr id="38" name="Rectangle 37"/>
          <p:cNvSpPr>
            <a:spLocks noChangeAspect="1"/>
          </p:cNvSpPr>
          <p:nvPr/>
        </p:nvSpPr>
        <p:spPr>
          <a:xfrm>
            <a:off x="2018439" y="2103120"/>
            <a:ext cx="2116702" cy="2669569"/>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pic>
        <p:nvPicPr>
          <p:cNvPr id="54" name="Picture 53"/>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245842" y="452109"/>
            <a:ext cx="1578500" cy="5953781"/>
          </a:xfrm>
          <a:prstGeom prst="rect">
            <a:avLst/>
          </a:prstGeom>
        </p:spPr>
      </p:pic>
      <p:sp>
        <p:nvSpPr>
          <p:cNvPr id="57" name="Picture Placeholder 55"/>
          <p:cNvSpPr>
            <a:spLocks noGrp="1"/>
          </p:cNvSpPr>
          <p:nvPr>
            <p:ph type="pic" sz="quarter" idx="12" hasCustomPrompt="1"/>
          </p:nvPr>
        </p:nvSpPr>
        <p:spPr>
          <a:xfrm>
            <a:off x="2024312" y="2237946"/>
            <a:ext cx="2110789" cy="2416431"/>
          </a:xfrm>
        </p:spPr>
        <p:txBody>
          <a:bodyPr>
            <a:normAutofit/>
          </a:bodyPr>
          <a:lstStyle>
            <a:lvl1pPr marL="0" indent="0">
              <a:buNone/>
              <a:defRPr sz="1200"/>
            </a:lvl1pPr>
          </a:lstStyle>
          <a:p>
            <a:r>
              <a:rPr lang="en-US" dirty="0"/>
              <a:t>  </a:t>
            </a:r>
          </a:p>
        </p:txBody>
      </p:sp>
      <p:cxnSp>
        <p:nvCxnSpPr>
          <p:cNvPr id="83" name="Straight Connector 82"/>
          <p:cNvCxnSpPr/>
          <p:nvPr userDrawn="1"/>
        </p:nvCxnSpPr>
        <p:spPr>
          <a:xfrm flipH="1">
            <a:off x="2024312" y="4999160"/>
            <a:ext cx="1" cy="442177"/>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85" name="Text Placeholder 78"/>
          <p:cNvSpPr>
            <a:spLocks noGrp="1"/>
          </p:cNvSpPr>
          <p:nvPr>
            <p:ph type="body" sz="quarter" idx="23"/>
          </p:nvPr>
        </p:nvSpPr>
        <p:spPr>
          <a:xfrm>
            <a:off x="1998904" y="5191761"/>
            <a:ext cx="2102823"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23" name="Rectangle 22"/>
          <p:cNvSpPr>
            <a:spLocks noChangeAspect="1"/>
          </p:cNvSpPr>
          <p:nvPr userDrawn="1"/>
        </p:nvSpPr>
        <p:spPr>
          <a:xfrm>
            <a:off x="4355239" y="2103120"/>
            <a:ext cx="2116702" cy="2669569"/>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24" name="Picture Placeholder 55"/>
          <p:cNvSpPr>
            <a:spLocks noGrp="1"/>
          </p:cNvSpPr>
          <p:nvPr>
            <p:ph type="pic" sz="quarter" idx="24"/>
          </p:nvPr>
        </p:nvSpPr>
        <p:spPr>
          <a:xfrm>
            <a:off x="4361112" y="2237946"/>
            <a:ext cx="2110829" cy="2416431"/>
          </a:xfrm>
        </p:spPr>
        <p:txBody>
          <a:bodyPr>
            <a:normAutofit/>
          </a:bodyPr>
          <a:lstStyle>
            <a:lvl1pPr marL="0" indent="0">
              <a:buNone/>
              <a:defRPr sz="1200"/>
            </a:lvl1pPr>
          </a:lstStyle>
          <a:p>
            <a:endParaRPr lang="en-US" dirty="0"/>
          </a:p>
        </p:txBody>
      </p:sp>
      <p:sp>
        <p:nvSpPr>
          <p:cNvPr id="28" name="Rectangle 27"/>
          <p:cNvSpPr>
            <a:spLocks noChangeAspect="1"/>
          </p:cNvSpPr>
          <p:nvPr userDrawn="1"/>
        </p:nvSpPr>
        <p:spPr>
          <a:xfrm>
            <a:off x="6681879" y="2096469"/>
            <a:ext cx="2116702" cy="2669569"/>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30" name="Picture Placeholder 55"/>
          <p:cNvSpPr>
            <a:spLocks noGrp="1"/>
          </p:cNvSpPr>
          <p:nvPr>
            <p:ph type="pic" sz="quarter" idx="27"/>
          </p:nvPr>
        </p:nvSpPr>
        <p:spPr>
          <a:xfrm>
            <a:off x="6687752" y="2237946"/>
            <a:ext cx="2110829" cy="2416431"/>
          </a:xfrm>
        </p:spPr>
        <p:txBody>
          <a:bodyPr>
            <a:normAutofit/>
          </a:bodyPr>
          <a:lstStyle>
            <a:lvl1pPr marL="0" indent="0">
              <a:buNone/>
              <a:defRPr sz="1200"/>
            </a:lvl1pPr>
          </a:lstStyle>
          <a:p>
            <a:endParaRPr lang="en-US" dirty="0"/>
          </a:p>
        </p:txBody>
      </p:sp>
      <p:sp>
        <p:nvSpPr>
          <p:cNvPr id="29" name="Text Placeholder 7"/>
          <p:cNvSpPr>
            <a:spLocks noGrp="1"/>
          </p:cNvSpPr>
          <p:nvPr>
            <p:ph type="body" sz="quarter" idx="13" hasCustomPrompt="1"/>
          </p:nvPr>
        </p:nvSpPr>
        <p:spPr>
          <a:xfrm>
            <a:off x="463549" y="140151"/>
            <a:ext cx="7994611"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6" name="Text Placeholder 5"/>
          <p:cNvSpPr>
            <a:spLocks noGrp="1"/>
          </p:cNvSpPr>
          <p:nvPr>
            <p:ph type="body" sz="quarter" idx="30"/>
          </p:nvPr>
        </p:nvSpPr>
        <p:spPr>
          <a:xfrm>
            <a:off x="2023726" y="4999038"/>
            <a:ext cx="2111375" cy="185737"/>
          </a:xfrm>
        </p:spPr>
        <p:txBody>
          <a:bodyPr wrap="none">
            <a:noAutofit/>
          </a:bodyPr>
          <a:lstStyle>
            <a:lvl1pPr marL="0" indent="0">
              <a:buFontTx/>
              <a:buNone/>
              <a:defRPr sz="1200" b="1" cap="all" baseline="0"/>
            </a:lvl1pPr>
          </a:lstStyle>
          <a:p>
            <a:pPr lvl="0"/>
            <a:r>
              <a:rPr lang="en-US" dirty="0"/>
              <a:t>Click to edit</a:t>
            </a:r>
          </a:p>
        </p:txBody>
      </p:sp>
      <p:cxnSp>
        <p:nvCxnSpPr>
          <p:cNvPr id="31" name="Straight Connector 30"/>
          <p:cNvCxnSpPr/>
          <p:nvPr userDrawn="1"/>
        </p:nvCxnSpPr>
        <p:spPr>
          <a:xfrm>
            <a:off x="4361698" y="4998629"/>
            <a:ext cx="0" cy="442708"/>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32" name="Text Placeholder 78"/>
          <p:cNvSpPr>
            <a:spLocks noGrp="1"/>
          </p:cNvSpPr>
          <p:nvPr>
            <p:ph type="body" sz="quarter" idx="31"/>
          </p:nvPr>
        </p:nvSpPr>
        <p:spPr>
          <a:xfrm>
            <a:off x="4336290" y="5191230"/>
            <a:ext cx="2102823"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36" name="Text Placeholder 5"/>
          <p:cNvSpPr>
            <a:spLocks noGrp="1"/>
          </p:cNvSpPr>
          <p:nvPr>
            <p:ph type="body" sz="quarter" idx="32"/>
          </p:nvPr>
        </p:nvSpPr>
        <p:spPr>
          <a:xfrm>
            <a:off x="4361112" y="4998507"/>
            <a:ext cx="2111375" cy="185737"/>
          </a:xfrm>
        </p:spPr>
        <p:txBody>
          <a:bodyPr wrap="none">
            <a:noAutofit/>
          </a:bodyPr>
          <a:lstStyle>
            <a:lvl1pPr marL="0" indent="0">
              <a:buFontTx/>
              <a:buNone/>
              <a:defRPr sz="1200" b="1" cap="all" baseline="0"/>
            </a:lvl1pPr>
          </a:lstStyle>
          <a:p>
            <a:pPr lvl="0"/>
            <a:r>
              <a:rPr lang="en-US" dirty="0"/>
              <a:t>Click to edit</a:t>
            </a:r>
          </a:p>
        </p:txBody>
      </p:sp>
      <p:cxnSp>
        <p:nvCxnSpPr>
          <p:cNvPr id="37" name="Straight Connector 36"/>
          <p:cNvCxnSpPr/>
          <p:nvPr userDrawn="1"/>
        </p:nvCxnSpPr>
        <p:spPr>
          <a:xfrm>
            <a:off x="6690565" y="4998629"/>
            <a:ext cx="0" cy="442708"/>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39" name="Text Placeholder 78"/>
          <p:cNvSpPr>
            <a:spLocks noGrp="1"/>
          </p:cNvSpPr>
          <p:nvPr>
            <p:ph type="body" sz="quarter" idx="33"/>
          </p:nvPr>
        </p:nvSpPr>
        <p:spPr>
          <a:xfrm>
            <a:off x="6665157" y="5191230"/>
            <a:ext cx="2102823"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40" name="Text Placeholder 5"/>
          <p:cNvSpPr>
            <a:spLocks noGrp="1"/>
          </p:cNvSpPr>
          <p:nvPr>
            <p:ph type="body" sz="quarter" idx="34"/>
          </p:nvPr>
        </p:nvSpPr>
        <p:spPr>
          <a:xfrm>
            <a:off x="6689979" y="4998507"/>
            <a:ext cx="2111375" cy="185737"/>
          </a:xfrm>
        </p:spPr>
        <p:txBody>
          <a:bodyPr wrap="none">
            <a:noAutofit/>
          </a:bodyPr>
          <a:lstStyle>
            <a:lvl1pPr marL="0" indent="0">
              <a:buFontTx/>
              <a:buNone/>
              <a:defRPr sz="1200" b="1" cap="all" baseline="0"/>
            </a:lvl1pPr>
          </a:lstStyle>
          <a:p>
            <a:pPr lvl="0"/>
            <a:r>
              <a:rPr lang="en-US" dirty="0"/>
              <a:t>Click to edit</a:t>
            </a:r>
          </a:p>
        </p:txBody>
      </p:sp>
      <p:sp>
        <p:nvSpPr>
          <p:cNvPr id="21"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3336326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Slide - 4 Staff / Modify As Needed">
    <p:spTree>
      <p:nvGrpSpPr>
        <p:cNvPr id="1" name=""/>
        <p:cNvGrpSpPr/>
        <p:nvPr/>
      </p:nvGrpSpPr>
      <p:grpSpPr>
        <a:xfrm>
          <a:off x="0" y="0"/>
          <a:ext cx="0" cy="0"/>
          <a:chOff x="0" y="0"/>
          <a:chExt cx="0" cy="0"/>
        </a:xfrm>
      </p:grpSpPr>
      <p:sp>
        <p:nvSpPr>
          <p:cNvPr id="2" name="Title 1"/>
          <p:cNvSpPr>
            <a:spLocks noGrp="1"/>
          </p:cNvSpPr>
          <p:nvPr>
            <p:ph type="title"/>
          </p:nvPr>
        </p:nvSpPr>
        <p:spPr>
          <a:xfrm>
            <a:off x="2002994" y="469847"/>
            <a:ext cx="6493852" cy="1143000"/>
          </a:xfrm>
        </p:spPr>
        <p:txBody>
          <a:bodyPr/>
          <a:lstStyle>
            <a:lvl1pPr algn="ctr">
              <a:defRPr/>
            </a:lvl1pPr>
          </a:lstStyle>
          <a:p>
            <a:r>
              <a:rPr lang="en-US" dirty="0"/>
              <a:t>Click to edit </a:t>
            </a:r>
          </a:p>
        </p:txBody>
      </p:sp>
      <p:pic>
        <p:nvPicPr>
          <p:cNvPr id="54" name="Picture 53"/>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245842" y="452109"/>
            <a:ext cx="1578500" cy="5953781"/>
          </a:xfrm>
          <a:prstGeom prst="rect">
            <a:avLst/>
          </a:prstGeom>
        </p:spPr>
      </p:pic>
      <p:cxnSp>
        <p:nvCxnSpPr>
          <p:cNvPr id="36" name="Straight Connector 35"/>
          <p:cNvCxnSpPr/>
          <p:nvPr userDrawn="1"/>
        </p:nvCxnSpPr>
        <p:spPr>
          <a:xfrm>
            <a:off x="6043986" y="1674962"/>
            <a:ext cx="0" cy="442177"/>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H="1">
            <a:off x="2026826" y="5608353"/>
            <a:ext cx="1576" cy="450327"/>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1" name="Text Placeholder 78"/>
          <p:cNvSpPr>
            <a:spLocks noGrp="1"/>
          </p:cNvSpPr>
          <p:nvPr>
            <p:ph type="body" sz="quarter" idx="23"/>
          </p:nvPr>
        </p:nvSpPr>
        <p:spPr>
          <a:xfrm>
            <a:off x="2002994" y="5800954"/>
            <a:ext cx="1468727"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42" name="Text Placeholder 5"/>
          <p:cNvSpPr>
            <a:spLocks noGrp="1"/>
          </p:cNvSpPr>
          <p:nvPr>
            <p:ph type="body" sz="quarter" idx="33"/>
          </p:nvPr>
        </p:nvSpPr>
        <p:spPr>
          <a:xfrm>
            <a:off x="2027817" y="5608231"/>
            <a:ext cx="1443904" cy="185737"/>
          </a:xfrm>
        </p:spPr>
        <p:txBody>
          <a:bodyPr wrap="none">
            <a:noAutofit/>
          </a:bodyPr>
          <a:lstStyle>
            <a:lvl1pPr marL="0" indent="0">
              <a:buFontTx/>
              <a:buNone/>
              <a:defRPr sz="1200" b="1" cap="all" baseline="0"/>
            </a:lvl1pPr>
          </a:lstStyle>
          <a:p>
            <a:pPr lvl="0"/>
            <a:r>
              <a:rPr lang="en-US" dirty="0"/>
              <a:t>Click to edit</a:t>
            </a:r>
          </a:p>
        </p:txBody>
      </p:sp>
      <p:cxnSp>
        <p:nvCxnSpPr>
          <p:cNvPr id="43" name="Straight Connector 42"/>
          <p:cNvCxnSpPr/>
          <p:nvPr userDrawn="1"/>
        </p:nvCxnSpPr>
        <p:spPr>
          <a:xfrm flipH="1">
            <a:off x="3714703" y="5609966"/>
            <a:ext cx="585" cy="448714"/>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4" name="Text Placeholder 78"/>
          <p:cNvSpPr>
            <a:spLocks noGrp="1"/>
          </p:cNvSpPr>
          <p:nvPr>
            <p:ph type="body" sz="quarter" idx="34"/>
          </p:nvPr>
        </p:nvSpPr>
        <p:spPr>
          <a:xfrm>
            <a:off x="3689880" y="5802567"/>
            <a:ext cx="1468727"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46" name="Text Placeholder 5"/>
          <p:cNvSpPr>
            <a:spLocks noGrp="1"/>
          </p:cNvSpPr>
          <p:nvPr>
            <p:ph type="body" sz="quarter" idx="35"/>
          </p:nvPr>
        </p:nvSpPr>
        <p:spPr>
          <a:xfrm>
            <a:off x="3714703" y="5609844"/>
            <a:ext cx="1443904" cy="185737"/>
          </a:xfrm>
        </p:spPr>
        <p:txBody>
          <a:bodyPr wrap="none">
            <a:noAutofit/>
          </a:bodyPr>
          <a:lstStyle>
            <a:lvl1pPr marL="0" indent="0">
              <a:buFontTx/>
              <a:buNone/>
              <a:defRPr sz="1200" b="1" cap="all" baseline="0"/>
            </a:lvl1pPr>
          </a:lstStyle>
          <a:p>
            <a:pPr lvl="0"/>
            <a:r>
              <a:rPr lang="en-US" dirty="0"/>
              <a:t>Click to edit</a:t>
            </a:r>
          </a:p>
        </p:txBody>
      </p:sp>
      <p:cxnSp>
        <p:nvCxnSpPr>
          <p:cNvPr id="47" name="Straight Connector 46"/>
          <p:cNvCxnSpPr/>
          <p:nvPr userDrawn="1"/>
        </p:nvCxnSpPr>
        <p:spPr>
          <a:xfrm>
            <a:off x="5397369" y="5616503"/>
            <a:ext cx="991" cy="442177"/>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8" name="Text Placeholder 78"/>
          <p:cNvSpPr>
            <a:spLocks noGrp="1"/>
          </p:cNvSpPr>
          <p:nvPr>
            <p:ph type="body" sz="quarter" idx="36"/>
          </p:nvPr>
        </p:nvSpPr>
        <p:spPr>
          <a:xfrm>
            <a:off x="5371961" y="5809104"/>
            <a:ext cx="1468727"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49" name="Text Placeholder 5"/>
          <p:cNvSpPr>
            <a:spLocks noGrp="1"/>
          </p:cNvSpPr>
          <p:nvPr>
            <p:ph type="body" sz="quarter" idx="37"/>
          </p:nvPr>
        </p:nvSpPr>
        <p:spPr>
          <a:xfrm>
            <a:off x="5396784" y="5616381"/>
            <a:ext cx="1443904" cy="185737"/>
          </a:xfrm>
        </p:spPr>
        <p:txBody>
          <a:bodyPr wrap="none">
            <a:noAutofit/>
          </a:bodyPr>
          <a:lstStyle>
            <a:lvl1pPr marL="0" indent="0">
              <a:buFontTx/>
              <a:buNone/>
              <a:defRPr sz="1200" b="1" cap="all" baseline="0"/>
            </a:lvl1pPr>
          </a:lstStyle>
          <a:p>
            <a:pPr lvl="0"/>
            <a:r>
              <a:rPr lang="en-US" dirty="0"/>
              <a:t>Click to edit</a:t>
            </a:r>
          </a:p>
        </p:txBody>
      </p:sp>
      <p:cxnSp>
        <p:nvCxnSpPr>
          <p:cNvPr id="53" name="Straight Connector 52"/>
          <p:cNvCxnSpPr/>
          <p:nvPr userDrawn="1"/>
        </p:nvCxnSpPr>
        <p:spPr>
          <a:xfrm flipH="1">
            <a:off x="7094715" y="5615339"/>
            <a:ext cx="585" cy="443341"/>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55" name="Text Placeholder 78"/>
          <p:cNvSpPr>
            <a:spLocks noGrp="1"/>
          </p:cNvSpPr>
          <p:nvPr>
            <p:ph type="body" sz="quarter" idx="38"/>
          </p:nvPr>
        </p:nvSpPr>
        <p:spPr>
          <a:xfrm>
            <a:off x="7069892" y="5807940"/>
            <a:ext cx="1468727"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61" name="Text Placeholder 5"/>
          <p:cNvSpPr>
            <a:spLocks noGrp="1"/>
          </p:cNvSpPr>
          <p:nvPr>
            <p:ph type="body" sz="quarter" idx="39"/>
          </p:nvPr>
        </p:nvSpPr>
        <p:spPr>
          <a:xfrm>
            <a:off x="7094715" y="5615217"/>
            <a:ext cx="1443904" cy="185737"/>
          </a:xfrm>
        </p:spPr>
        <p:txBody>
          <a:bodyPr wrap="none">
            <a:noAutofit/>
          </a:bodyPr>
          <a:lstStyle>
            <a:lvl1pPr marL="0" indent="0">
              <a:buFontTx/>
              <a:buNone/>
              <a:defRPr sz="1200" b="1" cap="all" baseline="0"/>
            </a:lvl1pPr>
          </a:lstStyle>
          <a:p>
            <a:pPr lvl="0"/>
            <a:r>
              <a:rPr lang="en-US" dirty="0"/>
              <a:t>Click to edit</a:t>
            </a:r>
          </a:p>
        </p:txBody>
      </p:sp>
      <p:sp>
        <p:nvSpPr>
          <p:cNvPr id="62" name="Text Placeholder 7"/>
          <p:cNvSpPr>
            <a:spLocks noGrp="1"/>
          </p:cNvSpPr>
          <p:nvPr>
            <p:ph type="body" sz="quarter" idx="40" hasCustomPrompt="1"/>
          </p:nvPr>
        </p:nvSpPr>
        <p:spPr>
          <a:xfrm>
            <a:off x="463550" y="140151"/>
            <a:ext cx="8033296"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34" name="Text Placeholder 78"/>
          <p:cNvSpPr>
            <a:spLocks noGrp="1"/>
          </p:cNvSpPr>
          <p:nvPr>
            <p:ph type="body" sz="quarter" idx="41"/>
          </p:nvPr>
        </p:nvSpPr>
        <p:spPr>
          <a:xfrm>
            <a:off x="6016826" y="1860882"/>
            <a:ext cx="1468727"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35" name="Text Placeholder 5"/>
          <p:cNvSpPr>
            <a:spLocks noGrp="1"/>
          </p:cNvSpPr>
          <p:nvPr>
            <p:ph type="body" sz="quarter" idx="42"/>
          </p:nvPr>
        </p:nvSpPr>
        <p:spPr>
          <a:xfrm>
            <a:off x="6041649" y="1668159"/>
            <a:ext cx="1443904" cy="185737"/>
          </a:xfrm>
        </p:spPr>
        <p:txBody>
          <a:bodyPr wrap="none">
            <a:noAutofit/>
          </a:bodyPr>
          <a:lstStyle>
            <a:lvl1pPr marL="0" indent="0">
              <a:buFontTx/>
              <a:buNone/>
              <a:defRPr sz="1200" b="1" cap="all" baseline="0"/>
            </a:lvl1pPr>
          </a:lstStyle>
          <a:p>
            <a:pPr lvl="0"/>
            <a:r>
              <a:rPr lang="en-US" dirty="0"/>
              <a:t>Click to edit</a:t>
            </a:r>
          </a:p>
        </p:txBody>
      </p:sp>
      <p:sp>
        <p:nvSpPr>
          <p:cNvPr id="33" name="Rectangle 32"/>
          <p:cNvSpPr>
            <a:spLocks noChangeAspect="1"/>
          </p:cNvSpPr>
          <p:nvPr userDrawn="1"/>
        </p:nvSpPr>
        <p:spPr>
          <a:xfrm>
            <a:off x="4501672" y="1567705"/>
            <a:ext cx="1413343" cy="1789905"/>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37" name="Picture Placeholder 55"/>
          <p:cNvSpPr>
            <a:spLocks noGrp="1"/>
          </p:cNvSpPr>
          <p:nvPr>
            <p:ph type="pic" sz="quarter" idx="43"/>
          </p:nvPr>
        </p:nvSpPr>
        <p:spPr>
          <a:xfrm>
            <a:off x="4501673" y="1653443"/>
            <a:ext cx="1413343" cy="1620180"/>
          </a:xfrm>
        </p:spPr>
        <p:txBody>
          <a:bodyPr>
            <a:normAutofit/>
          </a:bodyPr>
          <a:lstStyle>
            <a:lvl1pPr marL="0" indent="0">
              <a:buNone/>
              <a:defRPr sz="1200"/>
            </a:lvl1pPr>
          </a:lstStyle>
          <a:p>
            <a:endParaRPr lang="en-US" dirty="0"/>
          </a:p>
        </p:txBody>
      </p:sp>
      <p:sp>
        <p:nvSpPr>
          <p:cNvPr id="39" name="Rectangle 38"/>
          <p:cNvSpPr>
            <a:spLocks noChangeAspect="1"/>
          </p:cNvSpPr>
          <p:nvPr userDrawn="1"/>
        </p:nvSpPr>
        <p:spPr>
          <a:xfrm>
            <a:off x="2017521" y="3693622"/>
            <a:ext cx="1419216" cy="1789905"/>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50" name="Picture Placeholder 55"/>
          <p:cNvSpPr>
            <a:spLocks noGrp="1"/>
          </p:cNvSpPr>
          <p:nvPr>
            <p:ph type="pic" sz="quarter" idx="44"/>
          </p:nvPr>
        </p:nvSpPr>
        <p:spPr>
          <a:xfrm>
            <a:off x="2028402" y="3779360"/>
            <a:ext cx="1403407" cy="1620180"/>
          </a:xfrm>
        </p:spPr>
        <p:txBody>
          <a:bodyPr>
            <a:normAutofit/>
          </a:bodyPr>
          <a:lstStyle>
            <a:lvl1pPr marL="0" indent="0">
              <a:buNone/>
              <a:defRPr sz="1200"/>
            </a:lvl1pPr>
          </a:lstStyle>
          <a:p>
            <a:endParaRPr lang="en-US" dirty="0"/>
          </a:p>
        </p:txBody>
      </p:sp>
      <p:sp>
        <p:nvSpPr>
          <p:cNvPr id="51" name="Rectangle 50"/>
          <p:cNvSpPr>
            <a:spLocks noChangeAspect="1"/>
          </p:cNvSpPr>
          <p:nvPr userDrawn="1"/>
        </p:nvSpPr>
        <p:spPr>
          <a:xfrm>
            <a:off x="3718327" y="3693622"/>
            <a:ext cx="1419216" cy="1789905"/>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52" name="Picture Placeholder 55"/>
          <p:cNvSpPr>
            <a:spLocks noGrp="1"/>
          </p:cNvSpPr>
          <p:nvPr>
            <p:ph type="pic" sz="quarter" idx="45"/>
          </p:nvPr>
        </p:nvSpPr>
        <p:spPr>
          <a:xfrm>
            <a:off x="3718327" y="3779360"/>
            <a:ext cx="1414288" cy="1620180"/>
          </a:xfrm>
        </p:spPr>
        <p:txBody>
          <a:bodyPr>
            <a:normAutofit/>
          </a:bodyPr>
          <a:lstStyle>
            <a:lvl1pPr marL="0" indent="0">
              <a:buNone/>
              <a:defRPr sz="1200"/>
            </a:lvl1pPr>
          </a:lstStyle>
          <a:p>
            <a:endParaRPr lang="en-US" dirty="0"/>
          </a:p>
        </p:txBody>
      </p:sp>
      <p:sp>
        <p:nvSpPr>
          <p:cNvPr id="63" name="Rectangle 62"/>
          <p:cNvSpPr>
            <a:spLocks noChangeAspect="1"/>
          </p:cNvSpPr>
          <p:nvPr userDrawn="1"/>
        </p:nvSpPr>
        <p:spPr>
          <a:xfrm>
            <a:off x="5394928" y="3693622"/>
            <a:ext cx="1419216" cy="1789905"/>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64" name="Picture Placeholder 55"/>
          <p:cNvSpPr>
            <a:spLocks noGrp="1"/>
          </p:cNvSpPr>
          <p:nvPr>
            <p:ph type="pic" sz="quarter" idx="46"/>
          </p:nvPr>
        </p:nvSpPr>
        <p:spPr>
          <a:xfrm>
            <a:off x="5398360" y="3779360"/>
            <a:ext cx="1410856" cy="1620180"/>
          </a:xfrm>
        </p:spPr>
        <p:txBody>
          <a:bodyPr>
            <a:normAutofit/>
          </a:bodyPr>
          <a:lstStyle>
            <a:lvl1pPr marL="0" indent="0">
              <a:buNone/>
              <a:defRPr sz="1200"/>
            </a:lvl1pPr>
          </a:lstStyle>
          <a:p>
            <a:endParaRPr lang="en-US" dirty="0"/>
          </a:p>
        </p:txBody>
      </p:sp>
      <p:sp>
        <p:nvSpPr>
          <p:cNvPr id="65" name="Rectangle 64"/>
          <p:cNvSpPr>
            <a:spLocks noChangeAspect="1"/>
          </p:cNvSpPr>
          <p:nvPr userDrawn="1"/>
        </p:nvSpPr>
        <p:spPr>
          <a:xfrm>
            <a:off x="7082558" y="3695373"/>
            <a:ext cx="1419216" cy="1789905"/>
          </a:xfrm>
          <a:prstGeom prst="rect">
            <a:avLst/>
          </a:prstGeom>
          <a:solidFill>
            <a:srgbClr val="FFFFFF">
              <a:alpha val="3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66" name="Picture Placeholder 55"/>
          <p:cNvSpPr>
            <a:spLocks noGrp="1"/>
          </p:cNvSpPr>
          <p:nvPr>
            <p:ph type="pic" sz="quarter" idx="47"/>
          </p:nvPr>
        </p:nvSpPr>
        <p:spPr>
          <a:xfrm>
            <a:off x="7082558" y="3781111"/>
            <a:ext cx="1414288" cy="1620180"/>
          </a:xfrm>
        </p:spPr>
        <p:txBody>
          <a:bodyPr>
            <a:normAutofit/>
          </a:bodyPr>
          <a:lstStyle>
            <a:lvl1pPr marL="0" indent="0">
              <a:buNone/>
              <a:defRPr sz="1200"/>
            </a:lvl1pPr>
          </a:lstStyle>
          <a:p>
            <a:endParaRPr lang="en-US" dirty="0"/>
          </a:p>
        </p:txBody>
      </p:sp>
      <p:sp>
        <p:nvSpPr>
          <p:cNvPr id="31"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2241244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w/subtitl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41140"/>
            <a:ext cx="7772400" cy="789056"/>
          </a:xfrm>
        </p:spPr>
        <p:txBody>
          <a:bodyPr/>
          <a:lstStyle>
            <a:lvl1pPr algn="ctr">
              <a:defRPr/>
            </a:lvl1pPr>
          </a:lstStyle>
          <a:p>
            <a:r>
              <a:rPr lang="en-US" dirty="0"/>
              <a:t>Click to edit Master title</a:t>
            </a:r>
          </a:p>
        </p:txBody>
      </p:sp>
      <p:sp>
        <p:nvSpPr>
          <p:cNvPr id="6" name="Text Placeholder 7"/>
          <p:cNvSpPr>
            <a:spLocks noGrp="1"/>
          </p:cNvSpPr>
          <p:nvPr>
            <p:ph type="body" sz="quarter" idx="13" hasCustomPrompt="1"/>
          </p:nvPr>
        </p:nvSpPr>
        <p:spPr>
          <a:xfrm>
            <a:off x="463550" y="140492"/>
            <a:ext cx="8083550" cy="302212"/>
          </a:xfrm>
        </p:spPr>
        <p:txBody>
          <a:bodyPr>
            <a:noAutofit/>
          </a:bodyPr>
          <a:lstStyle>
            <a:lvl1pPr marL="0" indent="0">
              <a:buFontTx/>
              <a:buNone/>
              <a:defRPr sz="1200" b="1" cap="all">
                <a:solidFill>
                  <a:schemeClr val="bg1"/>
                </a:solidFill>
              </a:defRPr>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7"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2602346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SWCA/text/white bar/image bgrnd-1">
    <p:spTree>
      <p:nvGrpSpPr>
        <p:cNvPr id="1" name=""/>
        <p:cNvGrpSpPr/>
        <p:nvPr/>
      </p:nvGrpSpPr>
      <p:grpSpPr>
        <a:xfrm>
          <a:off x="0" y="0"/>
          <a:ext cx="0" cy="0"/>
          <a:chOff x="0" y="0"/>
          <a:chExt cx="0" cy="0"/>
        </a:xfrm>
      </p:grpSpPr>
      <p:sp>
        <p:nvSpPr>
          <p:cNvPr id="2" name="Title 1"/>
          <p:cNvSpPr>
            <a:spLocks noGrp="1"/>
          </p:cNvSpPr>
          <p:nvPr>
            <p:ph type="title"/>
          </p:nvPr>
        </p:nvSpPr>
        <p:spPr>
          <a:xfrm>
            <a:off x="2581640" y="2783840"/>
            <a:ext cx="6146800" cy="618420"/>
          </a:xfrm>
        </p:spPr>
        <p:txBody>
          <a:bodyPr/>
          <a:lstStyle/>
          <a:p>
            <a:r>
              <a:rPr lang="en-US" dirty="0"/>
              <a:t>Click to edit Master title style</a:t>
            </a:r>
          </a:p>
        </p:txBody>
      </p:sp>
      <p:sp>
        <p:nvSpPr>
          <p:cNvPr id="5" name="Text Placeholder 3"/>
          <p:cNvSpPr>
            <a:spLocks noGrp="1"/>
          </p:cNvSpPr>
          <p:nvPr>
            <p:ph type="body" sz="quarter" idx="10"/>
          </p:nvPr>
        </p:nvSpPr>
        <p:spPr>
          <a:xfrm>
            <a:off x="2526120" y="4101269"/>
            <a:ext cx="6146800" cy="638438"/>
          </a:xfrm>
          <a:prstGeom prst="rect">
            <a:avLst/>
          </a:prstGeom>
        </p:spPr>
        <p:txBody>
          <a:bodyPr vert="horz" lIns="0" tIns="0" rIns="0" bIns="0" anchor="ctr" anchorCtr="1"/>
          <a:lstStyle>
            <a:lvl1pPr>
              <a:spcBef>
                <a:spcPts val="0"/>
              </a:spcBef>
              <a:defRPr/>
            </a:lvl1pPr>
          </a:lstStyle>
          <a:p>
            <a:pPr lvl="0"/>
            <a:r>
              <a:rPr lang="en-US" dirty="0"/>
              <a:t>Click to edit Master text </a:t>
            </a:r>
          </a:p>
        </p:txBody>
      </p:sp>
      <p:sp>
        <p:nvSpPr>
          <p:cNvPr id="4" name="Text Placeholder 3"/>
          <p:cNvSpPr>
            <a:spLocks noGrp="1"/>
          </p:cNvSpPr>
          <p:nvPr>
            <p:ph type="body" sz="quarter" idx="11" hasCustomPrompt="1"/>
          </p:nvPr>
        </p:nvSpPr>
        <p:spPr>
          <a:xfrm>
            <a:off x="2645140" y="5594350"/>
            <a:ext cx="5647960" cy="1111250"/>
          </a:xfrm>
          <a:prstGeom prst="rect">
            <a:avLst/>
          </a:prstGeom>
        </p:spPr>
        <p:txBody>
          <a:bodyPr vert="horz"/>
          <a:lstStyle>
            <a:lvl1pPr marL="0" indent="0">
              <a:buFont typeface="+mj-lt"/>
              <a:buNone/>
              <a:defRPr sz="10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400" dirty="0"/>
              <a:t>To update photo background: 1) Right click on image 2) Select: format Background 3) Select: Fill with picture 4) Apply 5) Check “Hide background graphics” </a:t>
            </a:r>
            <a:endParaRPr lang="en-US" dirty="0"/>
          </a:p>
        </p:txBody>
      </p:sp>
    </p:spTree>
    <p:extLst>
      <p:ext uri="{BB962C8B-B14F-4D97-AF65-F5344CB8AC3E}">
        <p14:creationId xmlns:p14="http://schemas.microsoft.com/office/powerpoint/2010/main" val="103726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61337" y="467678"/>
            <a:ext cx="8262452" cy="1143000"/>
          </a:xfrm>
        </p:spPr>
        <p:txBody>
          <a:bodyPr/>
          <a:lstStyle/>
          <a:p>
            <a:r>
              <a:rPr lang="en-US" dirty="0"/>
              <a:t>Click to edit</a:t>
            </a:r>
          </a:p>
        </p:txBody>
      </p:sp>
      <p:sp>
        <p:nvSpPr>
          <p:cNvPr id="8" name="Text Placeholder 7"/>
          <p:cNvSpPr>
            <a:spLocks noGrp="1"/>
          </p:cNvSpPr>
          <p:nvPr>
            <p:ph type="body" sz="quarter" idx="13" hasCustomPrompt="1"/>
          </p:nvPr>
        </p:nvSpPr>
        <p:spPr>
          <a:xfrm>
            <a:off x="463549" y="140492"/>
            <a:ext cx="8260240" cy="302212"/>
          </a:xfrm>
        </p:spPr>
        <p:txBody>
          <a:bodyPr>
            <a:noAutofit/>
          </a:bodyPr>
          <a:lstStyle>
            <a:lvl1pPr marL="0" indent="0">
              <a:buFontTx/>
              <a:buNone/>
              <a:defRPr sz="1200" b="1" cap="all">
                <a:solidFill>
                  <a:srgbClr val="FFFFFF"/>
                </a:solidFill>
              </a:defRPr>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dirty="0"/>
              <a:t>Subtitle here</a:t>
            </a:r>
          </a:p>
        </p:txBody>
      </p:sp>
      <p:sp>
        <p:nvSpPr>
          <p:cNvPr id="6" name="Text Placeholder 5"/>
          <p:cNvSpPr>
            <a:spLocks noGrp="1"/>
          </p:cNvSpPr>
          <p:nvPr>
            <p:ph type="body" sz="quarter" idx="17"/>
          </p:nvPr>
        </p:nvSpPr>
        <p:spPr>
          <a:xfrm>
            <a:off x="463550" y="1744028"/>
            <a:ext cx="8260239" cy="45234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2336576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numbered outline style">
    <p:spTree>
      <p:nvGrpSpPr>
        <p:cNvPr id="1" name=""/>
        <p:cNvGrpSpPr/>
        <p:nvPr/>
      </p:nvGrpSpPr>
      <p:grpSpPr>
        <a:xfrm>
          <a:off x="0" y="0"/>
          <a:ext cx="0" cy="0"/>
          <a:chOff x="0" y="0"/>
          <a:chExt cx="0" cy="0"/>
        </a:xfrm>
      </p:grpSpPr>
      <p:sp>
        <p:nvSpPr>
          <p:cNvPr id="2" name="Title 1"/>
          <p:cNvSpPr>
            <a:spLocks noGrp="1"/>
          </p:cNvSpPr>
          <p:nvPr>
            <p:ph type="title"/>
          </p:nvPr>
        </p:nvSpPr>
        <p:spPr>
          <a:xfrm>
            <a:off x="461336" y="467678"/>
            <a:ext cx="8262453" cy="1143000"/>
          </a:xfrm>
        </p:spPr>
        <p:txBody>
          <a:bodyPr/>
          <a:lstStyle/>
          <a:p>
            <a:r>
              <a:rPr lang="en-US" dirty="0"/>
              <a:t>Click to edit </a:t>
            </a:r>
          </a:p>
        </p:txBody>
      </p:sp>
      <p:sp>
        <p:nvSpPr>
          <p:cNvPr id="3" name="Content Placeholder 2"/>
          <p:cNvSpPr>
            <a:spLocks noGrp="1"/>
          </p:cNvSpPr>
          <p:nvPr>
            <p:ph idx="1"/>
          </p:nvPr>
        </p:nvSpPr>
        <p:spPr>
          <a:xfrm>
            <a:off x="461338" y="1742440"/>
            <a:ext cx="8262452" cy="4525963"/>
          </a:xfrm>
        </p:spPr>
        <p:txBody>
          <a:bodyPr/>
          <a:lstStyle>
            <a:lvl1pPr marL="457200" indent="-457200">
              <a:buFont typeface="+mj-lt"/>
              <a:buAutoNum type="arabicPeriod"/>
              <a:defRPr/>
            </a:lvl1pPr>
            <a:lvl2pPr marL="914400" indent="-457200">
              <a:buFont typeface="+mj-lt"/>
              <a:buAutoNum type="alphaLcPeriod"/>
              <a:defRPr/>
            </a:lvl2pPr>
            <a:lvl3pPr marL="1257300" indent="-342900">
              <a:buFont typeface="+mj-lt"/>
              <a:buAutoNum type="romanLcPeriod"/>
              <a:defRPr/>
            </a:lvl3pPr>
            <a:lvl4pPr marL="1714500" indent="-342900">
              <a:buFont typeface="+mj-lt"/>
              <a:buAutoNum type="arabicPeriod"/>
              <a:defRPr/>
            </a:lvl4pPr>
            <a:lvl5pPr marL="2171700" indent="-342900">
              <a:buFont typeface="+mj-lt"/>
              <a:buAutoNum type="arabicPeriod"/>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7"/>
          <p:cNvSpPr>
            <a:spLocks noGrp="1"/>
          </p:cNvSpPr>
          <p:nvPr>
            <p:ph type="body" sz="quarter" idx="13" hasCustomPrompt="1"/>
          </p:nvPr>
        </p:nvSpPr>
        <p:spPr>
          <a:xfrm>
            <a:off x="463549" y="134142"/>
            <a:ext cx="8260239" cy="302212"/>
          </a:xfrm>
        </p:spPr>
        <p:txBody>
          <a:bodyPr>
            <a:noAutofit/>
          </a:bodyPr>
          <a:lstStyle>
            <a:lvl1pPr marL="0" indent="0">
              <a:buFontTx/>
              <a:buNone/>
              <a:defRPr sz="1200" b="1" cap="all">
                <a:solidFill>
                  <a:srgbClr val="FFFFFF"/>
                </a:solidFill>
              </a:defRPr>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6"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1536260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2 columns">
    <p:spTree>
      <p:nvGrpSpPr>
        <p:cNvPr id="1" name=""/>
        <p:cNvGrpSpPr/>
        <p:nvPr/>
      </p:nvGrpSpPr>
      <p:grpSpPr>
        <a:xfrm>
          <a:off x="0" y="0"/>
          <a:ext cx="0" cy="0"/>
          <a:chOff x="0" y="0"/>
          <a:chExt cx="0" cy="0"/>
        </a:xfrm>
      </p:grpSpPr>
      <p:sp>
        <p:nvSpPr>
          <p:cNvPr id="2" name="Title 1"/>
          <p:cNvSpPr>
            <a:spLocks noGrp="1"/>
          </p:cNvSpPr>
          <p:nvPr>
            <p:ph type="title"/>
          </p:nvPr>
        </p:nvSpPr>
        <p:spPr>
          <a:xfrm>
            <a:off x="461337" y="469847"/>
            <a:ext cx="8229600" cy="1143000"/>
          </a:xfrm>
        </p:spPr>
        <p:txBody>
          <a:bodyPr/>
          <a:lstStyle>
            <a:lvl1pPr>
              <a:defRPr/>
            </a:lvl1pPr>
          </a:lstStyle>
          <a:p>
            <a:r>
              <a:rPr lang="en-US" dirty="0"/>
              <a:t>Click to edit </a:t>
            </a:r>
          </a:p>
        </p:txBody>
      </p:sp>
      <p:sp>
        <p:nvSpPr>
          <p:cNvPr id="14" name="Text Placeholder 7"/>
          <p:cNvSpPr>
            <a:spLocks noGrp="1"/>
          </p:cNvSpPr>
          <p:nvPr>
            <p:ph type="body" sz="quarter" idx="14" hasCustomPrompt="1"/>
          </p:nvPr>
        </p:nvSpPr>
        <p:spPr>
          <a:xfrm>
            <a:off x="463550" y="133801"/>
            <a:ext cx="8227387" cy="302212"/>
          </a:xfrm>
        </p:spPr>
        <p:txBody>
          <a:bodyPr>
            <a:noAutofit/>
          </a:bodyPr>
          <a:lstStyle>
            <a:lvl1pPr marL="0" indent="0">
              <a:buFontTx/>
              <a:buNone/>
              <a:defRPr sz="1200" b="1" cap="all">
                <a:solidFill>
                  <a:srgbClr val="FFFFFF"/>
                </a:solidFill>
              </a:defRPr>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9" name="Text Placeholder 5"/>
          <p:cNvSpPr>
            <a:spLocks noGrp="1"/>
          </p:cNvSpPr>
          <p:nvPr>
            <p:ph type="body" sz="quarter" idx="17"/>
          </p:nvPr>
        </p:nvSpPr>
        <p:spPr>
          <a:xfrm>
            <a:off x="461337" y="1612847"/>
            <a:ext cx="3990013" cy="4789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p:cNvSpPr>
            <a:spLocks noGrp="1"/>
          </p:cNvSpPr>
          <p:nvPr>
            <p:ph type="body" sz="quarter" idx="18"/>
          </p:nvPr>
        </p:nvSpPr>
        <p:spPr>
          <a:xfrm>
            <a:off x="4694574" y="1612847"/>
            <a:ext cx="3990013" cy="4789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521210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slide bgrnd">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455062"/>
            <a:ext cx="9143999" cy="5943600"/>
          </a:xfrm>
        </p:spPr>
        <p:txBody>
          <a:bodyPr>
            <a:normAutofit/>
          </a:bodyPr>
          <a:lstStyle>
            <a:lvl1pPr>
              <a:defRPr sz="1200" baseline="0"/>
            </a:lvl1pPr>
          </a:lstStyle>
          <a:p>
            <a:endParaRPr lang="en-US" dirty="0"/>
          </a:p>
          <a:p>
            <a:endParaRPr lang="en-US" dirty="0"/>
          </a:p>
          <a:p>
            <a:pPr lvl="1"/>
            <a:r>
              <a:rPr lang="en-US" dirty="0"/>
              <a:t>PICTURE ONLY (full slide) – Drag picture into box</a:t>
            </a:r>
          </a:p>
        </p:txBody>
      </p:sp>
      <p:sp>
        <p:nvSpPr>
          <p:cNvPr id="7" name="Text Placeholder 7"/>
          <p:cNvSpPr>
            <a:spLocks noGrp="1"/>
          </p:cNvSpPr>
          <p:nvPr>
            <p:ph type="body" sz="quarter" idx="14" hasCustomPrompt="1"/>
          </p:nvPr>
        </p:nvSpPr>
        <p:spPr>
          <a:xfrm>
            <a:off x="463550" y="133801"/>
            <a:ext cx="8312150" cy="302212"/>
          </a:xfrm>
        </p:spPr>
        <p:txBody>
          <a:bodyPr>
            <a:noAutofit/>
          </a:bodyPr>
          <a:lstStyle>
            <a:lvl1pPr marL="0" indent="0">
              <a:buFontTx/>
              <a:buNone/>
              <a:defRPr sz="1200" b="1" cap="all">
                <a:solidFill>
                  <a:srgbClr val="FFFFFF"/>
                </a:solidFill>
              </a:defRPr>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6"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3394345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text/bullet list w/picture">
    <p:spTree>
      <p:nvGrpSpPr>
        <p:cNvPr id="1" name=""/>
        <p:cNvGrpSpPr/>
        <p:nvPr/>
      </p:nvGrpSpPr>
      <p:grpSpPr>
        <a:xfrm>
          <a:off x="0" y="0"/>
          <a:ext cx="0" cy="0"/>
          <a:chOff x="0" y="0"/>
          <a:chExt cx="0" cy="0"/>
        </a:xfrm>
      </p:grpSpPr>
      <p:sp>
        <p:nvSpPr>
          <p:cNvPr id="2" name="Title 1"/>
          <p:cNvSpPr>
            <a:spLocks noGrp="1"/>
          </p:cNvSpPr>
          <p:nvPr>
            <p:ph type="title"/>
          </p:nvPr>
        </p:nvSpPr>
        <p:spPr>
          <a:xfrm>
            <a:off x="469611" y="665764"/>
            <a:ext cx="4399280" cy="752069"/>
          </a:xfrm>
        </p:spPr>
        <p:txBody>
          <a:bodyPr/>
          <a:lstStyle/>
          <a:p>
            <a:r>
              <a:rPr lang="en-US" dirty="0"/>
              <a:t>Click to edit </a:t>
            </a:r>
          </a:p>
        </p:txBody>
      </p:sp>
      <p:sp>
        <p:nvSpPr>
          <p:cNvPr id="3" name="Content Placeholder 2"/>
          <p:cNvSpPr>
            <a:spLocks noGrp="1"/>
          </p:cNvSpPr>
          <p:nvPr>
            <p:ph idx="1" hasCustomPrompt="1"/>
          </p:nvPr>
        </p:nvSpPr>
        <p:spPr>
          <a:xfrm>
            <a:off x="469611" y="1479480"/>
            <a:ext cx="4399280" cy="4788924"/>
          </a:xfrm>
        </p:spPr>
        <p:txBody>
          <a:bodyPr/>
          <a:lstStyle/>
          <a:p>
            <a:pPr lvl="0"/>
            <a:r>
              <a:rPr lang="en-US" dirty="0"/>
              <a:t>Click to edit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3"/>
          </p:nvPr>
        </p:nvSpPr>
        <p:spPr>
          <a:xfrm>
            <a:off x="4968875" y="454025"/>
            <a:ext cx="4175125" cy="5943600"/>
          </a:xfrm>
        </p:spPr>
        <p:txBody>
          <a:bodyPr/>
          <a:lstStyle/>
          <a:p>
            <a:endParaRPr lang="en-US"/>
          </a:p>
        </p:txBody>
      </p:sp>
      <p:sp>
        <p:nvSpPr>
          <p:cNvPr id="9" name="Text Placeholder 7"/>
          <p:cNvSpPr>
            <a:spLocks noGrp="1"/>
          </p:cNvSpPr>
          <p:nvPr>
            <p:ph type="body" sz="quarter" idx="14" hasCustomPrompt="1"/>
          </p:nvPr>
        </p:nvSpPr>
        <p:spPr>
          <a:xfrm>
            <a:off x="463550" y="133801"/>
            <a:ext cx="8096250" cy="302212"/>
          </a:xfrm>
        </p:spPr>
        <p:txBody>
          <a:bodyPr>
            <a:noAutofit/>
          </a:bodyPr>
          <a:lstStyle>
            <a:lvl1pPr marL="0" indent="0">
              <a:buFontTx/>
              <a:buNone/>
              <a:defRPr sz="1200" b="1" cap="all">
                <a:solidFill>
                  <a:srgbClr val="FFFFFF"/>
                </a:solidFill>
              </a:defRPr>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8"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3510944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bullet list &amp; 3 pictures">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968875" y="466090"/>
            <a:ext cx="4175125" cy="5913438"/>
          </a:xfrm>
        </p:spPr>
        <p:txBody>
          <a:bodyPr>
            <a:normAutofit/>
          </a:bodyPr>
          <a:lstStyle>
            <a:lvl1pPr marL="0" indent="0">
              <a:buNone/>
              <a:defRPr sz="1200"/>
            </a:lvl1pPr>
          </a:lstStyle>
          <a:p>
            <a:endParaRPr lang="en-US" dirty="0"/>
          </a:p>
        </p:txBody>
      </p:sp>
      <p:sp>
        <p:nvSpPr>
          <p:cNvPr id="2" name="Title 1"/>
          <p:cNvSpPr>
            <a:spLocks noGrp="1"/>
          </p:cNvSpPr>
          <p:nvPr>
            <p:ph type="title"/>
          </p:nvPr>
        </p:nvSpPr>
        <p:spPr>
          <a:xfrm>
            <a:off x="469611" y="467678"/>
            <a:ext cx="4399280" cy="1143000"/>
          </a:xfrm>
        </p:spPr>
        <p:txBody>
          <a:bodyPr/>
          <a:lstStyle/>
          <a:p>
            <a:r>
              <a:rPr lang="en-US" dirty="0"/>
              <a:t>Click to edit </a:t>
            </a:r>
          </a:p>
        </p:txBody>
      </p:sp>
      <p:sp>
        <p:nvSpPr>
          <p:cNvPr id="6" name="Picture Placeholder 5"/>
          <p:cNvSpPr>
            <a:spLocks noGrp="1"/>
          </p:cNvSpPr>
          <p:nvPr>
            <p:ph type="pic" sz="quarter" idx="14"/>
          </p:nvPr>
        </p:nvSpPr>
        <p:spPr>
          <a:xfrm>
            <a:off x="4287838" y="2458720"/>
            <a:ext cx="2265362" cy="1656080"/>
          </a:xfrm>
        </p:spPr>
        <p:txBody>
          <a:bodyPr>
            <a:normAutofit/>
          </a:bodyPr>
          <a:lstStyle>
            <a:lvl1pPr marL="0" indent="0">
              <a:buNone/>
              <a:defRPr sz="1200"/>
            </a:lvl1pPr>
          </a:lstStyle>
          <a:p>
            <a:endParaRPr lang="en-US" dirty="0"/>
          </a:p>
        </p:txBody>
      </p:sp>
      <p:sp>
        <p:nvSpPr>
          <p:cNvPr id="21" name="Picture Placeholder 5"/>
          <p:cNvSpPr>
            <a:spLocks noGrp="1"/>
          </p:cNvSpPr>
          <p:nvPr>
            <p:ph type="pic" sz="quarter" idx="15"/>
          </p:nvPr>
        </p:nvSpPr>
        <p:spPr>
          <a:xfrm>
            <a:off x="4287838" y="4267200"/>
            <a:ext cx="2265362" cy="1656080"/>
          </a:xfrm>
        </p:spPr>
        <p:txBody>
          <a:bodyPr>
            <a:normAutofit/>
          </a:bodyPr>
          <a:lstStyle>
            <a:lvl1pPr marL="0" indent="0">
              <a:buNone/>
              <a:defRPr sz="1200"/>
            </a:lvl1pPr>
          </a:lstStyle>
          <a:p>
            <a:endParaRPr lang="en-US" dirty="0"/>
          </a:p>
        </p:txBody>
      </p:sp>
      <p:sp>
        <p:nvSpPr>
          <p:cNvPr id="9" name="Text Placeholder 7"/>
          <p:cNvSpPr>
            <a:spLocks noGrp="1"/>
          </p:cNvSpPr>
          <p:nvPr>
            <p:ph type="body" sz="quarter" idx="16" hasCustomPrompt="1"/>
          </p:nvPr>
        </p:nvSpPr>
        <p:spPr>
          <a:xfrm>
            <a:off x="463550" y="140151"/>
            <a:ext cx="8331200" cy="302212"/>
          </a:xfrm>
        </p:spPr>
        <p:txBody>
          <a:bodyPr>
            <a:noAutofit/>
          </a:bodyPr>
          <a:lstStyle>
            <a:lvl1pPr marL="0" indent="0">
              <a:buFontTx/>
              <a:buNone/>
              <a:defRPr sz="1200" b="1" cap="all">
                <a:solidFill>
                  <a:srgbClr val="FFFFFF"/>
                </a:solidFill>
              </a:defRPr>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10" name="Text Placeholder 5"/>
          <p:cNvSpPr>
            <a:spLocks noGrp="1"/>
          </p:cNvSpPr>
          <p:nvPr>
            <p:ph type="body" sz="quarter" idx="17"/>
          </p:nvPr>
        </p:nvSpPr>
        <p:spPr>
          <a:xfrm>
            <a:off x="463550" y="1617028"/>
            <a:ext cx="4398963" cy="4762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1127762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bullet list &amp; 3 small pictures">
    <p:spTree>
      <p:nvGrpSpPr>
        <p:cNvPr id="1" name=""/>
        <p:cNvGrpSpPr/>
        <p:nvPr/>
      </p:nvGrpSpPr>
      <p:grpSpPr>
        <a:xfrm>
          <a:off x="0" y="0"/>
          <a:ext cx="0" cy="0"/>
          <a:chOff x="0" y="0"/>
          <a:chExt cx="0" cy="0"/>
        </a:xfrm>
      </p:grpSpPr>
      <p:sp>
        <p:nvSpPr>
          <p:cNvPr id="2" name="Title 1"/>
          <p:cNvSpPr>
            <a:spLocks noGrp="1"/>
          </p:cNvSpPr>
          <p:nvPr>
            <p:ph type="title"/>
          </p:nvPr>
        </p:nvSpPr>
        <p:spPr>
          <a:xfrm>
            <a:off x="469610" y="601028"/>
            <a:ext cx="5569239" cy="875174"/>
          </a:xfrm>
        </p:spPr>
        <p:txBody>
          <a:bodyPr/>
          <a:lstStyle/>
          <a:p>
            <a:r>
              <a:rPr lang="en-US" dirty="0"/>
              <a:t>Click to edit </a:t>
            </a:r>
          </a:p>
        </p:txBody>
      </p:sp>
      <p:sp>
        <p:nvSpPr>
          <p:cNvPr id="9" name="Picture Placeholder 5"/>
          <p:cNvSpPr>
            <a:spLocks noGrp="1"/>
          </p:cNvSpPr>
          <p:nvPr>
            <p:ph type="pic" sz="quarter" idx="16"/>
          </p:nvPr>
        </p:nvSpPr>
        <p:spPr>
          <a:xfrm>
            <a:off x="6197600" y="4431928"/>
            <a:ext cx="2946400" cy="1966471"/>
          </a:xfrm>
        </p:spPr>
        <p:txBody>
          <a:bodyPr>
            <a:normAutofit/>
          </a:bodyPr>
          <a:lstStyle>
            <a:lvl1pPr marL="0" indent="0">
              <a:buNone/>
              <a:defRPr sz="1200"/>
            </a:lvl1pPr>
          </a:lstStyle>
          <a:p>
            <a:endParaRPr lang="en-US" dirty="0"/>
          </a:p>
        </p:txBody>
      </p:sp>
      <p:sp>
        <p:nvSpPr>
          <p:cNvPr id="10" name="Rectangle 9"/>
          <p:cNvSpPr/>
          <p:nvPr userDrawn="1"/>
        </p:nvSpPr>
        <p:spPr>
          <a:xfrm>
            <a:off x="18704648" y="1266652"/>
            <a:ext cx="5440680" cy="301752"/>
          </a:xfrm>
          <a:prstGeom prst="rect">
            <a:avLst/>
          </a:prstGeom>
          <a:solidFill>
            <a:schemeClr val="bg1">
              <a:alpha val="6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Rectangle 10"/>
          <p:cNvSpPr/>
          <p:nvPr userDrawn="1"/>
        </p:nvSpPr>
        <p:spPr>
          <a:xfrm>
            <a:off x="18857048" y="1419052"/>
            <a:ext cx="5440680" cy="301752"/>
          </a:xfrm>
          <a:prstGeom prst="rect">
            <a:avLst/>
          </a:prstGeom>
          <a:solidFill>
            <a:schemeClr val="bg1">
              <a:alpha val="6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Rectangle 11"/>
          <p:cNvSpPr/>
          <p:nvPr userDrawn="1"/>
        </p:nvSpPr>
        <p:spPr>
          <a:xfrm>
            <a:off x="19009448" y="1571452"/>
            <a:ext cx="5440680" cy="301752"/>
          </a:xfrm>
          <a:prstGeom prst="rect">
            <a:avLst/>
          </a:prstGeom>
          <a:solidFill>
            <a:schemeClr val="bg1">
              <a:alpha val="6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Rectangle 12"/>
          <p:cNvSpPr/>
          <p:nvPr userDrawn="1"/>
        </p:nvSpPr>
        <p:spPr>
          <a:xfrm>
            <a:off x="19161848" y="1723852"/>
            <a:ext cx="5440680" cy="301752"/>
          </a:xfrm>
          <a:prstGeom prst="rect">
            <a:avLst/>
          </a:prstGeom>
          <a:solidFill>
            <a:schemeClr val="bg1">
              <a:alpha val="6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7" name="Picture Placeholder 5"/>
          <p:cNvSpPr>
            <a:spLocks noGrp="1"/>
          </p:cNvSpPr>
          <p:nvPr>
            <p:ph type="pic" sz="quarter" idx="17"/>
          </p:nvPr>
        </p:nvSpPr>
        <p:spPr>
          <a:xfrm>
            <a:off x="6197600" y="2444450"/>
            <a:ext cx="2946400" cy="1966471"/>
          </a:xfrm>
        </p:spPr>
        <p:txBody>
          <a:bodyPr>
            <a:normAutofit/>
          </a:bodyPr>
          <a:lstStyle>
            <a:lvl1pPr marL="0" indent="0">
              <a:buNone/>
              <a:defRPr sz="1200"/>
            </a:lvl1pPr>
          </a:lstStyle>
          <a:p>
            <a:endParaRPr lang="en-US" dirty="0"/>
          </a:p>
        </p:txBody>
      </p:sp>
      <p:sp>
        <p:nvSpPr>
          <p:cNvPr id="18" name="Picture Placeholder 5"/>
          <p:cNvSpPr>
            <a:spLocks noGrp="1"/>
          </p:cNvSpPr>
          <p:nvPr>
            <p:ph type="pic" sz="quarter" idx="18"/>
          </p:nvPr>
        </p:nvSpPr>
        <p:spPr>
          <a:xfrm>
            <a:off x="6197600" y="457245"/>
            <a:ext cx="2946400" cy="1966471"/>
          </a:xfrm>
        </p:spPr>
        <p:txBody>
          <a:bodyPr>
            <a:normAutofit/>
          </a:bodyPr>
          <a:lstStyle>
            <a:lvl1pPr marL="0" indent="0">
              <a:buNone/>
              <a:defRPr sz="1200"/>
            </a:lvl1pPr>
          </a:lstStyle>
          <a:p>
            <a:endParaRPr lang="en-US" dirty="0"/>
          </a:p>
        </p:txBody>
      </p:sp>
      <p:sp>
        <p:nvSpPr>
          <p:cNvPr id="14" name="Text Placeholder 7"/>
          <p:cNvSpPr>
            <a:spLocks noGrp="1"/>
          </p:cNvSpPr>
          <p:nvPr>
            <p:ph type="body" sz="quarter" idx="13" hasCustomPrompt="1"/>
          </p:nvPr>
        </p:nvSpPr>
        <p:spPr>
          <a:xfrm>
            <a:off x="463550" y="133801"/>
            <a:ext cx="8223250" cy="302212"/>
          </a:xfrm>
        </p:spPr>
        <p:txBody>
          <a:bodyPr>
            <a:noAutofit/>
          </a:bodyPr>
          <a:lstStyle>
            <a:lvl1pPr marL="0" indent="0">
              <a:buFontTx/>
              <a:buNone/>
              <a:defRPr sz="1200" b="1" cap="all">
                <a:solidFill>
                  <a:srgbClr val="FFFFFF"/>
                </a:solidFill>
              </a:defRPr>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16" name="Text Placeholder 5"/>
          <p:cNvSpPr>
            <a:spLocks noGrp="1"/>
          </p:cNvSpPr>
          <p:nvPr>
            <p:ph type="body" sz="quarter" idx="19"/>
          </p:nvPr>
        </p:nvSpPr>
        <p:spPr>
          <a:xfrm>
            <a:off x="463550" y="1479550"/>
            <a:ext cx="5575299" cy="4789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3623726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Slide - PM / Lead">
    <p:spTree>
      <p:nvGrpSpPr>
        <p:cNvPr id="1" name=""/>
        <p:cNvGrpSpPr/>
        <p:nvPr/>
      </p:nvGrpSpPr>
      <p:grpSpPr>
        <a:xfrm>
          <a:off x="0" y="0"/>
          <a:ext cx="0" cy="0"/>
          <a:chOff x="0" y="0"/>
          <a:chExt cx="0" cy="0"/>
        </a:xfrm>
      </p:grpSpPr>
      <p:cxnSp>
        <p:nvCxnSpPr>
          <p:cNvPr id="83" name="Straight Connector 82"/>
          <p:cNvCxnSpPr/>
          <p:nvPr userDrawn="1"/>
        </p:nvCxnSpPr>
        <p:spPr>
          <a:xfrm>
            <a:off x="4338626" y="2264103"/>
            <a:ext cx="0" cy="957473"/>
          </a:xfrm>
          <a:prstGeom prst="line">
            <a:avLst/>
          </a:prstGeom>
          <a:ln w="19050" cmpd="sng">
            <a:solidFill>
              <a:srgbClr val="0096D7"/>
            </a:solidFill>
          </a:ln>
          <a:effectLst/>
        </p:spPr>
        <p:style>
          <a:lnRef idx="2">
            <a:schemeClr val="accent1"/>
          </a:lnRef>
          <a:fillRef idx="0">
            <a:schemeClr val="accent1"/>
          </a:fillRef>
          <a:effectRef idx="1">
            <a:schemeClr val="accent1"/>
          </a:effectRef>
          <a:fontRef idx="minor">
            <a:schemeClr val="tx1"/>
          </a:fontRef>
        </p:style>
      </p:cxnSp>
      <p:sp>
        <p:nvSpPr>
          <p:cNvPr id="85" name="Text Placeholder 78"/>
          <p:cNvSpPr>
            <a:spLocks noGrp="1"/>
          </p:cNvSpPr>
          <p:nvPr>
            <p:ph type="body" sz="quarter" idx="23" hasCustomPrompt="1"/>
          </p:nvPr>
        </p:nvSpPr>
        <p:spPr>
          <a:xfrm>
            <a:off x="4378382" y="2642780"/>
            <a:ext cx="4486218" cy="515296"/>
          </a:xfrm>
        </p:spPr>
        <p:txBody>
          <a:bodyPr>
            <a:noAutofit/>
          </a:bodyPr>
          <a:lstStyle>
            <a:lvl1pPr marL="45720" indent="0">
              <a:buNone/>
              <a:defRPr sz="18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Project Role – Arial 18PT</a:t>
            </a:r>
          </a:p>
        </p:txBody>
      </p:sp>
      <p:sp>
        <p:nvSpPr>
          <p:cNvPr id="7" name="Text Placeholder 6"/>
          <p:cNvSpPr>
            <a:spLocks noGrp="1"/>
          </p:cNvSpPr>
          <p:nvPr>
            <p:ph type="body" sz="quarter" idx="25" hasCustomPrompt="1"/>
          </p:nvPr>
        </p:nvSpPr>
        <p:spPr>
          <a:xfrm>
            <a:off x="4346632" y="3505739"/>
            <a:ext cx="4283316" cy="1554162"/>
          </a:xfrm>
        </p:spPr>
        <p:txBody>
          <a:bodyPr/>
          <a:lstStyle>
            <a:lvl1pPr marL="91440" indent="0">
              <a:buNone/>
              <a:defRPr sz="1800"/>
            </a:lvl1pPr>
          </a:lstStyle>
          <a:p>
            <a:pPr lvl="0"/>
            <a:r>
              <a:rPr lang="en-US" dirty="0"/>
              <a:t>Click to edit  </a:t>
            </a:r>
          </a:p>
        </p:txBody>
      </p:sp>
      <p:sp>
        <p:nvSpPr>
          <p:cNvPr id="11" name="Title 1"/>
          <p:cNvSpPr>
            <a:spLocks noGrp="1"/>
          </p:cNvSpPr>
          <p:nvPr>
            <p:ph type="title"/>
          </p:nvPr>
        </p:nvSpPr>
        <p:spPr>
          <a:xfrm>
            <a:off x="2006600" y="474603"/>
            <a:ext cx="6488552" cy="1143000"/>
          </a:xfrm>
        </p:spPr>
        <p:txBody>
          <a:bodyPr/>
          <a:lstStyle>
            <a:lvl1pPr algn="l">
              <a:defRPr/>
            </a:lvl1pPr>
          </a:lstStyle>
          <a:p>
            <a:r>
              <a:rPr lang="en-US" dirty="0"/>
              <a:t>Click to edit </a:t>
            </a:r>
          </a:p>
        </p:txBody>
      </p:sp>
      <p:sp>
        <p:nvSpPr>
          <p:cNvPr id="12" name="Text Placeholder 7"/>
          <p:cNvSpPr>
            <a:spLocks noGrp="1"/>
          </p:cNvSpPr>
          <p:nvPr>
            <p:ph type="body" sz="quarter" idx="13" hasCustomPrompt="1"/>
          </p:nvPr>
        </p:nvSpPr>
        <p:spPr>
          <a:xfrm>
            <a:off x="463550" y="133801"/>
            <a:ext cx="8031602" cy="302212"/>
          </a:xfrm>
        </p:spPr>
        <p:txBody>
          <a:bodyPr>
            <a:noAutofit/>
          </a:bodyPr>
          <a:lstStyle>
            <a:lvl1pPr marL="0" indent="0">
              <a:buFontTx/>
              <a:buNone/>
              <a:defRPr sz="1200" b="1" cap="all">
                <a:solidFill>
                  <a:srgbClr val="FFFFFF"/>
                </a:solidFill>
              </a:defRPr>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13" name="Rectangle 12"/>
          <p:cNvSpPr>
            <a:spLocks noChangeAspect="1"/>
          </p:cNvSpPr>
          <p:nvPr userDrawn="1"/>
        </p:nvSpPr>
        <p:spPr>
          <a:xfrm>
            <a:off x="2009775" y="2121802"/>
            <a:ext cx="2116702" cy="2669569"/>
          </a:xfrm>
          <a:prstGeom prst="rect">
            <a:avLst/>
          </a:prstGeom>
          <a:solidFill>
            <a:srgbClr val="0096D7"/>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14" name="Picture Placeholder 55"/>
          <p:cNvSpPr>
            <a:spLocks noGrp="1"/>
          </p:cNvSpPr>
          <p:nvPr>
            <p:ph type="pic" sz="quarter" idx="27"/>
          </p:nvPr>
        </p:nvSpPr>
        <p:spPr>
          <a:xfrm>
            <a:off x="2015648" y="2256628"/>
            <a:ext cx="2110829" cy="2416431"/>
          </a:xfrm>
        </p:spPr>
        <p:txBody>
          <a:bodyPr>
            <a:normAutofit/>
          </a:bodyPr>
          <a:lstStyle>
            <a:lvl1pPr marL="0" indent="0">
              <a:buNone/>
              <a:defRPr sz="1200"/>
            </a:lvl1pPr>
          </a:lstStyle>
          <a:p>
            <a:endParaRPr lang="en-US" dirty="0"/>
          </a:p>
        </p:txBody>
      </p:sp>
      <p:pic>
        <p:nvPicPr>
          <p:cNvPr id="15" name="Picture 14"/>
          <p:cNvPicPr>
            <a:picLocks/>
          </p:cNvPicPr>
          <p:nvPr userDrawn="1"/>
        </p:nvPicPr>
        <p:blipFill>
          <a:blip r:embed="rId2" cstate="email">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245842" y="452109"/>
            <a:ext cx="1578500" cy="5953781"/>
          </a:xfrm>
          <a:prstGeom prst="rect">
            <a:avLst/>
          </a:prstGeom>
        </p:spPr>
      </p:pic>
      <p:sp>
        <p:nvSpPr>
          <p:cNvPr id="9" name="Text Placeholder 8"/>
          <p:cNvSpPr>
            <a:spLocks noGrp="1"/>
          </p:cNvSpPr>
          <p:nvPr>
            <p:ph type="body" sz="quarter" idx="28"/>
          </p:nvPr>
        </p:nvSpPr>
        <p:spPr>
          <a:xfrm>
            <a:off x="4378382" y="2234792"/>
            <a:ext cx="4486275" cy="388938"/>
          </a:xfrm>
        </p:spPr>
        <p:txBody>
          <a:bodyPr>
            <a:normAutofit/>
          </a:bodyPr>
          <a:lstStyle>
            <a:lvl1pPr marL="0" indent="0">
              <a:buFontTx/>
              <a:buNone/>
              <a:defRPr sz="1800" b="1" i="0" cap="all" baseline="0"/>
            </a:lvl1pPr>
          </a:lstStyle>
          <a:p>
            <a:pPr lvl="0"/>
            <a:r>
              <a:rPr lang="en-US" dirty="0"/>
              <a:t>Click to edit Master text</a:t>
            </a:r>
          </a:p>
        </p:txBody>
      </p:sp>
      <p:sp>
        <p:nvSpPr>
          <p:cNvPr id="16"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3934298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Slide - 3 Staf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24312" y="482176"/>
            <a:ext cx="6777041" cy="1143000"/>
          </a:xfrm>
        </p:spPr>
        <p:txBody>
          <a:bodyPr/>
          <a:lstStyle>
            <a:lvl1pPr algn="ctr">
              <a:defRPr/>
            </a:lvl1pPr>
          </a:lstStyle>
          <a:p>
            <a:r>
              <a:rPr lang="en-US" dirty="0"/>
              <a:t>Click to edit  </a:t>
            </a:r>
          </a:p>
        </p:txBody>
      </p:sp>
      <p:sp>
        <p:nvSpPr>
          <p:cNvPr id="38" name="Rectangle 37"/>
          <p:cNvSpPr>
            <a:spLocks noChangeAspect="1"/>
          </p:cNvSpPr>
          <p:nvPr/>
        </p:nvSpPr>
        <p:spPr>
          <a:xfrm>
            <a:off x="2018439" y="2103120"/>
            <a:ext cx="2116702" cy="2669569"/>
          </a:xfrm>
          <a:prstGeom prst="rect">
            <a:avLst/>
          </a:prstGeom>
          <a:solidFill>
            <a:srgbClr val="0096D7"/>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57" name="Picture Placeholder 55"/>
          <p:cNvSpPr>
            <a:spLocks noGrp="1"/>
          </p:cNvSpPr>
          <p:nvPr>
            <p:ph type="pic" sz="quarter" idx="12" hasCustomPrompt="1"/>
          </p:nvPr>
        </p:nvSpPr>
        <p:spPr>
          <a:xfrm>
            <a:off x="2024312" y="2237946"/>
            <a:ext cx="2110789" cy="2416431"/>
          </a:xfrm>
        </p:spPr>
        <p:txBody>
          <a:bodyPr>
            <a:normAutofit/>
          </a:bodyPr>
          <a:lstStyle>
            <a:lvl1pPr marL="0" indent="0">
              <a:buNone/>
              <a:defRPr sz="1200"/>
            </a:lvl1pPr>
          </a:lstStyle>
          <a:p>
            <a:r>
              <a:rPr lang="en-US" dirty="0"/>
              <a:t>  </a:t>
            </a:r>
          </a:p>
        </p:txBody>
      </p:sp>
      <p:cxnSp>
        <p:nvCxnSpPr>
          <p:cNvPr id="83" name="Straight Connector 82"/>
          <p:cNvCxnSpPr/>
          <p:nvPr userDrawn="1"/>
        </p:nvCxnSpPr>
        <p:spPr>
          <a:xfrm flipH="1">
            <a:off x="2024312" y="4999160"/>
            <a:ext cx="1" cy="442177"/>
          </a:xfrm>
          <a:prstGeom prst="line">
            <a:avLst/>
          </a:prstGeom>
          <a:ln w="19050" cmpd="sng">
            <a:solidFill>
              <a:srgbClr val="0096D7"/>
            </a:solidFill>
          </a:ln>
          <a:effectLst/>
        </p:spPr>
        <p:style>
          <a:lnRef idx="2">
            <a:schemeClr val="accent1"/>
          </a:lnRef>
          <a:fillRef idx="0">
            <a:schemeClr val="accent1"/>
          </a:fillRef>
          <a:effectRef idx="1">
            <a:schemeClr val="accent1"/>
          </a:effectRef>
          <a:fontRef idx="minor">
            <a:schemeClr val="tx1"/>
          </a:fontRef>
        </p:style>
      </p:cxnSp>
      <p:sp>
        <p:nvSpPr>
          <p:cNvPr id="85" name="Text Placeholder 78"/>
          <p:cNvSpPr>
            <a:spLocks noGrp="1"/>
          </p:cNvSpPr>
          <p:nvPr>
            <p:ph type="body" sz="quarter" idx="23"/>
          </p:nvPr>
        </p:nvSpPr>
        <p:spPr>
          <a:xfrm>
            <a:off x="1986205" y="5191761"/>
            <a:ext cx="2148936"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23" name="Rectangle 22"/>
          <p:cNvSpPr>
            <a:spLocks noChangeAspect="1"/>
          </p:cNvSpPr>
          <p:nvPr userDrawn="1"/>
        </p:nvSpPr>
        <p:spPr>
          <a:xfrm>
            <a:off x="4355239" y="2103120"/>
            <a:ext cx="2116702" cy="2669569"/>
          </a:xfrm>
          <a:prstGeom prst="rect">
            <a:avLst/>
          </a:prstGeom>
          <a:solidFill>
            <a:srgbClr val="0096D7"/>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24" name="Picture Placeholder 55"/>
          <p:cNvSpPr>
            <a:spLocks noGrp="1"/>
          </p:cNvSpPr>
          <p:nvPr>
            <p:ph type="pic" sz="quarter" idx="24"/>
          </p:nvPr>
        </p:nvSpPr>
        <p:spPr>
          <a:xfrm>
            <a:off x="4361112" y="2237946"/>
            <a:ext cx="2110829" cy="2416431"/>
          </a:xfrm>
        </p:spPr>
        <p:txBody>
          <a:bodyPr>
            <a:normAutofit/>
          </a:bodyPr>
          <a:lstStyle>
            <a:lvl1pPr marL="0" indent="0">
              <a:buNone/>
              <a:defRPr sz="1200"/>
            </a:lvl1pPr>
          </a:lstStyle>
          <a:p>
            <a:endParaRPr lang="en-US" dirty="0"/>
          </a:p>
        </p:txBody>
      </p:sp>
      <p:sp>
        <p:nvSpPr>
          <p:cNvPr id="28" name="Rectangle 27"/>
          <p:cNvSpPr>
            <a:spLocks noChangeAspect="1"/>
          </p:cNvSpPr>
          <p:nvPr userDrawn="1"/>
        </p:nvSpPr>
        <p:spPr>
          <a:xfrm>
            <a:off x="6681879" y="2096469"/>
            <a:ext cx="2116702" cy="2669569"/>
          </a:xfrm>
          <a:prstGeom prst="rect">
            <a:avLst/>
          </a:prstGeom>
          <a:solidFill>
            <a:srgbClr val="0096D7"/>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30" name="Picture Placeholder 55"/>
          <p:cNvSpPr>
            <a:spLocks noGrp="1"/>
          </p:cNvSpPr>
          <p:nvPr>
            <p:ph type="pic" sz="quarter" idx="27"/>
          </p:nvPr>
        </p:nvSpPr>
        <p:spPr>
          <a:xfrm>
            <a:off x="6687752" y="2237946"/>
            <a:ext cx="2110829" cy="2416431"/>
          </a:xfrm>
        </p:spPr>
        <p:txBody>
          <a:bodyPr>
            <a:normAutofit/>
          </a:bodyPr>
          <a:lstStyle>
            <a:lvl1pPr marL="0" indent="0">
              <a:buNone/>
              <a:defRPr sz="1200"/>
            </a:lvl1pPr>
          </a:lstStyle>
          <a:p>
            <a:endParaRPr lang="en-US" dirty="0"/>
          </a:p>
        </p:txBody>
      </p:sp>
      <p:sp>
        <p:nvSpPr>
          <p:cNvPr id="29" name="Text Placeholder 7"/>
          <p:cNvSpPr>
            <a:spLocks noGrp="1"/>
          </p:cNvSpPr>
          <p:nvPr>
            <p:ph type="body" sz="quarter" idx="13" hasCustomPrompt="1"/>
          </p:nvPr>
        </p:nvSpPr>
        <p:spPr>
          <a:xfrm>
            <a:off x="463549" y="133801"/>
            <a:ext cx="8335031" cy="302212"/>
          </a:xfrm>
        </p:spPr>
        <p:txBody>
          <a:bodyPr>
            <a:noAutofit/>
          </a:bodyPr>
          <a:lstStyle>
            <a:lvl1pPr marL="0" indent="0">
              <a:buFontTx/>
              <a:buNone/>
              <a:defRPr sz="1200" b="1" cap="all">
                <a:solidFill>
                  <a:srgbClr val="FFFFFF"/>
                </a:solidFill>
              </a:defRPr>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6" name="Text Placeholder 5"/>
          <p:cNvSpPr>
            <a:spLocks noGrp="1"/>
          </p:cNvSpPr>
          <p:nvPr>
            <p:ph type="body" sz="quarter" idx="30"/>
          </p:nvPr>
        </p:nvSpPr>
        <p:spPr>
          <a:xfrm>
            <a:off x="2023726" y="4999038"/>
            <a:ext cx="2111375" cy="185737"/>
          </a:xfrm>
        </p:spPr>
        <p:txBody>
          <a:bodyPr wrap="none">
            <a:noAutofit/>
          </a:bodyPr>
          <a:lstStyle>
            <a:lvl1pPr marL="0" indent="0">
              <a:buFontTx/>
              <a:buNone/>
              <a:defRPr sz="1200" b="1" cap="all" baseline="0"/>
            </a:lvl1pPr>
          </a:lstStyle>
          <a:p>
            <a:pPr lvl="0"/>
            <a:r>
              <a:rPr lang="en-US" dirty="0"/>
              <a:t>Click to edit</a:t>
            </a:r>
          </a:p>
        </p:txBody>
      </p:sp>
      <p:cxnSp>
        <p:nvCxnSpPr>
          <p:cNvPr id="31" name="Straight Connector 30"/>
          <p:cNvCxnSpPr/>
          <p:nvPr userDrawn="1"/>
        </p:nvCxnSpPr>
        <p:spPr>
          <a:xfrm>
            <a:off x="4361698" y="4998629"/>
            <a:ext cx="0" cy="442708"/>
          </a:xfrm>
          <a:prstGeom prst="line">
            <a:avLst/>
          </a:prstGeom>
          <a:ln w="19050" cmpd="sng">
            <a:solidFill>
              <a:srgbClr val="0096D7"/>
            </a:solidFill>
          </a:ln>
          <a:effectLst/>
        </p:spPr>
        <p:style>
          <a:lnRef idx="2">
            <a:schemeClr val="accent1"/>
          </a:lnRef>
          <a:fillRef idx="0">
            <a:schemeClr val="accent1"/>
          </a:fillRef>
          <a:effectRef idx="1">
            <a:schemeClr val="accent1"/>
          </a:effectRef>
          <a:fontRef idx="minor">
            <a:schemeClr val="tx1"/>
          </a:fontRef>
        </p:style>
      </p:cxnSp>
      <p:sp>
        <p:nvSpPr>
          <p:cNvPr id="32" name="Text Placeholder 78"/>
          <p:cNvSpPr>
            <a:spLocks noGrp="1"/>
          </p:cNvSpPr>
          <p:nvPr>
            <p:ph type="body" sz="quarter" idx="31"/>
          </p:nvPr>
        </p:nvSpPr>
        <p:spPr>
          <a:xfrm>
            <a:off x="4323591" y="5191230"/>
            <a:ext cx="2148896"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36" name="Text Placeholder 5"/>
          <p:cNvSpPr>
            <a:spLocks noGrp="1"/>
          </p:cNvSpPr>
          <p:nvPr>
            <p:ph type="body" sz="quarter" idx="32"/>
          </p:nvPr>
        </p:nvSpPr>
        <p:spPr>
          <a:xfrm>
            <a:off x="4361112" y="4998507"/>
            <a:ext cx="2111375" cy="185737"/>
          </a:xfrm>
        </p:spPr>
        <p:txBody>
          <a:bodyPr wrap="none">
            <a:noAutofit/>
          </a:bodyPr>
          <a:lstStyle>
            <a:lvl1pPr marL="0" indent="0">
              <a:buFontTx/>
              <a:buNone/>
              <a:defRPr sz="1200" b="1" cap="all" baseline="0"/>
            </a:lvl1pPr>
          </a:lstStyle>
          <a:p>
            <a:pPr lvl="0"/>
            <a:r>
              <a:rPr lang="en-US" dirty="0"/>
              <a:t>Click to edit</a:t>
            </a:r>
          </a:p>
        </p:txBody>
      </p:sp>
      <p:cxnSp>
        <p:nvCxnSpPr>
          <p:cNvPr id="37" name="Straight Connector 36"/>
          <p:cNvCxnSpPr/>
          <p:nvPr userDrawn="1"/>
        </p:nvCxnSpPr>
        <p:spPr>
          <a:xfrm>
            <a:off x="6690565" y="4998629"/>
            <a:ext cx="0" cy="442708"/>
          </a:xfrm>
          <a:prstGeom prst="line">
            <a:avLst/>
          </a:prstGeom>
          <a:ln w="19050" cmpd="sng">
            <a:solidFill>
              <a:srgbClr val="0096D7"/>
            </a:solidFill>
          </a:ln>
          <a:effectLst/>
        </p:spPr>
        <p:style>
          <a:lnRef idx="2">
            <a:schemeClr val="accent1"/>
          </a:lnRef>
          <a:fillRef idx="0">
            <a:schemeClr val="accent1"/>
          </a:fillRef>
          <a:effectRef idx="1">
            <a:schemeClr val="accent1"/>
          </a:effectRef>
          <a:fontRef idx="minor">
            <a:schemeClr val="tx1"/>
          </a:fontRef>
        </p:style>
      </p:cxnSp>
      <p:sp>
        <p:nvSpPr>
          <p:cNvPr id="39" name="Text Placeholder 78"/>
          <p:cNvSpPr>
            <a:spLocks noGrp="1"/>
          </p:cNvSpPr>
          <p:nvPr>
            <p:ph type="body" sz="quarter" idx="33"/>
          </p:nvPr>
        </p:nvSpPr>
        <p:spPr>
          <a:xfrm>
            <a:off x="6665157" y="5191230"/>
            <a:ext cx="2136196"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40" name="Text Placeholder 5"/>
          <p:cNvSpPr>
            <a:spLocks noGrp="1"/>
          </p:cNvSpPr>
          <p:nvPr>
            <p:ph type="body" sz="quarter" idx="34"/>
          </p:nvPr>
        </p:nvSpPr>
        <p:spPr>
          <a:xfrm>
            <a:off x="6689979" y="4998507"/>
            <a:ext cx="2111375" cy="185737"/>
          </a:xfrm>
        </p:spPr>
        <p:txBody>
          <a:bodyPr wrap="none">
            <a:noAutofit/>
          </a:bodyPr>
          <a:lstStyle>
            <a:lvl1pPr marL="0" indent="0">
              <a:buFontTx/>
              <a:buNone/>
              <a:defRPr sz="1200" b="1" cap="all" baseline="0"/>
            </a:lvl1pPr>
          </a:lstStyle>
          <a:p>
            <a:pPr lvl="0"/>
            <a:r>
              <a:rPr lang="en-US" dirty="0"/>
              <a:t>Click to edit</a:t>
            </a:r>
          </a:p>
        </p:txBody>
      </p:sp>
      <p:pic>
        <p:nvPicPr>
          <p:cNvPr id="22" name="Picture 21"/>
          <p:cNvPicPr>
            <a:picLocks/>
          </p:cNvPicPr>
          <p:nvPr userDrawn="1"/>
        </p:nvPicPr>
        <p:blipFill>
          <a:blip r:embed="rId2" cstate="email">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245842" y="452109"/>
            <a:ext cx="1578500" cy="5953781"/>
          </a:xfrm>
          <a:prstGeom prst="rect">
            <a:avLst/>
          </a:prstGeom>
        </p:spPr>
      </p:pic>
      <p:sp>
        <p:nvSpPr>
          <p:cNvPr id="21"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3336326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Slide - 4 staff / Modify As Needed">
    <p:spTree>
      <p:nvGrpSpPr>
        <p:cNvPr id="1" name=""/>
        <p:cNvGrpSpPr/>
        <p:nvPr/>
      </p:nvGrpSpPr>
      <p:grpSpPr>
        <a:xfrm>
          <a:off x="0" y="0"/>
          <a:ext cx="0" cy="0"/>
          <a:chOff x="0" y="0"/>
          <a:chExt cx="0" cy="0"/>
        </a:xfrm>
      </p:grpSpPr>
      <p:sp>
        <p:nvSpPr>
          <p:cNvPr id="2" name="Title 1"/>
          <p:cNvSpPr>
            <a:spLocks noGrp="1"/>
          </p:cNvSpPr>
          <p:nvPr>
            <p:ph type="title"/>
          </p:nvPr>
        </p:nvSpPr>
        <p:spPr>
          <a:xfrm>
            <a:off x="2002994" y="469847"/>
            <a:ext cx="6493852" cy="1143000"/>
          </a:xfrm>
        </p:spPr>
        <p:txBody>
          <a:bodyPr/>
          <a:lstStyle>
            <a:lvl1pPr algn="ctr">
              <a:defRPr/>
            </a:lvl1pPr>
          </a:lstStyle>
          <a:p>
            <a:r>
              <a:rPr lang="en-US" dirty="0"/>
              <a:t>Click to edit </a:t>
            </a:r>
          </a:p>
        </p:txBody>
      </p:sp>
      <p:cxnSp>
        <p:nvCxnSpPr>
          <p:cNvPr id="36" name="Straight Connector 35"/>
          <p:cNvCxnSpPr/>
          <p:nvPr userDrawn="1"/>
        </p:nvCxnSpPr>
        <p:spPr>
          <a:xfrm>
            <a:off x="6043986" y="1674962"/>
            <a:ext cx="0" cy="442177"/>
          </a:xfrm>
          <a:prstGeom prst="line">
            <a:avLst/>
          </a:prstGeom>
          <a:ln w="19050" cmpd="sng">
            <a:solidFill>
              <a:srgbClr val="4472C4"/>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H="1">
            <a:off x="2026826" y="5608353"/>
            <a:ext cx="1576" cy="450327"/>
          </a:xfrm>
          <a:prstGeom prst="line">
            <a:avLst/>
          </a:prstGeom>
          <a:ln w="19050" cmpd="sng">
            <a:solidFill>
              <a:srgbClr val="0096D7"/>
            </a:solidFill>
          </a:ln>
          <a:effectLst/>
        </p:spPr>
        <p:style>
          <a:lnRef idx="2">
            <a:schemeClr val="accent1"/>
          </a:lnRef>
          <a:fillRef idx="0">
            <a:schemeClr val="accent1"/>
          </a:fillRef>
          <a:effectRef idx="1">
            <a:schemeClr val="accent1"/>
          </a:effectRef>
          <a:fontRef idx="minor">
            <a:schemeClr val="tx1"/>
          </a:fontRef>
        </p:style>
      </p:cxnSp>
      <p:sp>
        <p:nvSpPr>
          <p:cNvPr id="41" name="Text Placeholder 78"/>
          <p:cNvSpPr>
            <a:spLocks noGrp="1"/>
          </p:cNvSpPr>
          <p:nvPr>
            <p:ph type="body" sz="quarter" idx="23"/>
          </p:nvPr>
        </p:nvSpPr>
        <p:spPr>
          <a:xfrm>
            <a:off x="2002994" y="5800954"/>
            <a:ext cx="1468727"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42" name="Text Placeholder 5"/>
          <p:cNvSpPr>
            <a:spLocks noGrp="1"/>
          </p:cNvSpPr>
          <p:nvPr>
            <p:ph type="body" sz="quarter" idx="33"/>
          </p:nvPr>
        </p:nvSpPr>
        <p:spPr>
          <a:xfrm>
            <a:off x="2027817" y="5608231"/>
            <a:ext cx="1443904" cy="185737"/>
          </a:xfrm>
        </p:spPr>
        <p:txBody>
          <a:bodyPr wrap="none">
            <a:noAutofit/>
          </a:bodyPr>
          <a:lstStyle>
            <a:lvl1pPr marL="0" indent="0">
              <a:buFontTx/>
              <a:buNone/>
              <a:defRPr sz="1200" b="1" cap="all" baseline="0"/>
            </a:lvl1pPr>
          </a:lstStyle>
          <a:p>
            <a:pPr lvl="0"/>
            <a:r>
              <a:rPr lang="en-US" dirty="0"/>
              <a:t>Click to edit</a:t>
            </a:r>
          </a:p>
        </p:txBody>
      </p:sp>
      <p:cxnSp>
        <p:nvCxnSpPr>
          <p:cNvPr id="43" name="Straight Connector 42"/>
          <p:cNvCxnSpPr/>
          <p:nvPr userDrawn="1"/>
        </p:nvCxnSpPr>
        <p:spPr>
          <a:xfrm flipH="1">
            <a:off x="3714703" y="5609966"/>
            <a:ext cx="585" cy="448714"/>
          </a:xfrm>
          <a:prstGeom prst="line">
            <a:avLst/>
          </a:prstGeom>
          <a:ln w="19050" cmpd="sng">
            <a:solidFill>
              <a:srgbClr val="0096D7"/>
            </a:solidFill>
          </a:ln>
          <a:effectLst/>
        </p:spPr>
        <p:style>
          <a:lnRef idx="2">
            <a:schemeClr val="accent1"/>
          </a:lnRef>
          <a:fillRef idx="0">
            <a:schemeClr val="accent1"/>
          </a:fillRef>
          <a:effectRef idx="1">
            <a:schemeClr val="accent1"/>
          </a:effectRef>
          <a:fontRef idx="minor">
            <a:schemeClr val="tx1"/>
          </a:fontRef>
        </p:style>
      </p:cxnSp>
      <p:sp>
        <p:nvSpPr>
          <p:cNvPr id="44" name="Text Placeholder 78"/>
          <p:cNvSpPr>
            <a:spLocks noGrp="1"/>
          </p:cNvSpPr>
          <p:nvPr>
            <p:ph type="body" sz="quarter" idx="34"/>
          </p:nvPr>
        </p:nvSpPr>
        <p:spPr>
          <a:xfrm>
            <a:off x="3689880" y="5802567"/>
            <a:ext cx="1468727"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46" name="Text Placeholder 5"/>
          <p:cNvSpPr>
            <a:spLocks noGrp="1"/>
          </p:cNvSpPr>
          <p:nvPr>
            <p:ph type="body" sz="quarter" idx="35"/>
          </p:nvPr>
        </p:nvSpPr>
        <p:spPr>
          <a:xfrm>
            <a:off x="3714703" y="5609844"/>
            <a:ext cx="1443904" cy="185737"/>
          </a:xfrm>
        </p:spPr>
        <p:txBody>
          <a:bodyPr wrap="none">
            <a:noAutofit/>
          </a:bodyPr>
          <a:lstStyle>
            <a:lvl1pPr marL="0" indent="0">
              <a:buFontTx/>
              <a:buNone/>
              <a:defRPr sz="1200" b="1" cap="all" baseline="0"/>
            </a:lvl1pPr>
          </a:lstStyle>
          <a:p>
            <a:pPr lvl="0"/>
            <a:r>
              <a:rPr lang="en-US" dirty="0"/>
              <a:t>Click to edit</a:t>
            </a:r>
          </a:p>
        </p:txBody>
      </p:sp>
      <p:cxnSp>
        <p:nvCxnSpPr>
          <p:cNvPr id="47" name="Straight Connector 46"/>
          <p:cNvCxnSpPr/>
          <p:nvPr userDrawn="1"/>
        </p:nvCxnSpPr>
        <p:spPr>
          <a:xfrm>
            <a:off x="5397369" y="5616503"/>
            <a:ext cx="991" cy="442177"/>
          </a:xfrm>
          <a:prstGeom prst="line">
            <a:avLst/>
          </a:prstGeom>
          <a:ln w="19050" cmpd="sng">
            <a:solidFill>
              <a:srgbClr val="0096D7"/>
            </a:solidFill>
          </a:ln>
          <a:effectLst/>
        </p:spPr>
        <p:style>
          <a:lnRef idx="2">
            <a:schemeClr val="accent1"/>
          </a:lnRef>
          <a:fillRef idx="0">
            <a:schemeClr val="accent1"/>
          </a:fillRef>
          <a:effectRef idx="1">
            <a:schemeClr val="accent1"/>
          </a:effectRef>
          <a:fontRef idx="minor">
            <a:schemeClr val="tx1"/>
          </a:fontRef>
        </p:style>
      </p:cxnSp>
      <p:sp>
        <p:nvSpPr>
          <p:cNvPr id="48" name="Text Placeholder 78"/>
          <p:cNvSpPr>
            <a:spLocks noGrp="1"/>
          </p:cNvSpPr>
          <p:nvPr>
            <p:ph type="body" sz="quarter" idx="36"/>
          </p:nvPr>
        </p:nvSpPr>
        <p:spPr>
          <a:xfrm>
            <a:off x="5371961" y="5809104"/>
            <a:ext cx="1468727"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49" name="Text Placeholder 5"/>
          <p:cNvSpPr>
            <a:spLocks noGrp="1"/>
          </p:cNvSpPr>
          <p:nvPr>
            <p:ph type="body" sz="quarter" idx="37"/>
          </p:nvPr>
        </p:nvSpPr>
        <p:spPr>
          <a:xfrm>
            <a:off x="5396784" y="5616381"/>
            <a:ext cx="1443904" cy="185737"/>
          </a:xfrm>
        </p:spPr>
        <p:txBody>
          <a:bodyPr wrap="none">
            <a:noAutofit/>
          </a:bodyPr>
          <a:lstStyle>
            <a:lvl1pPr marL="0" indent="0">
              <a:buFontTx/>
              <a:buNone/>
              <a:defRPr sz="1200" b="1" cap="all" baseline="0"/>
            </a:lvl1pPr>
          </a:lstStyle>
          <a:p>
            <a:pPr lvl="0"/>
            <a:r>
              <a:rPr lang="en-US" dirty="0"/>
              <a:t>Click to edit</a:t>
            </a:r>
          </a:p>
        </p:txBody>
      </p:sp>
      <p:cxnSp>
        <p:nvCxnSpPr>
          <p:cNvPr id="53" name="Straight Connector 52"/>
          <p:cNvCxnSpPr/>
          <p:nvPr userDrawn="1"/>
        </p:nvCxnSpPr>
        <p:spPr>
          <a:xfrm flipH="1">
            <a:off x="7094715" y="5615339"/>
            <a:ext cx="585" cy="443341"/>
          </a:xfrm>
          <a:prstGeom prst="line">
            <a:avLst/>
          </a:prstGeom>
          <a:ln w="19050" cmpd="sng">
            <a:solidFill>
              <a:srgbClr val="0096D7"/>
            </a:solidFill>
          </a:ln>
          <a:effectLst/>
        </p:spPr>
        <p:style>
          <a:lnRef idx="2">
            <a:schemeClr val="accent1"/>
          </a:lnRef>
          <a:fillRef idx="0">
            <a:schemeClr val="accent1"/>
          </a:fillRef>
          <a:effectRef idx="1">
            <a:schemeClr val="accent1"/>
          </a:effectRef>
          <a:fontRef idx="minor">
            <a:schemeClr val="tx1"/>
          </a:fontRef>
        </p:style>
      </p:cxnSp>
      <p:sp>
        <p:nvSpPr>
          <p:cNvPr id="55" name="Text Placeholder 78"/>
          <p:cNvSpPr>
            <a:spLocks noGrp="1"/>
          </p:cNvSpPr>
          <p:nvPr>
            <p:ph type="body" sz="quarter" idx="38"/>
          </p:nvPr>
        </p:nvSpPr>
        <p:spPr>
          <a:xfrm>
            <a:off x="7069892" y="5807940"/>
            <a:ext cx="1468727"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61" name="Text Placeholder 5"/>
          <p:cNvSpPr>
            <a:spLocks noGrp="1"/>
          </p:cNvSpPr>
          <p:nvPr>
            <p:ph type="body" sz="quarter" idx="39"/>
          </p:nvPr>
        </p:nvSpPr>
        <p:spPr>
          <a:xfrm>
            <a:off x="7094715" y="5615217"/>
            <a:ext cx="1443904" cy="185737"/>
          </a:xfrm>
        </p:spPr>
        <p:txBody>
          <a:bodyPr wrap="none">
            <a:noAutofit/>
          </a:bodyPr>
          <a:lstStyle>
            <a:lvl1pPr marL="0" indent="0">
              <a:buFontTx/>
              <a:buNone/>
              <a:defRPr sz="1200" b="1" cap="all" baseline="0"/>
            </a:lvl1pPr>
          </a:lstStyle>
          <a:p>
            <a:pPr lvl="0"/>
            <a:r>
              <a:rPr lang="en-US" dirty="0"/>
              <a:t>Click to edit</a:t>
            </a:r>
          </a:p>
        </p:txBody>
      </p:sp>
      <p:sp>
        <p:nvSpPr>
          <p:cNvPr id="62" name="Text Placeholder 7"/>
          <p:cNvSpPr>
            <a:spLocks noGrp="1"/>
          </p:cNvSpPr>
          <p:nvPr>
            <p:ph type="body" sz="quarter" idx="40" hasCustomPrompt="1"/>
          </p:nvPr>
        </p:nvSpPr>
        <p:spPr>
          <a:xfrm>
            <a:off x="463550" y="135917"/>
            <a:ext cx="8033296" cy="302212"/>
          </a:xfrm>
        </p:spPr>
        <p:txBody>
          <a:bodyPr>
            <a:noAutofit/>
          </a:bodyPr>
          <a:lstStyle>
            <a:lvl1pPr marL="0" indent="0">
              <a:buFontTx/>
              <a:buNone/>
              <a:defRPr sz="1200" b="1" cap="all">
                <a:solidFill>
                  <a:srgbClr val="FFFFFF"/>
                </a:solidFill>
              </a:defRPr>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34" name="Text Placeholder 78"/>
          <p:cNvSpPr>
            <a:spLocks noGrp="1"/>
          </p:cNvSpPr>
          <p:nvPr>
            <p:ph type="body" sz="quarter" idx="41"/>
          </p:nvPr>
        </p:nvSpPr>
        <p:spPr>
          <a:xfrm>
            <a:off x="6016826" y="1860882"/>
            <a:ext cx="1468727" cy="188616"/>
          </a:xfrm>
        </p:spPr>
        <p:txBody>
          <a:bodyPr wrap="none">
            <a:noAutofit/>
          </a:bodyPr>
          <a:lstStyle>
            <a:lvl1pPr marL="45720" indent="0">
              <a:buNone/>
              <a:defRPr sz="1000" cap="none"/>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a:t>
            </a:r>
          </a:p>
        </p:txBody>
      </p:sp>
      <p:sp>
        <p:nvSpPr>
          <p:cNvPr id="35" name="Text Placeholder 5"/>
          <p:cNvSpPr>
            <a:spLocks noGrp="1"/>
          </p:cNvSpPr>
          <p:nvPr>
            <p:ph type="body" sz="quarter" idx="42"/>
          </p:nvPr>
        </p:nvSpPr>
        <p:spPr>
          <a:xfrm>
            <a:off x="6041649" y="1668159"/>
            <a:ext cx="1443904" cy="185737"/>
          </a:xfrm>
        </p:spPr>
        <p:txBody>
          <a:bodyPr wrap="none">
            <a:noAutofit/>
          </a:bodyPr>
          <a:lstStyle>
            <a:lvl1pPr marL="0" indent="0">
              <a:buFontTx/>
              <a:buNone/>
              <a:defRPr sz="1200" b="1" cap="all" baseline="0"/>
            </a:lvl1pPr>
          </a:lstStyle>
          <a:p>
            <a:pPr lvl="0"/>
            <a:r>
              <a:rPr lang="en-US" dirty="0"/>
              <a:t>Click to edit</a:t>
            </a:r>
          </a:p>
        </p:txBody>
      </p:sp>
      <p:sp>
        <p:nvSpPr>
          <p:cNvPr id="33" name="Rectangle 32"/>
          <p:cNvSpPr>
            <a:spLocks noChangeAspect="1"/>
          </p:cNvSpPr>
          <p:nvPr userDrawn="1"/>
        </p:nvSpPr>
        <p:spPr>
          <a:xfrm>
            <a:off x="4501672" y="1567705"/>
            <a:ext cx="1413343" cy="1789905"/>
          </a:xfrm>
          <a:prstGeom prst="rect">
            <a:avLst/>
          </a:prstGeom>
          <a:solidFill>
            <a:srgbClr val="0096D7"/>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37" name="Picture Placeholder 55"/>
          <p:cNvSpPr>
            <a:spLocks noGrp="1"/>
          </p:cNvSpPr>
          <p:nvPr>
            <p:ph type="pic" sz="quarter" idx="43"/>
          </p:nvPr>
        </p:nvSpPr>
        <p:spPr>
          <a:xfrm>
            <a:off x="4501673" y="1653443"/>
            <a:ext cx="1413343" cy="1620180"/>
          </a:xfrm>
        </p:spPr>
        <p:txBody>
          <a:bodyPr>
            <a:normAutofit/>
          </a:bodyPr>
          <a:lstStyle>
            <a:lvl1pPr marL="0" indent="0">
              <a:buNone/>
              <a:defRPr sz="1200"/>
            </a:lvl1pPr>
          </a:lstStyle>
          <a:p>
            <a:endParaRPr lang="en-US" dirty="0"/>
          </a:p>
        </p:txBody>
      </p:sp>
      <p:sp>
        <p:nvSpPr>
          <p:cNvPr id="39" name="Rectangle 38"/>
          <p:cNvSpPr>
            <a:spLocks noChangeAspect="1"/>
          </p:cNvSpPr>
          <p:nvPr userDrawn="1"/>
        </p:nvSpPr>
        <p:spPr>
          <a:xfrm>
            <a:off x="2017521" y="3693622"/>
            <a:ext cx="1419216" cy="1789905"/>
          </a:xfrm>
          <a:prstGeom prst="rect">
            <a:avLst/>
          </a:prstGeom>
          <a:solidFill>
            <a:srgbClr val="0096D7"/>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50" name="Picture Placeholder 55"/>
          <p:cNvSpPr>
            <a:spLocks noGrp="1"/>
          </p:cNvSpPr>
          <p:nvPr>
            <p:ph type="pic" sz="quarter" idx="44"/>
          </p:nvPr>
        </p:nvSpPr>
        <p:spPr>
          <a:xfrm>
            <a:off x="2028402" y="3779360"/>
            <a:ext cx="1403407" cy="1620180"/>
          </a:xfrm>
        </p:spPr>
        <p:txBody>
          <a:bodyPr>
            <a:normAutofit/>
          </a:bodyPr>
          <a:lstStyle>
            <a:lvl1pPr marL="0" indent="0">
              <a:buNone/>
              <a:defRPr sz="1200"/>
            </a:lvl1pPr>
          </a:lstStyle>
          <a:p>
            <a:endParaRPr lang="en-US" dirty="0"/>
          </a:p>
        </p:txBody>
      </p:sp>
      <p:sp>
        <p:nvSpPr>
          <p:cNvPr id="51" name="Rectangle 50"/>
          <p:cNvSpPr>
            <a:spLocks noChangeAspect="1"/>
          </p:cNvSpPr>
          <p:nvPr userDrawn="1"/>
        </p:nvSpPr>
        <p:spPr>
          <a:xfrm>
            <a:off x="3718327" y="3693622"/>
            <a:ext cx="1419216" cy="1789905"/>
          </a:xfrm>
          <a:prstGeom prst="rect">
            <a:avLst/>
          </a:prstGeom>
          <a:solidFill>
            <a:srgbClr val="0096D7"/>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52" name="Picture Placeholder 55"/>
          <p:cNvSpPr>
            <a:spLocks noGrp="1"/>
          </p:cNvSpPr>
          <p:nvPr>
            <p:ph type="pic" sz="quarter" idx="45"/>
          </p:nvPr>
        </p:nvSpPr>
        <p:spPr>
          <a:xfrm>
            <a:off x="3718327" y="3779360"/>
            <a:ext cx="1414288" cy="1620180"/>
          </a:xfrm>
        </p:spPr>
        <p:txBody>
          <a:bodyPr>
            <a:normAutofit/>
          </a:bodyPr>
          <a:lstStyle>
            <a:lvl1pPr marL="0" indent="0">
              <a:buNone/>
              <a:defRPr sz="1200"/>
            </a:lvl1pPr>
          </a:lstStyle>
          <a:p>
            <a:endParaRPr lang="en-US" dirty="0"/>
          </a:p>
        </p:txBody>
      </p:sp>
      <p:sp>
        <p:nvSpPr>
          <p:cNvPr id="63" name="Rectangle 62"/>
          <p:cNvSpPr>
            <a:spLocks noChangeAspect="1"/>
          </p:cNvSpPr>
          <p:nvPr userDrawn="1"/>
        </p:nvSpPr>
        <p:spPr>
          <a:xfrm>
            <a:off x="5394928" y="3693622"/>
            <a:ext cx="1419216" cy="1789905"/>
          </a:xfrm>
          <a:prstGeom prst="rect">
            <a:avLst/>
          </a:prstGeom>
          <a:solidFill>
            <a:srgbClr val="0096D7"/>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64" name="Picture Placeholder 55"/>
          <p:cNvSpPr>
            <a:spLocks noGrp="1"/>
          </p:cNvSpPr>
          <p:nvPr>
            <p:ph type="pic" sz="quarter" idx="46"/>
          </p:nvPr>
        </p:nvSpPr>
        <p:spPr>
          <a:xfrm>
            <a:off x="5398360" y="3779360"/>
            <a:ext cx="1410856" cy="1620180"/>
          </a:xfrm>
        </p:spPr>
        <p:txBody>
          <a:bodyPr>
            <a:normAutofit/>
          </a:bodyPr>
          <a:lstStyle>
            <a:lvl1pPr marL="0" indent="0">
              <a:buNone/>
              <a:defRPr sz="1200"/>
            </a:lvl1pPr>
          </a:lstStyle>
          <a:p>
            <a:endParaRPr lang="en-US" dirty="0"/>
          </a:p>
        </p:txBody>
      </p:sp>
      <p:sp>
        <p:nvSpPr>
          <p:cNvPr id="65" name="Rectangle 64"/>
          <p:cNvSpPr>
            <a:spLocks noChangeAspect="1"/>
          </p:cNvSpPr>
          <p:nvPr userDrawn="1"/>
        </p:nvSpPr>
        <p:spPr>
          <a:xfrm>
            <a:off x="7082558" y="3695373"/>
            <a:ext cx="1419216" cy="1789905"/>
          </a:xfrm>
          <a:prstGeom prst="rect">
            <a:avLst/>
          </a:prstGeom>
          <a:solidFill>
            <a:srgbClr val="0096D7"/>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kern="1200" cap="none" spc="0" normalizeH="0" baseline="0">
              <a:ln>
                <a:noFill/>
              </a:ln>
              <a:solidFill>
                <a:srgbClr val="FFFFFF"/>
              </a:solidFill>
              <a:effectLst/>
              <a:uFillTx/>
              <a:latin typeface="+mn-lt"/>
              <a:ea typeface="+mn-ea"/>
              <a:cs typeface="+mn-cs"/>
              <a:sym typeface="Helvetica Light"/>
            </a:endParaRPr>
          </a:p>
        </p:txBody>
      </p:sp>
      <p:sp>
        <p:nvSpPr>
          <p:cNvPr id="66" name="Picture Placeholder 55"/>
          <p:cNvSpPr>
            <a:spLocks noGrp="1"/>
          </p:cNvSpPr>
          <p:nvPr>
            <p:ph type="pic" sz="quarter" idx="47"/>
          </p:nvPr>
        </p:nvSpPr>
        <p:spPr>
          <a:xfrm>
            <a:off x="7082558" y="3781111"/>
            <a:ext cx="1414288" cy="1620180"/>
          </a:xfrm>
        </p:spPr>
        <p:txBody>
          <a:bodyPr>
            <a:normAutofit/>
          </a:bodyPr>
          <a:lstStyle>
            <a:lvl1pPr marL="0" indent="0">
              <a:buNone/>
              <a:defRPr sz="1200"/>
            </a:lvl1pPr>
          </a:lstStyle>
          <a:p>
            <a:endParaRPr lang="en-US" dirty="0"/>
          </a:p>
        </p:txBody>
      </p:sp>
      <p:pic>
        <p:nvPicPr>
          <p:cNvPr id="31" name="Picture 30"/>
          <p:cNvPicPr>
            <a:picLocks/>
          </p:cNvPicPr>
          <p:nvPr userDrawn="1"/>
        </p:nvPicPr>
        <p:blipFill>
          <a:blip r:embed="rId2" cstate="email">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245842" y="452109"/>
            <a:ext cx="1578500" cy="5953781"/>
          </a:xfrm>
          <a:prstGeom prst="rect">
            <a:avLst/>
          </a:prstGeom>
        </p:spPr>
      </p:pic>
      <p:sp>
        <p:nvSpPr>
          <p:cNvPr id="32"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2241244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ection Slide - Text 2 Li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Tree>
    <p:extLst>
      <p:ext uri="{BB962C8B-B14F-4D97-AF65-F5344CB8AC3E}">
        <p14:creationId xmlns:p14="http://schemas.microsoft.com/office/powerpoint/2010/main" val="42084397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400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w/title - picture bgrnd">
    <p:spTree>
      <p:nvGrpSpPr>
        <p:cNvPr id="1" name=""/>
        <p:cNvGrpSpPr/>
        <p:nvPr/>
      </p:nvGrpSpPr>
      <p:grpSpPr>
        <a:xfrm>
          <a:off x="0" y="0"/>
          <a:ext cx="0" cy="0"/>
          <a:chOff x="0" y="0"/>
          <a:chExt cx="0" cy="0"/>
        </a:xfrm>
      </p:grpSpPr>
      <p:sp>
        <p:nvSpPr>
          <p:cNvPr id="2" name="Title 1"/>
          <p:cNvSpPr>
            <a:spLocks noGrp="1"/>
          </p:cNvSpPr>
          <p:nvPr>
            <p:ph type="title"/>
          </p:nvPr>
        </p:nvSpPr>
        <p:spPr>
          <a:xfrm>
            <a:off x="2694750" y="3836173"/>
            <a:ext cx="6239700" cy="618420"/>
          </a:xfrm>
          <a:prstGeom prst="rect">
            <a:avLst/>
          </a:prstGeom>
        </p:spPr>
        <p:txBody>
          <a:bodyPr/>
          <a:lstStyle>
            <a:lvl1pPr marL="274320" algn="l">
              <a:defRPr sz="3200" cap="all">
                <a:solidFill>
                  <a:srgbClr val="FFFFFF"/>
                </a:solidFill>
                <a:latin typeface="Arial"/>
                <a:cs typeface="Arial"/>
              </a:defRPr>
            </a:lvl1pPr>
          </a:lstStyle>
          <a:p>
            <a:r>
              <a:rPr lang="en-US" dirty="0"/>
              <a:t>Click to edit Master </a:t>
            </a:r>
          </a:p>
        </p:txBody>
      </p:sp>
      <p:sp>
        <p:nvSpPr>
          <p:cNvPr id="8" name="Text Placeholder 7"/>
          <p:cNvSpPr>
            <a:spLocks noGrp="1"/>
          </p:cNvSpPr>
          <p:nvPr>
            <p:ph type="body" sz="quarter" idx="13"/>
          </p:nvPr>
        </p:nvSpPr>
        <p:spPr>
          <a:xfrm>
            <a:off x="2693988" y="4454525"/>
            <a:ext cx="6240462" cy="412750"/>
          </a:xfrm>
          <a:prstGeom prst="rect">
            <a:avLst/>
          </a:prstGeom>
        </p:spPr>
        <p:txBody>
          <a:bodyPr vert="horz"/>
          <a:lstStyle>
            <a:lvl1pPr marL="274320" indent="0">
              <a:buNone/>
              <a:defRPr sz="1800" cap="all">
                <a:solidFill>
                  <a:srgbClr val="FFFFFF"/>
                </a:solidFill>
                <a:latin typeface="Arial"/>
              </a:defRPr>
            </a:lvl1pPr>
          </a:lstStyle>
          <a:p>
            <a:pPr lvl="0"/>
            <a:r>
              <a:rPr lang="en-US" dirty="0"/>
              <a:t>Click to edit Master text styles</a:t>
            </a:r>
          </a:p>
        </p:txBody>
      </p:sp>
      <p:sp>
        <p:nvSpPr>
          <p:cNvPr id="4" name="Text Placeholder 3"/>
          <p:cNvSpPr>
            <a:spLocks noGrp="1"/>
          </p:cNvSpPr>
          <p:nvPr>
            <p:ph type="body" sz="quarter" idx="11" hasCustomPrompt="1"/>
          </p:nvPr>
        </p:nvSpPr>
        <p:spPr>
          <a:xfrm>
            <a:off x="2645140" y="5594350"/>
            <a:ext cx="5647960" cy="1111250"/>
          </a:xfrm>
          <a:prstGeom prst="rect">
            <a:avLst/>
          </a:prstGeom>
        </p:spPr>
        <p:txBody>
          <a:bodyPr vert="horz"/>
          <a:lstStyle>
            <a:lvl1pPr marL="0" indent="0">
              <a:buFont typeface="+mj-lt"/>
              <a:buNone/>
              <a:defRPr sz="10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400" dirty="0"/>
              <a:t>To update photo background: 1) Right click on image 2) Select: format Background 3) Select: Fill with picture 4) Apply 5) Check “Hide background graphics” </a:t>
            </a:r>
            <a:endParaRPr lang="en-US" dirty="0"/>
          </a:p>
        </p:txBody>
      </p:sp>
    </p:spTree>
    <p:extLst>
      <p:ext uri="{BB962C8B-B14F-4D97-AF65-F5344CB8AC3E}">
        <p14:creationId xmlns:p14="http://schemas.microsoft.com/office/powerpoint/2010/main" val="3162998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subtitl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41140"/>
            <a:ext cx="7772400" cy="789056"/>
          </a:xfrm>
        </p:spPr>
        <p:txBody>
          <a:bodyPr/>
          <a:lstStyle>
            <a:lvl1pPr algn="ctr">
              <a:defRPr/>
            </a:lvl1pPr>
          </a:lstStyle>
          <a:p>
            <a:r>
              <a:rPr lang="en-US" dirty="0"/>
              <a:t>Click to edit Master title</a:t>
            </a:r>
          </a:p>
        </p:txBody>
      </p:sp>
      <p:sp>
        <p:nvSpPr>
          <p:cNvPr id="3" name="Subtitle 2"/>
          <p:cNvSpPr>
            <a:spLocks noGrp="1"/>
          </p:cNvSpPr>
          <p:nvPr>
            <p:ph type="subTitle" idx="1"/>
          </p:nvPr>
        </p:nvSpPr>
        <p:spPr>
          <a:xfrm>
            <a:off x="685800" y="3230196"/>
            <a:ext cx="7772400" cy="616448"/>
          </a:xfrm>
        </p:spPr>
        <p:txBody>
          <a:bodyPr>
            <a:normAutofit/>
          </a:bodyPr>
          <a:lstStyle>
            <a:lvl1pPr marL="0" indent="0" algn="ctr">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p:txBody>
      </p:sp>
      <p:sp>
        <p:nvSpPr>
          <p:cNvPr id="6" name="Text Placeholder 7"/>
          <p:cNvSpPr>
            <a:spLocks noGrp="1"/>
          </p:cNvSpPr>
          <p:nvPr>
            <p:ph type="body" sz="quarter" idx="13" hasCustomPrompt="1"/>
          </p:nvPr>
        </p:nvSpPr>
        <p:spPr>
          <a:xfrm>
            <a:off x="463550" y="140492"/>
            <a:ext cx="8142568"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7"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3905097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61337" y="467678"/>
            <a:ext cx="8229600" cy="1143000"/>
          </a:xfrm>
        </p:spPr>
        <p:txBody>
          <a:bodyPr/>
          <a:lstStyle/>
          <a:p>
            <a:r>
              <a:rPr lang="en-US" dirty="0"/>
              <a:t>Click to edit </a:t>
            </a:r>
          </a:p>
        </p:txBody>
      </p:sp>
      <p:sp>
        <p:nvSpPr>
          <p:cNvPr id="3" name="Content Placeholder 2"/>
          <p:cNvSpPr>
            <a:spLocks noGrp="1"/>
          </p:cNvSpPr>
          <p:nvPr>
            <p:ph idx="1"/>
          </p:nvPr>
        </p:nvSpPr>
        <p:spPr>
          <a:xfrm>
            <a:off x="463550" y="1742440"/>
            <a:ext cx="8260239"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463549" y="140492"/>
            <a:ext cx="8227387"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6"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2589449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numbered outline">
    <p:spTree>
      <p:nvGrpSpPr>
        <p:cNvPr id="1" name=""/>
        <p:cNvGrpSpPr/>
        <p:nvPr/>
      </p:nvGrpSpPr>
      <p:grpSpPr>
        <a:xfrm>
          <a:off x="0" y="0"/>
          <a:ext cx="0" cy="0"/>
          <a:chOff x="0" y="0"/>
          <a:chExt cx="0" cy="0"/>
        </a:xfrm>
      </p:grpSpPr>
      <p:sp>
        <p:nvSpPr>
          <p:cNvPr id="2" name="Title 1"/>
          <p:cNvSpPr>
            <a:spLocks noGrp="1"/>
          </p:cNvSpPr>
          <p:nvPr>
            <p:ph type="title"/>
          </p:nvPr>
        </p:nvSpPr>
        <p:spPr>
          <a:xfrm>
            <a:off x="461337" y="467678"/>
            <a:ext cx="8229600" cy="1143000"/>
          </a:xfrm>
        </p:spPr>
        <p:txBody>
          <a:bodyPr/>
          <a:lstStyle/>
          <a:p>
            <a:r>
              <a:rPr lang="en-US" dirty="0"/>
              <a:t>Click to edit </a:t>
            </a:r>
          </a:p>
        </p:txBody>
      </p:sp>
      <p:sp>
        <p:nvSpPr>
          <p:cNvPr id="3" name="Content Placeholder 2"/>
          <p:cNvSpPr>
            <a:spLocks noGrp="1"/>
          </p:cNvSpPr>
          <p:nvPr>
            <p:ph idx="1"/>
          </p:nvPr>
        </p:nvSpPr>
        <p:spPr>
          <a:xfrm>
            <a:off x="463550" y="1742440"/>
            <a:ext cx="8260239" cy="4525963"/>
          </a:xfrm>
        </p:spPr>
        <p:txBody>
          <a:bodyPr/>
          <a:lstStyle>
            <a:lvl1pPr marL="457200" indent="-457200">
              <a:buFont typeface="+mj-lt"/>
              <a:buAutoNum type="arabicPeriod"/>
              <a:defRPr/>
            </a:lvl1pPr>
            <a:lvl2pPr marL="914400" indent="-457200">
              <a:buFont typeface="+mj-lt"/>
              <a:buAutoNum type="alphaLcPeriod"/>
              <a:defRPr/>
            </a:lvl2pPr>
            <a:lvl3pPr marL="1257300" indent="-342900">
              <a:buFont typeface="+mj-lt"/>
              <a:buAutoNum type="romanLcPeriod"/>
              <a:defRPr/>
            </a:lvl3pPr>
            <a:lvl4pPr marL="1714500" indent="-342900">
              <a:buFont typeface="+mj-lt"/>
              <a:buAutoNum type="arabicPeriod"/>
              <a:defRPr/>
            </a:lvl4pPr>
            <a:lvl5pPr marL="2171700" indent="-342900">
              <a:buFont typeface="+mj-lt"/>
              <a:buAutoNum type="arabicPeriod"/>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7"/>
          <p:cNvSpPr>
            <a:spLocks noGrp="1"/>
          </p:cNvSpPr>
          <p:nvPr>
            <p:ph type="body" sz="quarter" idx="13" hasCustomPrompt="1"/>
          </p:nvPr>
        </p:nvSpPr>
        <p:spPr>
          <a:xfrm>
            <a:off x="463549" y="140492"/>
            <a:ext cx="8227387"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6"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2311793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2 Columns">
    <p:spTree>
      <p:nvGrpSpPr>
        <p:cNvPr id="1" name=""/>
        <p:cNvGrpSpPr/>
        <p:nvPr/>
      </p:nvGrpSpPr>
      <p:grpSpPr>
        <a:xfrm>
          <a:off x="0" y="0"/>
          <a:ext cx="0" cy="0"/>
          <a:chOff x="0" y="0"/>
          <a:chExt cx="0" cy="0"/>
        </a:xfrm>
      </p:grpSpPr>
      <p:sp>
        <p:nvSpPr>
          <p:cNvPr id="2" name="Title 1"/>
          <p:cNvSpPr>
            <a:spLocks noGrp="1"/>
          </p:cNvSpPr>
          <p:nvPr>
            <p:ph type="title"/>
          </p:nvPr>
        </p:nvSpPr>
        <p:spPr>
          <a:xfrm>
            <a:off x="461337" y="469847"/>
            <a:ext cx="8229600" cy="1143000"/>
          </a:xfrm>
        </p:spPr>
        <p:txBody>
          <a:bodyPr/>
          <a:lstStyle>
            <a:lvl1pPr>
              <a:defRPr/>
            </a:lvl1pPr>
          </a:lstStyle>
          <a:p>
            <a:r>
              <a:rPr lang="en-US" dirty="0"/>
              <a:t>Click to edit </a:t>
            </a:r>
          </a:p>
        </p:txBody>
      </p:sp>
      <p:sp>
        <p:nvSpPr>
          <p:cNvPr id="3" name="Text Placeholder 2"/>
          <p:cNvSpPr>
            <a:spLocks noGrp="1"/>
          </p:cNvSpPr>
          <p:nvPr>
            <p:ph type="body" idx="1"/>
          </p:nvPr>
        </p:nvSpPr>
        <p:spPr>
          <a:xfrm>
            <a:off x="461337" y="1687513"/>
            <a:ext cx="4040188" cy="63976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4" name="Content Placeholder 3"/>
          <p:cNvSpPr>
            <a:spLocks noGrp="1"/>
          </p:cNvSpPr>
          <p:nvPr>
            <p:ph sz="half" idx="2"/>
          </p:nvPr>
        </p:nvSpPr>
        <p:spPr>
          <a:xfrm>
            <a:off x="465474" y="2327275"/>
            <a:ext cx="4040188" cy="3951288"/>
          </a:xfrm>
        </p:spPr>
        <p:txBody>
          <a:bodyPr/>
          <a:lstStyle>
            <a:lvl1pPr marL="342900" indent="-342900">
              <a:buFont typeface="Arial"/>
              <a:buChar cha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687513"/>
            <a:ext cx="4041775" cy="63976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6" name="Content Placeholder 5"/>
          <p:cNvSpPr>
            <a:spLocks noGrp="1"/>
          </p:cNvSpPr>
          <p:nvPr>
            <p:ph sz="quarter" idx="4"/>
          </p:nvPr>
        </p:nvSpPr>
        <p:spPr>
          <a:xfrm>
            <a:off x="4645025" y="2327275"/>
            <a:ext cx="4041775" cy="3951288"/>
          </a:xfrm>
        </p:spPr>
        <p:txBody>
          <a:bodyPr/>
          <a:lstStyle>
            <a:lvl1pPr marL="342900" indent="-342900">
              <a:buFont typeface="Arial"/>
              <a:buChar cha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p:cNvSpPr>
            <a:spLocks noGrp="1"/>
          </p:cNvSpPr>
          <p:nvPr>
            <p:ph type="body" sz="quarter" idx="14" hasCustomPrompt="1"/>
          </p:nvPr>
        </p:nvSpPr>
        <p:spPr>
          <a:xfrm>
            <a:off x="463550" y="152851"/>
            <a:ext cx="8227387" cy="302212"/>
          </a:xfrm>
        </p:spPr>
        <p:txBody>
          <a:bodyPr>
            <a:noAutofit/>
          </a:bodyPr>
          <a:lstStyle>
            <a:lvl1pPr marL="0" indent="0">
              <a:buFontTx/>
              <a:buNone/>
              <a:defRPr sz="1200" b="1" cap="all"/>
            </a:lvl1pPr>
            <a:lvl2pPr marL="457200" indent="0">
              <a:buFontTx/>
              <a:buNone/>
              <a:defRPr sz="1000" cap="all"/>
            </a:lvl2pPr>
            <a:lvl3pPr marL="914400" indent="0">
              <a:buFontTx/>
              <a:buNone/>
              <a:defRPr sz="1000" cap="all"/>
            </a:lvl3pPr>
            <a:lvl4pPr marL="1371600" indent="0">
              <a:buFontTx/>
              <a:buNone/>
              <a:defRPr sz="1000" cap="all"/>
            </a:lvl4pPr>
            <a:lvl5pPr marL="1828800" indent="0">
              <a:buFontTx/>
              <a:buNone/>
              <a:defRPr sz="1000" cap="all"/>
            </a:lvl5pPr>
          </a:lstStyle>
          <a:p>
            <a:pPr lvl="0"/>
            <a:r>
              <a:rPr lang="en-US" dirty="0"/>
              <a:t>Subtitle here</a:t>
            </a:r>
          </a:p>
        </p:txBody>
      </p:sp>
      <p:sp>
        <p:nvSpPr>
          <p:cNvPr id="9" name="Footer Placeholder 14"/>
          <p:cNvSpPr>
            <a:spLocks noGrp="1"/>
          </p:cNvSpPr>
          <p:nvPr>
            <p:ph type="ftr" sz="quarter" idx="15"/>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41571353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5.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6.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8.xml"/><Relationship Id="rId1" Type="http://schemas.openxmlformats.org/officeDocument/2006/relationships/slideLayout" Target="../slideLayouts/slideLayout40.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96D7"/>
        </a:solidFill>
        <a:effectLst/>
      </p:bgPr>
    </p:bg>
    <p:spTree>
      <p:nvGrpSpPr>
        <p:cNvPr id="1" name=""/>
        <p:cNvGrpSpPr/>
        <p:nvPr/>
      </p:nvGrpSpPr>
      <p:grpSpPr>
        <a:xfrm>
          <a:off x="0" y="0"/>
          <a:ext cx="0" cy="0"/>
          <a:chOff x="0" y="0"/>
          <a:chExt cx="0" cy="0"/>
        </a:xfrm>
      </p:grpSpPr>
      <p:grpSp>
        <p:nvGrpSpPr>
          <p:cNvPr id="7" name="Group 6"/>
          <p:cNvGrpSpPr/>
          <p:nvPr/>
        </p:nvGrpSpPr>
        <p:grpSpPr>
          <a:xfrm>
            <a:off x="0" y="3413760"/>
            <a:ext cx="9150166" cy="2133600"/>
            <a:chOff x="0" y="898476"/>
            <a:chExt cx="24384001" cy="4343400"/>
          </a:xfrm>
        </p:grpSpPr>
        <p:sp>
          <p:nvSpPr>
            <p:cNvPr id="8" name="Rectangle 7"/>
            <p:cNvSpPr/>
            <p:nvPr/>
          </p:nvSpPr>
          <p:spPr>
            <a:xfrm>
              <a:off x="0" y="1241376"/>
              <a:ext cx="24384001" cy="3657600"/>
            </a:xfrm>
            <a:prstGeom prst="rect">
              <a:avLst/>
            </a:prstGeom>
            <a:solidFill>
              <a:srgbClr val="FFFFFF">
                <a:alpha val="5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Rectangle 8"/>
            <p:cNvSpPr/>
            <p:nvPr/>
          </p:nvSpPr>
          <p:spPr>
            <a:xfrm>
              <a:off x="0" y="898476"/>
              <a:ext cx="24384001" cy="4343400"/>
            </a:xfrm>
            <a:prstGeom prst="rect">
              <a:avLst/>
            </a:prstGeom>
            <a:solidFill>
              <a:srgbClr val="FFFFFF">
                <a:alpha val="5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2" name="Title Placeholder 1"/>
          <p:cNvSpPr>
            <a:spLocks noGrp="1"/>
          </p:cNvSpPr>
          <p:nvPr>
            <p:ph type="title"/>
          </p:nvPr>
        </p:nvSpPr>
        <p:spPr>
          <a:xfrm>
            <a:off x="2540000" y="2783840"/>
            <a:ext cx="6146800" cy="618420"/>
          </a:xfrm>
          <a:prstGeom prst="rect">
            <a:avLst/>
          </a:prstGeom>
        </p:spPr>
        <p:txBody>
          <a:bodyPr vert="horz" lIns="91440" tIns="45720" rIns="91440" bIns="45720" rtlCol="0" anchor="ctr">
            <a:normAutofit/>
          </a:bodyPr>
          <a:lstStyle/>
          <a:p>
            <a:r>
              <a:rPr lang="en-US" dirty="0"/>
              <a:t>Add text here</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150" y="0"/>
            <a:ext cx="1826760" cy="6886669"/>
          </a:xfrm>
          <a:prstGeom prst="rect">
            <a:avLst/>
          </a:prstGeom>
        </p:spPr>
      </p:pic>
    </p:spTree>
    <p:extLst>
      <p:ext uri="{BB962C8B-B14F-4D97-AF65-F5344CB8AC3E}">
        <p14:creationId xmlns:p14="http://schemas.microsoft.com/office/powerpoint/2010/main" val="622417959"/>
      </p:ext>
    </p:extLst>
  </p:cSld>
  <p:clrMap bg1="lt1" tx1="dk1" bg2="lt2" tx2="dk2" accent1="accent1" accent2="accent2" accent3="accent3" accent4="accent4" accent5="accent5" accent6="accent6" hlink="hlink" folHlink="folHlink"/>
  <p:sldLayoutIdLst>
    <p:sldLayoutId id="2147483832" r:id="rId1"/>
    <p:sldLayoutId id="2147484016" r:id="rId2"/>
  </p:sldLayoutIdLst>
  <p:hf sldNum="0" hdr="0" dt="0"/>
  <p:txStyles>
    <p:titleStyle>
      <a:lvl1pPr algn="l" defTabSz="457200" rtl="0" eaLnBrk="1" latinLnBrk="0" hangingPunct="1">
        <a:spcBef>
          <a:spcPct val="0"/>
        </a:spcBef>
        <a:buNone/>
        <a:defRPr sz="1800" b="0" i="0" kern="1200" cap="all" baseline="0">
          <a:solidFill>
            <a:srgbClr val="FFFFFF"/>
          </a:solidFill>
          <a:latin typeface="Arial"/>
          <a:ea typeface="+mj-ea"/>
          <a:cs typeface="Arial"/>
        </a:defRPr>
      </a:lvl1pPr>
    </p:titleStyle>
    <p:bodyStyle>
      <a:lvl1pPr marL="0" indent="0" algn="l" defTabSz="457200" rtl="0" eaLnBrk="1" latinLnBrk="0" hangingPunct="1">
        <a:spcBef>
          <a:spcPct val="20000"/>
        </a:spcBef>
        <a:buFont typeface="Arial"/>
        <a:buNone/>
        <a:defRPr sz="3200" kern="1200" cap="all">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0" y="3413760"/>
            <a:ext cx="9150166" cy="2133600"/>
            <a:chOff x="0" y="898476"/>
            <a:chExt cx="24384001" cy="4343400"/>
          </a:xfrm>
        </p:grpSpPr>
        <p:sp>
          <p:nvSpPr>
            <p:cNvPr id="8" name="Rectangle 7"/>
            <p:cNvSpPr/>
            <p:nvPr/>
          </p:nvSpPr>
          <p:spPr>
            <a:xfrm>
              <a:off x="0" y="1241376"/>
              <a:ext cx="24384001" cy="3657600"/>
            </a:xfrm>
            <a:prstGeom prst="rect">
              <a:avLst/>
            </a:prstGeom>
            <a:solidFill>
              <a:srgbClr val="FFFFFF">
                <a:alpha val="5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Rectangle 8"/>
            <p:cNvSpPr/>
            <p:nvPr/>
          </p:nvSpPr>
          <p:spPr>
            <a:xfrm>
              <a:off x="0" y="898476"/>
              <a:ext cx="24384001" cy="4343400"/>
            </a:xfrm>
            <a:prstGeom prst="rect">
              <a:avLst/>
            </a:prstGeom>
            <a:solidFill>
              <a:srgbClr val="FFFFFF">
                <a:alpha val="50000"/>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a:defRPr/>
              </a:lvl1pPr>
              <a:lvl2pPr>
                <a:defRPr/>
              </a:lvl2pPr>
              <a:lvl3pPr>
                <a:defRPr/>
              </a:lvl3pPr>
              <a:lvl4pPr>
                <a:defRPr/>
              </a:lvl4pPr>
              <a:lvl5pPr>
                <a:defRPr/>
              </a:lvl5pPr>
              <a:lvl6pPr>
                <a:defRPr/>
              </a:lvl6pPr>
              <a:lvl7pPr>
                <a:defRPr/>
              </a:lvl7pPr>
              <a:lvl8pPr>
                <a:defRPr/>
              </a:lvl8pPr>
              <a:lvl9pPr>
                <a:defRPr/>
              </a:lvl9p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2" name="Title Placeholder 1"/>
          <p:cNvSpPr>
            <a:spLocks noGrp="1"/>
          </p:cNvSpPr>
          <p:nvPr>
            <p:ph type="title"/>
          </p:nvPr>
        </p:nvSpPr>
        <p:spPr>
          <a:xfrm>
            <a:off x="2602460" y="2783840"/>
            <a:ext cx="6146800" cy="618420"/>
          </a:xfrm>
          <a:prstGeom prst="rect">
            <a:avLst/>
          </a:prstGeom>
        </p:spPr>
        <p:txBody>
          <a:bodyPr vert="horz" lIns="91440" tIns="45720" rIns="91440" bIns="45720" rtlCol="0" anchor="ctr">
            <a:normAutofit/>
          </a:bodyPr>
          <a:lstStyle/>
          <a:p>
            <a:r>
              <a:rPr lang="en-US" dirty="0"/>
              <a:t>Click to edit master title style</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150" y="0"/>
            <a:ext cx="1826759" cy="6886669"/>
          </a:xfrm>
          <a:prstGeom prst="rect">
            <a:avLst/>
          </a:prstGeom>
        </p:spPr>
      </p:pic>
    </p:spTree>
    <p:extLst>
      <p:ext uri="{BB962C8B-B14F-4D97-AF65-F5344CB8AC3E}">
        <p14:creationId xmlns:p14="http://schemas.microsoft.com/office/powerpoint/2010/main" val="4214922562"/>
      </p:ext>
    </p:extLst>
  </p:cSld>
  <p:clrMap bg1="lt1" tx1="dk1" bg2="lt2" tx2="dk2" accent1="accent1" accent2="accent2" accent3="accent3" accent4="accent4" accent5="accent5" accent6="accent6" hlink="hlink" folHlink="folHlink"/>
  <p:sldLayoutIdLst>
    <p:sldLayoutId id="2147483819" r:id="rId1"/>
  </p:sldLayoutIdLst>
  <p:hf sldNum="0" hdr="0" dt="0"/>
  <p:txStyles>
    <p:titleStyle>
      <a:lvl1pPr algn="l" defTabSz="457200" rtl="0" eaLnBrk="1" latinLnBrk="0" hangingPunct="1">
        <a:spcBef>
          <a:spcPct val="0"/>
        </a:spcBef>
        <a:buNone/>
        <a:defRPr sz="1800" b="0" i="0" kern="1200" cap="all" baseline="0">
          <a:solidFill>
            <a:srgbClr val="FFFFFF"/>
          </a:solidFill>
          <a:latin typeface="Arial"/>
          <a:ea typeface="+mj-ea"/>
          <a:cs typeface="Arial"/>
        </a:defRPr>
      </a:lvl1pPr>
    </p:titleStyle>
    <p:bodyStyle>
      <a:lvl1pPr marL="0" indent="0" algn="l" defTabSz="457200" rtl="0" eaLnBrk="1" latinLnBrk="0" hangingPunct="1">
        <a:spcBef>
          <a:spcPct val="20000"/>
        </a:spcBef>
        <a:buFont typeface="Arial"/>
        <a:buNone/>
        <a:defRPr sz="3200" kern="1200" cap="all">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96D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2825" y="3677920"/>
            <a:ext cx="5961475" cy="62992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61970" y="4267200"/>
            <a:ext cx="5942330" cy="508000"/>
          </a:xfrm>
          <a:prstGeom prst="rect">
            <a:avLst/>
          </a:prstGeom>
        </p:spPr>
        <p:txBody>
          <a:bodyPr vert="horz" lIns="91440" tIns="45720" rIns="91440" bIns="45720" rtlCol="0">
            <a:normAutofit/>
          </a:bodyPr>
          <a:lstStyle/>
          <a:p>
            <a:pPr lvl="0"/>
            <a:r>
              <a:rPr lang="en-US" dirty="0"/>
              <a:t>Click to edit Master text styles</a:t>
            </a:r>
          </a:p>
        </p:txBody>
      </p: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150" y="0"/>
            <a:ext cx="1826759" cy="6886669"/>
          </a:xfrm>
          <a:prstGeom prst="rect">
            <a:avLst/>
          </a:prstGeom>
        </p:spPr>
      </p:pic>
      <p:cxnSp>
        <p:nvCxnSpPr>
          <p:cNvPr id="15" name="Straight Connector 14"/>
          <p:cNvCxnSpPr/>
          <p:nvPr/>
        </p:nvCxnSpPr>
        <p:spPr>
          <a:xfrm>
            <a:off x="2989344" y="3358902"/>
            <a:ext cx="0" cy="1731258"/>
          </a:xfrm>
          <a:prstGeom prst="line">
            <a:avLst/>
          </a:prstGeom>
          <a:noFill/>
          <a:ln w="25400" cap="flat">
            <a:solidFill>
              <a:srgbClr val="FFFFFF"/>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32204812"/>
      </p:ext>
    </p:extLst>
  </p:cSld>
  <p:clrMap bg1="lt1" tx1="dk1" bg2="lt2" tx2="dk2" accent1="accent1" accent2="accent2" accent3="accent3" accent4="accent4" accent5="accent5" accent6="accent6" hlink="hlink" folHlink="folHlink"/>
  <p:sldLayoutIdLst>
    <p:sldLayoutId id="2147483681" r:id="rId1"/>
  </p:sldLayoutIdLst>
  <p:hf sldNum="0" hdr="0" dt="0"/>
  <p:txStyles>
    <p:titleStyle>
      <a:lvl1pPr algn="l" defTabSz="457200" rtl="0" eaLnBrk="1" latinLnBrk="0" hangingPunct="1">
        <a:spcBef>
          <a:spcPct val="0"/>
        </a:spcBef>
        <a:buNone/>
        <a:defRPr sz="2400" kern="1200" cap="all">
          <a:solidFill>
            <a:srgbClr val="FFFFFF"/>
          </a:solidFill>
          <a:latin typeface="Arial"/>
          <a:ea typeface="+mj-ea"/>
          <a:cs typeface="Arial"/>
        </a:defRPr>
      </a:lvl1pPr>
    </p:titleStyle>
    <p:bodyStyle>
      <a:lvl1pPr marL="0" indent="0" algn="l" defTabSz="457200" rtl="0" eaLnBrk="1" latinLnBrk="0" hangingPunct="1">
        <a:spcBef>
          <a:spcPct val="20000"/>
        </a:spcBef>
        <a:buFont typeface="Arial"/>
        <a:buNone/>
        <a:defRPr sz="1400" b="1" i="0" kern="1200" cap="all">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7432" y="0"/>
            <a:ext cx="9171432" cy="6858000"/>
          </a:xfrm>
          <a:prstGeom prst="rect">
            <a:avLst/>
          </a:prstGeom>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1150" y="0"/>
            <a:ext cx="1826759" cy="6886669"/>
          </a:xfrm>
          <a:prstGeom prst="rect">
            <a:avLst/>
          </a:prstGeom>
        </p:spPr>
      </p:pic>
      <p:cxnSp>
        <p:nvCxnSpPr>
          <p:cNvPr id="14" name="Straight Connector 13"/>
          <p:cNvCxnSpPr/>
          <p:nvPr userDrawn="1"/>
        </p:nvCxnSpPr>
        <p:spPr>
          <a:xfrm>
            <a:off x="2685814" y="3517141"/>
            <a:ext cx="0" cy="1731258"/>
          </a:xfrm>
          <a:prstGeom prst="line">
            <a:avLst/>
          </a:prstGeom>
          <a:noFill/>
          <a:ln w="25400" cap="flat">
            <a:solidFill>
              <a:srgbClr val="FFFFFF"/>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883646257"/>
      </p:ext>
    </p:extLst>
  </p:cSld>
  <p:clrMap bg1="lt1" tx1="dk1" bg2="lt2" tx2="dk2" accent1="accent1" accent2="accent2" accent3="accent3" accent4="accent4" accent5="accent5" accent6="accent6" hlink="hlink" folHlink="folHlink"/>
  <p:sldLayoutIdLst>
    <p:sldLayoutId id="2147483665"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42484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82176"/>
            <a:ext cx="8229600" cy="1143000"/>
          </a:xfrm>
          <a:prstGeom prst="rect">
            <a:avLst/>
          </a:prstGeom>
        </p:spPr>
        <p:txBody>
          <a:bodyPr vert="horz" lIns="91440" tIns="45720" rIns="91440" bIns="45720" rtlCol="0" anchor="ctr">
            <a:normAutofit/>
          </a:bodyPr>
          <a:lstStyle/>
          <a:p>
            <a:r>
              <a:rPr lang="en-US" dirty="0"/>
              <a:t>Click to Edit </a:t>
            </a:r>
          </a:p>
        </p:txBody>
      </p:sp>
      <p:sp>
        <p:nvSpPr>
          <p:cNvPr id="3" name="Text Placeholder 2"/>
          <p:cNvSpPr>
            <a:spLocks noGrp="1"/>
          </p:cNvSpPr>
          <p:nvPr>
            <p:ph type="body" idx="1"/>
          </p:nvPr>
        </p:nvSpPr>
        <p:spPr>
          <a:xfrm>
            <a:off x="457200" y="173228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1237"/>
          <p:cNvSpPr/>
          <p:nvPr/>
        </p:nvSpPr>
        <p:spPr>
          <a:xfrm>
            <a:off x="0" y="0"/>
            <a:ext cx="9144000" cy="452109"/>
          </a:xfrm>
          <a:prstGeom prst="rect">
            <a:avLst/>
          </a:prstGeom>
          <a:solidFill>
            <a:srgbClr val="0096D7"/>
          </a:solidFill>
          <a:ln w="12700" cap="flat">
            <a:noFill/>
            <a:miter lim="400000"/>
          </a:ln>
          <a:effectLst/>
        </p:spPr>
        <p:txBody>
          <a:bodyPr wrap="square" lIns="0" tIns="0" rIns="0" bIns="0" numCol="1" anchor="ctr">
            <a:noAutofit/>
          </a:bodyPr>
          <a:lstStyle/>
          <a:p>
            <a:pPr lvl="0">
              <a:defRPr sz="3200">
                <a:solidFill>
                  <a:srgbClr val="FFFFFF"/>
                </a:solidFill>
              </a:defRPr>
            </a:pPr>
            <a:endParaRPr dirty="0"/>
          </a:p>
        </p:txBody>
      </p:sp>
      <p:sp>
        <p:nvSpPr>
          <p:cNvPr id="8" name="Shape 1237"/>
          <p:cNvSpPr/>
          <p:nvPr/>
        </p:nvSpPr>
        <p:spPr>
          <a:xfrm>
            <a:off x="0" y="6405891"/>
            <a:ext cx="9144000" cy="452109"/>
          </a:xfrm>
          <a:prstGeom prst="rect">
            <a:avLst/>
          </a:prstGeom>
          <a:solidFill>
            <a:srgbClr val="0096D7"/>
          </a:solidFill>
          <a:ln w="12700" cap="flat">
            <a:noFill/>
            <a:miter lim="400000"/>
          </a:ln>
          <a:effectLst/>
        </p:spPr>
        <p:txBody>
          <a:bodyPr wrap="square" lIns="0" tIns="0" rIns="0" bIns="0" numCol="1" anchor="ctr">
            <a:noAutofit/>
          </a:bodyPr>
          <a:lstStyle/>
          <a:p>
            <a:pPr lvl="0">
              <a:defRPr sz="3200">
                <a:solidFill>
                  <a:srgbClr val="FFFFFF"/>
                </a:solidFill>
              </a:defRPr>
            </a:pPr>
            <a:endParaRPr dirty="0"/>
          </a:p>
        </p:txBody>
      </p:sp>
      <p:pic>
        <p:nvPicPr>
          <p:cNvPr id="10" name="Picture 9" descr="SWCA wht logo left.png"/>
          <p:cNvPicPr>
            <a:picLocks noChangeAspect="1"/>
          </p:cNvPicPr>
          <p:nvPr/>
        </p:nvPicPr>
        <p:blipFill rotWithShape="1">
          <a:blip r:embed="rId13" cstate="email">
            <a:extLst>
              <a:ext uri="{28A0092B-C50C-407E-A947-70E740481C1C}">
                <a14:useLocalDpi xmlns:a14="http://schemas.microsoft.com/office/drawing/2010/main"/>
              </a:ext>
            </a:extLst>
          </a:blip>
          <a:srcRect l="-1394"/>
          <a:stretch/>
        </p:blipFill>
        <p:spPr>
          <a:xfrm>
            <a:off x="7896638" y="6550529"/>
            <a:ext cx="790162" cy="211726"/>
          </a:xfrm>
          <a:prstGeom prst="rect">
            <a:avLst/>
          </a:prstGeom>
        </p:spPr>
      </p:pic>
      <p:cxnSp>
        <p:nvCxnSpPr>
          <p:cNvPr id="11" name="Straight Connector 10"/>
          <p:cNvCxnSpPr/>
          <p:nvPr/>
        </p:nvCxnSpPr>
        <p:spPr>
          <a:xfrm>
            <a:off x="7778750" y="6509516"/>
            <a:ext cx="0" cy="271869"/>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sp>
        <p:nvSpPr>
          <p:cNvPr id="15"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364685543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977" r:id="rId3"/>
    <p:sldLayoutId id="2147483728" r:id="rId4"/>
    <p:sldLayoutId id="2147483730" r:id="rId5"/>
    <p:sldLayoutId id="2147483733" r:id="rId6"/>
    <p:sldLayoutId id="2147483734" r:id="rId7"/>
    <p:sldLayoutId id="2147483823" r:id="rId8"/>
    <p:sldLayoutId id="2147483805" r:id="rId9"/>
    <p:sldLayoutId id="2147483750" r:id="rId10"/>
    <p:sldLayoutId id="2147483735" r:id="rId11"/>
  </p:sldLayoutIdLst>
  <p:hf sldNum="0" hdr="0" dt="0"/>
  <p:txStyles>
    <p:titleStyle>
      <a:lvl1pPr algn="l" defTabSz="457200" rtl="0" eaLnBrk="1" latinLnBrk="0" hangingPunct="1">
        <a:spcBef>
          <a:spcPct val="0"/>
        </a:spcBef>
        <a:buNone/>
        <a:defRPr sz="3000" b="1" kern="1200" cap="all">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96D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82176"/>
            <a:ext cx="8229600" cy="1143000"/>
          </a:xfrm>
          <a:prstGeom prst="rect">
            <a:avLst/>
          </a:prstGeom>
        </p:spPr>
        <p:txBody>
          <a:bodyPr vert="horz" lIns="91440" tIns="45720" rIns="91440" bIns="45720" rtlCol="0" anchor="ctr">
            <a:normAutofit/>
          </a:bodyPr>
          <a:lstStyle/>
          <a:p>
            <a:r>
              <a:rPr lang="en-US" dirty="0"/>
              <a:t>Click to Edit </a:t>
            </a:r>
          </a:p>
        </p:txBody>
      </p:sp>
      <p:sp>
        <p:nvSpPr>
          <p:cNvPr id="3" name="Text Placeholder 2"/>
          <p:cNvSpPr>
            <a:spLocks noGrp="1"/>
          </p:cNvSpPr>
          <p:nvPr>
            <p:ph type="body" idx="1"/>
          </p:nvPr>
        </p:nvSpPr>
        <p:spPr>
          <a:xfrm>
            <a:off x="457200" y="173228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1237"/>
          <p:cNvSpPr/>
          <p:nvPr/>
        </p:nvSpPr>
        <p:spPr>
          <a:xfrm>
            <a:off x="0" y="0"/>
            <a:ext cx="9144000" cy="452109"/>
          </a:xfrm>
          <a:prstGeom prst="rect">
            <a:avLst/>
          </a:prstGeom>
          <a:solidFill>
            <a:srgbClr val="42484F"/>
          </a:solidFill>
          <a:ln w="12700" cap="flat">
            <a:noFill/>
            <a:miter lim="400000"/>
          </a:ln>
          <a:effectLst/>
        </p:spPr>
        <p:txBody>
          <a:bodyPr wrap="square" lIns="0" tIns="0" rIns="0" bIns="0" numCol="1" anchor="ctr">
            <a:noAutofit/>
          </a:bodyPr>
          <a:lstStyle/>
          <a:p>
            <a:pPr lvl="0">
              <a:defRPr sz="3200">
                <a:solidFill>
                  <a:srgbClr val="FFFFFF"/>
                </a:solidFill>
              </a:defRPr>
            </a:pPr>
            <a:endParaRPr dirty="0"/>
          </a:p>
        </p:txBody>
      </p:sp>
      <p:sp>
        <p:nvSpPr>
          <p:cNvPr id="8" name="Shape 1237"/>
          <p:cNvSpPr/>
          <p:nvPr/>
        </p:nvSpPr>
        <p:spPr>
          <a:xfrm>
            <a:off x="0" y="6405891"/>
            <a:ext cx="9144000" cy="452109"/>
          </a:xfrm>
          <a:prstGeom prst="rect">
            <a:avLst/>
          </a:prstGeom>
          <a:solidFill>
            <a:srgbClr val="42484F"/>
          </a:solidFill>
          <a:ln w="12700" cap="flat">
            <a:noFill/>
            <a:miter lim="400000"/>
          </a:ln>
          <a:effectLst/>
        </p:spPr>
        <p:txBody>
          <a:bodyPr wrap="square" lIns="0" tIns="0" rIns="0" bIns="0" numCol="1" anchor="ctr">
            <a:noAutofit/>
          </a:bodyPr>
          <a:lstStyle/>
          <a:p>
            <a:pPr lvl="0">
              <a:defRPr sz="3200">
                <a:solidFill>
                  <a:srgbClr val="FFFFFF"/>
                </a:solidFill>
              </a:defRPr>
            </a:pPr>
            <a:endParaRPr dirty="0"/>
          </a:p>
        </p:txBody>
      </p:sp>
      <p:pic>
        <p:nvPicPr>
          <p:cNvPr id="10" name="Picture 9" descr="SWCA wht logo left.png"/>
          <p:cNvPicPr>
            <a:picLocks noChangeAspect="1"/>
          </p:cNvPicPr>
          <p:nvPr/>
        </p:nvPicPr>
        <p:blipFill rotWithShape="1">
          <a:blip r:embed="rId14" cstate="email">
            <a:extLst>
              <a:ext uri="{28A0092B-C50C-407E-A947-70E740481C1C}">
                <a14:useLocalDpi xmlns:a14="http://schemas.microsoft.com/office/drawing/2010/main"/>
              </a:ext>
            </a:extLst>
          </a:blip>
          <a:srcRect l="-1394"/>
          <a:stretch/>
        </p:blipFill>
        <p:spPr>
          <a:xfrm>
            <a:off x="7896638" y="6550529"/>
            <a:ext cx="790162" cy="211726"/>
          </a:xfrm>
          <a:prstGeom prst="rect">
            <a:avLst/>
          </a:prstGeom>
        </p:spPr>
      </p:pic>
      <p:cxnSp>
        <p:nvCxnSpPr>
          <p:cNvPr id="11" name="Straight Connector 10"/>
          <p:cNvCxnSpPr/>
          <p:nvPr/>
        </p:nvCxnSpPr>
        <p:spPr>
          <a:xfrm>
            <a:off x="7778750" y="6509516"/>
            <a:ext cx="0" cy="271869"/>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sp>
        <p:nvSpPr>
          <p:cNvPr id="9"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3161147759"/>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5" r:id="rId5"/>
    <p:sldLayoutId id="2147483987" r:id="rId6"/>
    <p:sldLayoutId id="2147483989" r:id="rId7"/>
    <p:sldLayoutId id="2147483991" r:id="rId8"/>
    <p:sldLayoutId id="2147483992" r:id="rId9"/>
    <p:sldLayoutId id="2147483993" r:id="rId10"/>
    <p:sldLayoutId id="2147483994" r:id="rId11"/>
    <p:sldLayoutId id="2147483995" r:id="rId12"/>
  </p:sldLayoutIdLst>
  <p:hf sldNum="0" hdr="0" dt="0"/>
  <p:txStyles>
    <p:titleStyle>
      <a:lvl1pPr algn="l" defTabSz="457200" rtl="0" eaLnBrk="1" latinLnBrk="0" hangingPunct="1">
        <a:spcBef>
          <a:spcPct val="0"/>
        </a:spcBef>
        <a:buNone/>
        <a:defRPr sz="3000" b="1" kern="1200" cap="all">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82176"/>
            <a:ext cx="8229600" cy="1143000"/>
          </a:xfrm>
          <a:prstGeom prst="rect">
            <a:avLst/>
          </a:prstGeom>
        </p:spPr>
        <p:txBody>
          <a:bodyPr vert="horz" lIns="91440" tIns="45720" rIns="91440" bIns="45720" rtlCol="0" anchor="ctr">
            <a:normAutofit/>
          </a:bodyPr>
          <a:lstStyle/>
          <a:p>
            <a:r>
              <a:rPr lang="en-US" dirty="0"/>
              <a:t>Click to Edit </a:t>
            </a:r>
          </a:p>
        </p:txBody>
      </p:sp>
      <p:sp>
        <p:nvSpPr>
          <p:cNvPr id="3" name="Text Placeholder 2"/>
          <p:cNvSpPr>
            <a:spLocks noGrp="1"/>
          </p:cNvSpPr>
          <p:nvPr>
            <p:ph type="body" idx="1"/>
          </p:nvPr>
        </p:nvSpPr>
        <p:spPr>
          <a:xfrm>
            <a:off x="457200" y="173228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1237"/>
          <p:cNvSpPr/>
          <p:nvPr/>
        </p:nvSpPr>
        <p:spPr>
          <a:xfrm>
            <a:off x="0" y="0"/>
            <a:ext cx="9144000" cy="452109"/>
          </a:xfrm>
          <a:prstGeom prst="rect">
            <a:avLst/>
          </a:prstGeom>
          <a:solidFill>
            <a:srgbClr val="0096D7"/>
          </a:solidFill>
          <a:ln w="12700" cap="flat">
            <a:noFill/>
            <a:miter lim="400000"/>
          </a:ln>
          <a:effectLst/>
        </p:spPr>
        <p:txBody>
          <a:bodyPr wrap="square" lIns="0" tIns="0" rIns="0" bIns="0" numCol="1" anchor="ctr">
            <a:noAutofit/>
          </a:bodyPr>
          <a:lstStyle/>
          <a:p>
            <a:pPr lvl="0">
              <a:defRPr sz="3200">
                <a:solidFill>
                  <a:srgbClr val="FFFFFF"/>
                </a:solidFill>
              </a:defRPr>
            </a:pPr>
            <a:endParaRPr dirty="0"/>
          </a:p>
        </p:txBody>
      </p:sp>
      <p:sp>
        <p:nvSpPr>
          <p:cNvPr id="8" name="Shape 1237"/>
          <p:cNvSpPr/>
          <p:nvPr/>
        </p:nvSpPr>
        <p:spPr>
          <a:xfrm>
            <a:off x="0" y="6405891"/>
            <a:ext cx="9144000" cy="452109"/>
          </a:xfrm>
          <a:prstGeom prst="rect">
            <a:avLst/>
          </a:prstGeom>
          <a:solidFill>
            <a:srgbClr val="0096D7"/>
          </a:solidFill>
          <a:ln w="12700" cap="flat">
            <a:noFill/>
            <a:miter lim="400000"/>
          </a:ln>
          <a:effectLst/>
        </p:spPr>
        <p:txBody>
          <a:bodyPr wrap="square" lIns="0" tIns="0" rIns="0" bIns="0" numCol="1" anchor="ctr">
            <a:noAutofit/>
          </a:bodyPr>
          <a:lstStyle/>
          <a:p>
            <a:pPr lvl="0">
              <a:defRPr sz="3200">
                <a:solidFill>
                  <a:srgbClr val="FFFFFF"/>
                </a:solidFill>
              </a:defRPr>
            </a:pPr>
            <a:endParaRPr dirty="0"/>
          </a:p>
        </p:txBody>
      </p:sp>
      <p:pic>
        <p:nvPicPr>
          <p:cNvPr id="10" name="Picture 9" descr="SWCA wht logo left.png"/>
          <p:cNvPicPr>
            <a:picLocks noChangeAspect="1"/>
          </p:cNvPicPr>
          <p:nvPr/>
        </p:nvPicPr>
        <p:blipFill rotWithShape="1">
          <a:blip r:embed="rId13" cstate="email">
            <a:extLst>
              <a:ext uri="{28A0092B-C50C-407E-A947-70E740481C1C}">
                <a14:useLocalDpi xmlns:a14="http://schemas.microsoft.com/office/drawing/2010/main"/>
              </a:ext>
            </a:extLst>
          </a:blip>
          <a:srcRect l="-1394"/>
          <a:stretch/>
        </p:blipFill>
        <p:spPr>
          <a:xfrm>
            <a:off x="7896638" y="6550529"/>
            <a:ext cx="790162" cy="211726"/>
          </a:xfrm>
          <a:prstGeom prst="rect">
            <a:avLst/>
          </a:prstGeom>
        </p:spPr>
      </p:pic>
      <p:cxnSp>
        <p:nvCxnSpPr>
          <p:cNvPr id="11" name="Straight Connector 10"/>
          <p:cNvCxnSpPr/>
          <p:nvPr/>
        </p:nvCxnSpPr>
        <p:spPr>
          <a:xfrm>
            <a:off x="7778750" y="6509516"/>
            <a:ext cx="0" cy="271869"/>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sp>
        <p:nvSpPr>
          <p:cNvPr id="9" name="Footer Placeholder 14"/>
          <p:cNvSpPr>
            <a:spLocks noGrp="1"/>
          </p:cNvSpPr>
          <p:nvPr>
            <p:ph type="ftr" sz="quarter" idx="3"/>
          </p:nvPr>
        </p:nvSpPr>
        <p:spPr>
          <a:xfrm>
            <a:off x="457200" y="6528333"/>
            <a:ext cx="7330516" cy="236352"/>
          </a:xfrm>
          <a:prstGeom prst="rect">
            <a:avLst/>
          </a:prstGeom>
        </p:spPr>
        <p:txBody>
          <a:bodyPr vert="horz" lIns="91440" tIns="45720" rIns="182880" bIns="45720" rtlCol="0" anchor="ctr" anchorCtr="0"/>
          <a:lstStyle>
            <a:lvl1pPr algn="r">
              <a:defRPr sz="1200" cap="all">
                <a:solidFill>
                  <a:srgbClr val="FFFFFF"/>
                </a:solidFill>
              </a:defRPr>
            </a:lvl1pPr>
          </a:lstStyle>
          <a:p>
            <a:r>
              <a:rPr lang="en-US" dirty="0"/>
              <a:t>Presentation title here</a:t>
            </a:r>
          </a:p>
        </p:txBody>
      </p:sp>
    </p:spTree>
    <p:extLst>
      <p:ext uri="{BB962C8B-B14F-4D97-AF65-F5344CB8AC3E}">
        <p14:creationId xmlns:p14="http://schemas.microsoft.com/office/powerpoint/2010/main" val="3161147759"/>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3" r:id="rId4"/>
    <p:sldLayoutId id="2147484005" r:id="rId5"/>
    <p:sldLayoutId id="2147484007" r:id="rId6"/>
    <p:sldLayoutId id="2147484009" r:id="rId7"/>
    <p:sldLayoutId id="2147484010" r:id="rId8"/>
    <p:sldLayoutId id="2147484011" r:id="rId9"/>
    <p:sldLayoutId id="2147484012" r:id="rId10"/>
    <p:sldLayoutId id="2147484013" r:id="rId11"/>
  </p:sldLayoutIdLst>
  <p:hf sldNum="0" hdr="0" dt="0"/>
  <p:txStyles>
    <p:titleStyle>
      <a:lvl1pPr algn="l" defTabSz="457200" rtl="0" eaLnBrk="1" latinLnBrk="0" hangingPunct="1">
        <a:spcBef>
          <a:spcPct val="0"/>
        </a:spcBef>
        <a:buNone/>
        <a:defRPr sz="3000" b="1" kern="1200" cap="all">
          <a:solidFill>
            <a:srgbClr val="3C4146"/>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rgbClr val="42484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42484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42484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2484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2484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96D7"/>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01753" y="4033630"/>
            <a:ext cx="5089371" cy="247257"/>
          </a:xfrm>
          <a:prstGeom prst="rect">
            <a:avLst/>
          </a:prstGeom>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1150" y="0"/>
            <a:ext cx="1826759" cy="6886669"/>
          </a:xfrm>
          <a:prstGeom prst="rect">
            <a:avLst/>
          </a:prstGeom>
        </p:spPr>
      </p:pic>
      <p:cxnSp>
        <p:nvCxnSpPr>
          <p:cNvPr id="9" name="Straight Connector 8"/>
          <p:cNvCxnSpPr/>
          <p:nvPr userDrawn="1"/>
        </p:nvCxnSpPr>
        <p:spPr>
          <a:xfrm>
            <a:off x="2989344" y="3358902"/>
            <a:ext cx="0" cy="1731258"/>
          </a:xfrm>
          <a:prstGeom prst="line">
            <a:avLst/>
          </a:prstGeom>
          <a:noFill/>
          <a:ln w="25400" cap="flat">
            <a:solidFill>
              <a:srgbClr val="FFFFFF"/>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97998210"/>
      </p:ext>
    </p:extLst>
  </p:cSld>
  <p:clrMap bg1="lt1" tx1="dk1" bg2="lt2" tx2="dk2" accent1="accent1" accent2="accent2" accent3="accent3" accent4="accent4" accent5="accent5" accent6="accent6" hlink="hlink" folHlink="folHlink"/>
  <p:sldLayoutIdLst>
    <p:sldLayoutId id="2147484015"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0450" y="3364738"/>
            <a:ext cx="6813550" cy="618420"/>
          </a:xfrm>
        </p:spPr>
        <p:txBody>
          <a:bodyPr>
            <a:normAutofit/>
          </a:bodyPr>
          <a:lstStyle/>
          <a:p>
            <a:r>
              <a:rPr lang="en-US" sz="1050" dirty="0">
                <a:solidFill>
                  <a:schemeClr val="tx1"/>
                </a:solidFill>
              </a:rPr>
              <a:t>American society of mining and reclamation big sky, mt 06/04/2019</a:t>
            </a:r>
          </a:p>
        </p:txBody>
      </p:sp>
      <p:sp>
        <p:nvSpPr>
          <p:cNvPr id="3" name="Text Placeholder 2"/>
          <p:cNvSpPr>
            <a:spLocks noGrp="1"/>
          </p:cNvSpPr>
          <p:nvPr>
            <p:ph type="body" sz="quarter" idx="10"/>
          </p:nvPr>
        </p:nvSpPr>
        <p:spPr>
          <a:xfrm>
            <a:off x="2374900" y="3894258"/>
            <a:ext cx="6699250" cy="1366081"/>
          </a:xfrm>
        </p:spPr>
        <p:txBody>
          <a:bodyPr/>
          <a:lstStyle/>
          <a:p>
            <a:r>
              <a:rPr lang="en-US" sz="2400" dirty="0"/>
              <a:t>Yellowstone hydroelectric decommissioning project</a:t>
            </a:r>
          </a:p>
          <a:p>
            <a:r>
              <a:rPr lang="en-US" sz="2400" dirty="0" err="1"/>
              <a:t>duchesne</a:t>
            </a:r>
            <a:r>
              <a:rPr lang="en-US" sz="2400" dirty="0"/>
              <a:t> county, </a:t>
            </a:r>
            <a:r>
              <a:rPr lang="en-US" sz="2400" dirty="0" err="1"/>
              <a:t>utah</a:t>
            </a:r>
            <a:r>
              <a:rPr lang="en-US" sz="2400" dirty="0"/>
              <a:t> </a:t>
            </a:r>
          </a:p>
        </p:txBody>
      </p:sp>
    </p:spTree>
    <p:extLst>
      <p:ext uri="{BB962C8B-B14F-4D97-AF65-F5344CB8AC3E}">
        <p14:creationId xmlns:p14="http://schemas.microsoft.com/office/powerpoint/2010/main" val="1565599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464"/>
            <a:ext cx="9620212" cy="1143000"/>
          </a:xfrm>
        </p:spPr>
        <p:txBody>
          <a:bodyPr>
            <a:normAutofit/>
          </a:bodyPr>
          <a:lstStyle/>
          <a:p>
            <a:r>
              <a:rPr lang="en-US" sz="2400" dirty="0"/>
              <a:t>Site conditions and functional attributes</a:t>
            </a:r>
          </a:p>
        </p:txBody>
      </p:sp>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society of mining and reclamation big sky, mt 2019</a:t>
            </a:r>
          </a:p>
        </p:txBody>
      </p:sp>
      <p:pic>
        <p:nvPicPr>
          <p:cNvPr id="6" name="Picture 5">
            <a:extLst>
              <a:ext uri="{FF2B5EF4-FFF2-40B4-BE49-F238E27FC236}">
                <a16:creationId xmlns:a16="http://schemas.microsoft.com/office/drawing/2014/main" id="{3D185F6C-CCEB-439F-A872-666AA71243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74" y="1126602"/>
            <a:ext cx="6894829" cy="5171122"/>
          </a:xfrm>
          <a:prstGeom prst="rect">
            <a:avLst/>
          </a:prstGeom>
        </p:spPr>
      </p:pic>
    </p:spTree>
    <p:extLst>
      <p:ext uri="{BB962C8B-B14F-4D97-AF65-F5344CB8AC3E}">
        <p14:creationId xmlns:p14="http://schemas.microsoft.com/office/powerpoint/2010/main" val="1995550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society of mining and reclamation big sky, mt 2019</a:t>
            </a:r>
          </a:p>
        </p:txBody>
      </p:sp>
      <p:pic>
        <p:nvPicPr>
          <p:cNvPr id="11" name="Picture 10">
            <a:extLst>
              <a:ext uri="{FF2B5EF4-FFF2-40B4-BE49-F238E27FC236}">
                <a16:creationId xmlns:a16="http://schemas.microsoft.com/office/drawing/2014/main" id="{8B9E4493-FAD1-4649-B798-45E0C486A6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775" y="464081"/>
            <a:ext cx="7906450" cy="5929838"/>
          </a:xfrm>
          <a:prstGeom prst="rect">
            <a:avLst/>
          </a:prstGeom>
        </p:spPr>
      </p:pic>
    </p:spTree>
    <p:extLst>
      <p:ext uri="{BB962C8B-B14F-4D97-AF65-F5344CB8AC3E}">
        <p14:creationId xmlns:p14="http://schemas.microsoft.com/office/powerpoint/2010/main" val="1147996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591" y="1546198"/>
            <a:ext cx="3239020" cy="4525963"/>
          </a:xfrm>
        </p:spPr>
        <p:txBody>
          <a:bodyPr>
            <a:normAutofit/>
          </a:bodyPr>
          <a:lstStyle/>
          <a:p>
            <a:r>
              <a:rPr lang="en-US" sz="2400" dirty="0"/>
              <a:t>Brown Trout</a:t>
            </a:r>
          </a:p>
          <a:p>
            <a:r>
              <a:rPr lang="en-US" sz="2400" dirty="0"/>
              <a:t>Brook Trout</a:t>
            </a:r>
          </a:p>
          <a:p>
            <a:r>
              <a:rPr lang="en-US" sz="2400" dirty="0"/>
              <a:t>Rainbow Trout</a:t>
            </a:r>
          </a:p>
          <a:p>
            <a:r>
              <a:rPr lang="en-US" sz="2400" dirty="0"/>
              <a:t>Cutthroat Trout</a:t>
            </a:r>
          </a:p>
          <a:p>
            <a:r>
              <a:rPr lang="en-US" sz="2400" dirty="0"/>
              <a:t>Mountain Sucker</a:t>
            </a:r>
          </a:p>
          <a:p>
            <a:r>
              <a:rPr lang="en-US" sz="2400" dirty="0"/>
              <a:t>Mountain Whitefish</a:t>
            </a:r>
          </a:p>
          <a:p>
            <a:r>
              <a:rPr lang="en-US" sz="2400" dirty="0"/>
              <a:t>Mottled Sculpin</a:t>
            </a:r>
          </a:p>
        </p:txBody>
      </p:sp>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society of mining and reclamation big sky, mt 2019</a:t>
            </a:r>
          </a:p>
        </p:txBody>
      </p:sp>
      <p:pic>
        <p:nvPicPr>
          <p:cNvPr id="7" name="Picture 6">
            <a:extLst>
              <a:ext uri="{FF2B5EF4-FFF2-40B4-BE49-F238E27FC236}">
                <a16:creationId xmlns:a16="http://schemas.microsoft.com/office/drawing/2014/main" id="{3277A78D-221C-4CDD-A752-F97E1A05DF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30855" y="1332875"/>
            <a:ext cx="5503348" cy="4478312"/>
          </a:xfrm>
          <a:prstGeom prst="rect">
            <a:avLst/>
          </a:prstGeom>
        </p:spPr>
      </p:pic>
    </p:spTree>
    <p:extLst>
      <p:ext uri="{BB962C8B-B14F-4D97-AF65-F5344CB8AC3E}">
        <p14:creationId xmlns:p14="http://schemas.microsoft.com/office/powerpoint/2010/main" val="1437194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society of mining and reclamation  big sky, mt  June 4 2019</a:t>
            </a:r>
          </a:p>
        </p:txBody>
      </p:sp>
      <p:pic>
        <p:nvPicPr>
          <p:cNvPr id="13" name="Picture 12">
            <a:extLst>
              <a:ext uri="{FF2B5EF4-FFF2-40B4-BE49-F238E27FC236}">
                <a16:creationId xmlns:a16="http://schemas.microsoft.com/office/drawing/2014/main" id="{A3D6A47B-A5DE-42B9-82BB-DFD60FA17C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9442" y="547082"/>
            <a:ext cx="7685116" cy="5763836"/>
          </a:xfrm>
          <a:prstGeom prst="rect">
            <a:avLst/>
          </a:prstGeom>
        </p:spPr>
      </p:pic>
    </p:spTree>
    <p:extLst>
      <p:ext uri="{BB962C8B-B14F-4D97-AF65-F5344CB8AC3E}">
        <p14:creationId xmlns:p14="http://schemas.microsoft.com/office/powerpoint/2010/main" val="2854175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society of mining and reclamation big sky, mt 2019</a:t>
            </a:r>
          </a:p>
        </p:txBody>
      </p:sp>
      <p:pic>
        <p:nvPicPr>
          <p:cNvPr id="13" name="Picture 12">
            <a:extLst>
              <a:ext uri="{FF2B5EF4-FFF2-40B4-BE49-F238E27FC236}">
                <a16:creationId xmlns:a16="http://schemas.microsoft.com/office/drawing/2014/main" id="{684F5DBB-DDCB-4D08-B045-8D06FABB0F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9439" y="499588"/>
            <a:ext cx="8445121" cy="5858824"/>
          </a:xfrm>
          <a:prstGeom prst="rect">
            <a:avLst/>
          </a:prstGeom>
        </p:spPr>
      </p:pic>
    </p:spTree>
    <p:extLst>
      <p:ext uri="{BB962C8B-B14F-4D97-AF65-F5344CB8AC3E}">
        <p14:creationId xmlns:p14="http://schemas.microsoft.com/office/powerpoint/2010/main" val="3535489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society of mining and reclamation  Big sky, mt  June 4 2019</a:t>
            </a:r>
          </a:p>
        </p:txBody>
      </p:sp>
      <p:pic>
        <p:nvPicPr>
          <p:cNvPr id="7" name="Picture 6">
            <a:extLst>
              <a:ext uri="{FF2B5EF4-FFF2-40B4-BE49-F238E27FC236}">
                <a16:creationId xmlns:a16="http://schemas.microsoft.com/office/drawing/2014/main" id="{768F3662-07AC-4E3B-8FE8-47FE612D4E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6452" y="604415"/>
            <a:ext cx="5137376" cy="5659684"/>
          </a:xfrm>
          <a:prstGeom prst="rect">
            <a:avLst/>
          </a:prstGeom>
        </p:spPr>
      </p:pic>
    </p:spTree>
    <p:extLst>
      <p:ext uri="{BB962C8B-B14F-4D97-AF65-F5344CB8AC3E}">
        <p14:creationId xmlns:p14="http://schemas.microsoft.com/office/powerpoint/2010/main" val="1450155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society of mining and reclamation  big sky, mt  June 4 2019</a:t>
            </a:r>
          </a:p>
        </p:txBody>
      </p:sp>
      <p:pic>
        <p:nvPicPr>
          <p:cNvPr id="8" name="Picture 7">
            <a:extLst>
              <a:ext uri="{FF2B5EF4-FFF2-40B4-BE49-F238E27FC236}">
                <a16:creationId xmlns:a16="http://schemas.microsoft.com/office/drawing/2014/main" id="{69BA5C9C-C8AB-42E0-80ED-F73D65E6B70C}"/>
              </a:ext>
            </a:extLst>
          </p:cNvPr>
          <p:cNvPicPr/>
          <p:nvPr/>
        </p:nvPicPr>
        <p:blipFill rotWithShape="1">
          <a:blip r:embed="rId3" cstate="email">
            <a:extLst>
              <a:ext uri="{28A0092B-C50C-407E-A947-70E740481C1C}">
                <a14:useLocalDpi xmlns:a14="http://schemas.microsoft.com/office/drawing/2010/main"/>
              </a:ext>
            </a:extLst>
          </a:blip>
          <a:srcRect l="-1"/>
          <a:stretch/>
        </p:blipFill>
        <p:spPr bwMode="auto">
          <a:xfrm>
            <a:off x="874712" y="640080"/>
            <a:ext cx="7394575" cy="5577840"/>
          </a:xfrm>
          <a:prstGeom prst="rect">
            <a:avLst/>
          </a:prstGeom>
          <a:ln w="158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672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34CF-A45A-45B9-B577-C90D02DAED98}"/>
              </a:ext>
            </a:extLst>
          </p:cNvPr>
          <p:cNvSpPr>
            <a:spLocks noGrp="1"/>
          </p:cNvSpPr>
          <p:nvPr>
            <p:ph type="title"/>
          </p:nvPr>
        </p:nvSpPr>
        <p:spPr/>
        <p:txBody>
          <a:bodyPr/>
          <a:lstStyle/>
          <a:p>
            <a:r>
              <a:rPr lang="en-US" dirty="0"/>
              <a:t>Reference conditions</a:t>
            </a:r>
          </a:p>
        </p:txBody>
      </p:sp>
      <p:graphicFrame>
        <p:nvGraphicFramePr>
          <p:cNvPr id="6" name="Content Placeholder 5">
            <a:extLst>
              <a:ext uri="{FF2B5EF4-FFF2-40B4-BE49-F238E27FC236}">
                <a16:creationId xmlns:a16="http://schemas.microsoft.com/office/drawing/2014/main" id="{FD22E48B-5018-4BF5-AFAC-2508EFDDEE31}"/>
              </a:ext>
            </a:extLst>
          </p:cNvPr>
          <p:cNvGraphicFramePr>
            <a:graphicFrameLocks noGrp="1"/>
          </p:cNvGraphicFramePr>
          <p:nvPr>
            <p:ph idx="1"/>
            <p:extLst>
              <p:ext uri="{D42A27DB-BD31-4B8C-83A1-F6EECF244321}">
                <p14:modId xmlns:p14="http://schemas.microsoft.com/office/powerpoint/2010/main" val="4027680425"/>
              </p:ext>
            </p:extLst>
          </p:nvPr>
        </p:nvGraphicFramePr>
        <p:xfrm>
          <a:off x="544010" y="1475772"/>
          <a:ext cx="7517758" cy="4236334"/>
        </p:xfrm>
        <a:graphic>
          <a:graphicData uri="http://schemas.openxmlformats.org/drawingml/2006/table">
            <a:tbl>
              <a:tblPr firstRow="1" firstCol="1" bandRow="1">
                <a:tableStyleId>{5C22544A-7EE6-4342-B048-85BDC9FD1C3A}</a:tableStyleId>
              </a:tblPr>
              <a:tblGrid>
                <a:gridCol w="2774263">
                  <a:extLst>
                    <a:ext uri="{9D8B030D-6E8A-4147-A177-3AD203B41FA5}">
                      <a16:colId xmlns:a16="http://schemas.microsoft.com/office/drawing/2014/main" val="1481394785"/>
                    </a:ext>
                  </a:extLst>
                </a:gridCol>
                <a:gridCol w="1581165">
                  <a:extLst>
                    <a:ext uri="{9D8B030D-6E8A-4147-A177-3AD203B41FA5}">
                      <a16:colId xmlns:a16="http://schemas.microsoft.com/office/drawing/2014/main" val="3354352183"/>
                    </a:ext>
                  </a:extLst>
                </a:gridCol>
                <a:gridCol w="1581165">
                  <a:extLst>
                    <a:ext uri="{9D8B030D-6E8A-4147-A177-3AD203B41FA5}">
                      <a16:colId xmlns:a16="http://schemas.microsoft.com/office/drawing/2014/main" val="3950897875"/>
                    </a:ext>
                  </a:extLst>
                </a:gridCol>
                <a:gridCol w="1581165">
                  <a:extLst>
                    <a:ext uri="{9D8B030D-6E8A-4147-A177-3AD203B41FA5}">
                      <a16:colId xmlns:a16="http://schemas.microsoft.com/office/drawing/2014/main" val="536626443"/>
                    </a:ext>
                  </a:extLst>
                </a:gridCol>
              </a:tblGrid>
              <a:tr h="421208">
                <a:tc>
                  <a:txBody>
                    <a:bodyPr/>
                    <a:lstStyle/>
                    <a:p>
                      <a:pPr marL="0" marR="0">
                        <a:lnSpc>
                          <a:spcPct val="107000"/>
                        </a:lnSpc>
                        <a:spcBef>
                          <a:spcPts val="600"/>
                        </a:spcBef>
                        <a:spcAft>
                          <a:spcPts val="600"/>
                        </a:spcAft>
                      </a:pPr>
                      <a:r>
                        <a:rPr lang="en-US" sz="800">
                          <a:effectLst/>
                        </a:rPr>
                        <a:t>Stream Parameter</a:t>
                      </a:r>
                      <a:endParaRPr lang="en-US" sz="8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600"/>
                        </a:spcBef>
                        <a:spcAft>
                          <a:spcPts val="600"/>
                        </a:spcAft>
                      </a:pPr>
                      <a:r>
                        <a:rPr lang="en-US" sz="800">
                          <a:effectLst/>
                        </a:rPr>
                        <a:t>Reference Conditions</a:t>
                      </a:r>
                      <a:endParaRPr lang="en-US" sz="8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600"/>
                        </a:spcBef>
                        <a:spcAft>
                          <a:spcPts val="600"/>
                        </a:spcAft>
                      </a:pPr>
                      <a:r>
                        <a:rPr lang="en-US" sz="800">
                          <a:effectLst/>
                        </a:rPr>
                        <a:t>60% Main Channel Design</a:t>
                      </a:r>
                      <a:endParaRPr lang="en-US" sz="8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600"/>
                        </a:spcBef>
                        <a:spcAft>
                          <a:spcPts val="600"/>
                        </a:spcAft>
                      </a:pPr>
                      <a:r>
                        <a:rPr lang="en-US" sz="800">
                          <a:effectLst/>
                        </a:rPr>
                        <a:t>60% Side Channel Design</a:t>
                      </a:r>
                      <a:endParaRPr lang="en-US" sz="8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53496980"/>
                  </a:ext>
                </a:extLst>
              </a:tr>
              <a:tr h="421208">
                <a:tc>
                  <a:txBody>
                    <a:bodyPr/>
                    <a:lstStyle/>
                    <a:p>
                      <a:pPr marL="0" marR="0">
                        <a:lnSpc>
                          <a:spcPct val="107000"/>
                        </a:lnSpc>
                        <a:spcBef>
                          <a:spcPts val="300"/>
                        </a:spcBef>
                        <a:spcAft>
                          <a:spcPts val="300"/>
                        </a:spcAft>
                      </a:pPr>
                      <a:r>
                        <a:rPr lang="en-US" sz="800">
                          <a:effectLst/>
                        </a:rPr>
                        <a:t>Average bankfull cross-sectional area (Abkf)</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135</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125</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20</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89782995"/>
                  </a:ext>
                </a:extLst>
              </a:tr>
              <a:tr h="308538">
                <a:tc>
                  <a:txBody>
                    <a:bodyPr/>
                    <a:lstStyle/>
                    <a:p>
                      <a:pPr marL="0" marR="0">
                        <a:lnSpc>
                          <a:spcPct val="107000"/>
                        </a:lnSpc>
                        <a:spcBef>
                          <a:spcPts val="300"/>
                        </a:spcBef>
                        <a:spcAft>
                          <a:spcPts val="300"/>
                        </a:spcAft>
                      </a:pPr>
                      <a:r>
                        <a:rPr lang="en-US" sz="800">
                          <a:effectLst/>
                        </a:rPr>
                        <a:t>Reach slope (feet/feet)</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0.021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0.017</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0.021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97604590"/>
                  </a:ext>
                </a:extLst>
              </a:tr>
              <a:tr h="308538">
                <a:tc>
                  <a:txBody>
                    <a:bodyPr/>
                    <a:lstStyle/>
                    <a:p>
                      <a:pPr marL="0" marR="0">
                        <a:lnSpc>
                          <a:spcPct val="107000"/>
                        </a:lnSpc>
                        <a:spcBef>
                          <a:spcPts val="300"/>
                        </a:spcBef>
                        <a:spcAft>
                          <a:spcPts val="300"/>
                        </a:spcAft>
                      </a:pPr>
                      <a:r>
                        <a:rPr lang="en-US" sz="800">
                          <a:effectLst/>
                        </a:rPr>
                        <a:t>Average riffle bankfull width (Wbkf)</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62.1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64.2</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22.4</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45788735"/>
                  </a:ext>
                </a:extLst>
              </a:tr>
              <a:tr h="308538">
                <a:tc>
                  <a:txBody>
                    <a:bodyPr/>
                    <a:lstStyle/>
                    <a:p>
                      <a:pPr marL="0" marR="0">
                        <a:lnSpc>
                          <a:spcPct val="107000"/>
                        </a:lnSpc>
                        <a:spcBef>
                          <a:spcPts val="300"/>
                        </a:spcBef>
                        <a:spcAft>
                          <a:spcPts val="300"/>
                        </a:spcAft>
                      </a:pPr>
                      <a:r>
                        <a:rPr lang="en-US" sz="800">
                          <a:effectLst/>
                        </a:rPr>
                        <a:t>Average riffle bankfull depth (Dbkf)</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2.23</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1.95</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0.90</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54079547"/>
                  </a:ext>
                </a:extLst>
              </a:tr>
              <a:tr h="308538">
                <a:tc>
                  <a:txBody>
                    <a:bodyPr/>
                    <a:lstStyle/>
                    <a:p>
                      <a:pPr marL="0" marR="0">
                        <a:lnSpc>
                          <a:spcPct val="107000"/>
                        </a:lnSpc>
                        <a:spcBef>
                          <a:spcPts val="300"/>
                        </a:spcBef>
                        <a:spcAft>
                          <a:spcPts val="300"/>
                        </a:spcAft>
                      </a:pPr>
                      <a:r>
                        <a:rPr lang="en-US" sz="800">
                          <a:effectLst/>
                        </a:rPr>
                        <a:t>Width/depth ratio (Wbfk/Dbkf)</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27.5</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33</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25</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10618820"/>
                  </a:ext>
                </a:extLst>
              </a:tr>
              <a:tr h="308538">
                <a:tc>
                  <a:txBody>
                    <a:bodyPr/>
                    <a:lstStyle/>
                    <a:p>
                      <a:pPr marL="0" marR="0">
                        <a:lnSpc>
                          <a:spcPct val="107000"/>
                        </a:lnSpc>
                        <a:spcBef>
                          <a:spcPts val="300"/>
                        </a:spcBef>
                        <a:spcAft>
                          <a:spcPts val="300"/>
                        </a:spcAft>
                      </a:pPr>
                      <a:r>
                        <a:rPr lang="en-US" sz="800">
                          <a:effectLst/>
                        </a:rPr>
                        <a:t>Average riffle length (feet)</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118.5</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120</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46</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39498731"/>
                  </a:ext>
                </a:extLst>
              </a:tr>
              <a:tr h="308538">
                <a:tc>
                  <a:txBody>
                    <a:bodyPr/>
                    <a:lstStyle/>
                    <a:p>
                      <a:pPr marL="0" marR="0">
                        <a:lnSpc>
                          <a:spcPct val="107000"/>
                        </a:lnSpc>
                        <a:spcBef>
                          <a:spcPts val="300"/>
                        </a:spcBef>
                        <a:spcAft>
                          <a:spcPts val="300"/>
                        </a:spcAft>
                      </a:pPr>
                      <a:r>
                        <a:rPr lang="en-US" sz="800">
                          <a:effectLst/>
                        </a:rPr>
                        <a:t>Average riffle slope (feet/feet)</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0.04</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0.065</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0.043</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35621721"/>
                  </a:ext>
                </a:extLst>
              </a:tr>
              <a:tr h="308538">
                <a:tc>
                  <a:txBody>
                    <a:bodyPr/>
                    <a:lstStyle/>
                    <a:p>
                      <a:pPr marL="0" marR="0">
                        <a:lnSpc>
                          <a:spcPct val="107000"/>
                        </a:lnSpc>
                        <a:spcBef>
                          <a:spcPts val="300"/>
                        </a:spcBef>
                        <a:spcAft>
                          <a:spcPts val="300"/>
                        </a:spcAft>
                      </a:pPr>
                      <a:r>
                        <a:rPr lang="en-US" sz="800">
                          <a:effectLst/>
                        </a:rPr>
                        <a:t>Average pool spacing (feet)</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289</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331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98</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17178906"/>
                  </a:ext>
                </a:extLst>
              </a:tr>
              <a:tr h="308538">
                <a:tc>
                  <a:txBody>
                    <a:bodyPr/>
                    <a:lstStyle/>
                    <a:p>
                      <a:pPr marL="0" marR="0">
                        <a:lnSpc>
                          <a:spcPct val="107000"/>
                        </a:lnSpc>
                        <a:spcBef>
                          <a:spcPts val="300"/>
                        </a:spcBef>
                        <a:spcAft>
                          <a:spcPts val="300"/>
                        </a:spcAft>
                      </a:pPr>
                      <a:r>
                        <a:rPr lang="en-US" sz="800">
                          <a:effectLst/>
                        </a:rPr>
                        <a:t>Average max pool depth (feet)</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5.2</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5.4</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2.5</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85765195"/>
                  </a:ext>
                </a:extLst>
              </a:tr>
              <a:tr h="308538">
                <a:tc>
                  <a:txBody>
                    <a:bodyPr/>
                    <a:lstStyle/>
                    <a:p>
                      <a:pPr marL="0" marR="0">
                        <a:lnSpc>
                          <a:spcPct val="107000"/>
                        </a:lnSpc>
                        <a:spcBef>
                          <a:spcPts val="300"/>
                        </a:spcBef>
                        <a:spcAft>
                          <a:spcPts val="300"/>
                        </a:spcAft>
                      </a:pPr>
                      <a:r>
                        <a:rPr lang="en-US" sz="800">
                          <a:effectLst/>
                        </a:rPr>
                        <a:t>Average pool length (feet)</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168</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173</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51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87201055"/>
                  </a:ext>
                </a:extLst>
              </a:tr>
              <a:tr h="308538">
                <a:tc>
                  <a:txBody>
                    <a:bodyPr/>
                    <a:lstStyle/>
                    <a:p>
                      <a:pPr marL="0" marR="0">
                        <a:lnSpc>
                          <a:spcPct val="107000"/>
                        </a:lnSpc>
                        <a:spcBef>
                          <a:spcPts val="300"/>
                        </a:spcBef>
                        <a:spcAft>
                          <a:spcPts val="300"/>
                        </a:spcAft>
                      </a:pPr>
                      <a:r>
                        <a:rPr lang="en-US" sz="800">
                          <a:effectLst/>
                        </a:rPr>
                        <a:t>Sinuosity (feet/feet)</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1.14</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1.11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1.1</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29529325"/>
                  </a:ext>
                </a:extLst>
              </a:tr>
              <a:tr h="308538">
                <a:tc>
                  <a:txBody>
                    <a:bodyPr/>
                    <a:lstStyle/>
                    <a:p>
                      <a:pPr marL="0" marR="0">
                        <a:lnSpc>
                          <a:spcPct val="107000"/>
                        </a:lnSpc>
                        <a:spcBef>
                          <a:spcPts val="300"/>
                        </a:spcBef>
                        <a:spcAft>
                          <a:spcPts val="300"/>
                        </a:spcAft>
                      </a:pPr>
                      <a:r>
                        <a:rPr lang="en-US" sz="800">
                          <a:effectLst/>
                        </a:rPr>
                        <a:t>Radius of curvature range (feet)</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190–338</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a:effectLst/>
                        </a:rPr>
                        <a:t>160–208</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300"/>
                        </a:spcBef>
                        <a:spcAft>
                          <a:spcPts val="300"/>
                        </a:spcAft>
                      </a:pPr>
                      <a:r>
                        <a:rPr lang="en-US" sz="800" dirty="0">
                          <a:effectLst/>
                        </a:rPr>
                        <a:t>95–111</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56153593"/>
                  </a:ext>
                </a:extLst>
              </a:tr>
            </a:tbl>
          </a:graphicData>
        </a:graphic>
      </p:graphicFrame>
      <p:sp>
        <p:nvSpPr>
          <p:cNvPr id="4" name="Text Placeholder 3">
            <a:extLst>
              <a:ext uri="{FF2B5EF4-FFF2-40B4-BE49-F238E27FC236}">
                <a16:creationId xmlns:a16="http://schemas.microsoft.com/office/drawing/2014/main" id="{C373B653-A364-4A92-9773-66D43A3D6937}"/>
              </a:ext>
            </a:extLst>
          </p:cNvPr>
          <p:cNvSpPr>
            <a:spLocks noGrp="1"/>
          </p:cNvSpPr>
          <p:nvPr>
            <p:ph type="body" sz="quarter" idx="13"/>
          </p:nvPr>
        </p:nvSpPr>
        <p:spPr/>
        <p:txBody>
          <a:bodyPr/>
          <a:lstStyle/>
          <a:p>
            <a:r>
              <a:rPr lang="en-US" dirty="0"/>
              <a:t>American society of mining and reclamation  Big sky, mt June 4 2019</a:t>
            </a:r>
          </a:p>
        </p:txBody>
      </p:sp>
      <p:sp>
        <p:nvSpPr>
          <p:cNvPr id="5" name="Footer Placeholder 4">
            <a:extLst>
              <a:ext uri="{FF2B5EF4-FFF2-40B4-BE49-F238E27FC236}">
                <a16:creationId xmlns:a16="http://schemas.microsoft.com/office/drawing/2014/main" id="{4245E79B-96ED-41F4-9E8F-63352863C739}"/>
              </a:ext>
            </a:extLst>
          </p:cNvPr>
          <p:cNvSpPr>
            <a:spLocks noGrp="1"/>
          </p:cNvSpPr>
          <p:nvPr>
            <p:ph type="ftr" sz="quarter" idx="3"/>
          </p:nvPr>
        </p:nvSpPr>
        <p:spPr/>
        <p:txBody>
          <a:bodyPr/>
          <a:lstStyle/>
          <a:p>
            <a:r>
              <a:rPr lang="en-US"/>
              <a:t>Presentation title here</a:t>
            </a:r>
            <a:endParaRPr lang="en-US" dirty="0"/>
          </a:p>
        </p:txBody>
      </p:sp>
    </p:spTree>
    <p:extLst>
      <p:ext uri="{BB962C8B-B14F-4D97-AF65-F5344CB8AC3E}">
        <p14:creationId xmlns:p14="http://schemas.microsoft.com/office/powerpoint/2010/main" val="870884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Society of mining and reclamation  Big sky, mt June 4 2019</a:t>
            </a:r>
          </a:p>
        </p:txBody>
      </p:sp>
      <p:pic>
        <p:nvPicPr>
          <p:cNvPr id="3" name="Picture 2">
            <a:extLst>
              <a:ext uri="{FF2B5EF4-FFF2-40B4-BE49-F238E27FC236}">
                <a16:creationId xmlns:a16="http://schemas.microsoft.com/office/drawing/2014/main" id="{44EE0FCB-98A6-4B5B-8995-DBDB19D1C7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592339"/>
            <a:ext cx="3903181" cy="2891316"/>
          </a:xfrm>
          <a:prstGeom prst="rect">
            <a:avLst/>
          </a:prstGeom>
        </p:spPr>
      </p:pic>
      <p:pic>
        <p:nvPicPr>
          <p:cNvPr id="7" name="Picture 6">
            <a:extLst>
              <a:ext uri="{FF2B5EF4-FFF2-40B4-BE49-F238E27FC236}">
                <a16:creationId xmlns:a16="http://schemas.microsoft.com/office/drawing/2014/main" id="{E5008046-FF99-4150-821B-D956EAB635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03181" y="696259"/>
            <a:ext cx="5240819" cy="5574792"/>
          </a:xfrm>
          <a:prstGeom prst="rect">
            <a:avLst/>
          </a:prstGeom>
        </p:spPr>
      </p:pic>
      <p:pic>
        <p:nvPicPr>
          <p:cNvPr id="8" name="Picture 7">
            <a:extLst>
              <a:ext uri="{FF2B5EF4-FFF2-40B4-BE49-F238E27FC236}">
                <a16:creationId xmlns:a16="http://schemas.microsoft.com/office/drawing/2014/main" id="{61DC42FC-DFFE-4442-BAAE-7F0F419794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602" y="3536402"/>
            <a:ext cx="3740496" cy="2586144"/>
          </a:xfrm>
          <a:prstGeom prst="rect">
            <a:avLst/>
          </a:prstGeom>
        </p:spPr>
      </p:pic>
    </p:spTree>
    <p:extLst>
      <p:ext uri="{BB962C8B-B14F-4D97-AF65-F5344CB8AC3E}">
        <p14:creationId xmlns:p14="http://schemas.microsoft.com/office/powerpoint/2010/main" val="2127969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DESIGN CONSIDERATIONS</a:t>
            </a:r>
          </a:p>
        </p:txBody>
      </p:sp>
      <p:sp>
        <p:nvSpPr>
          <p:cNvPr id="3" name="Content Placeholder 2"/>
          <p:cNvSpPr>
            <a:spLocks noGrp="1"/>
          </p:cNvSpPr>
          <p:nvPr>
            <p:ph idx="1"/>
          </p:nvPr>
        </p:nvSpPr>
        <p:spPr>
          <a:xfrm>
            <a:off x="430697" y="1400987"/>
            <a:ext cx="8260239" cy="4525963"/>
          </a:xfrm>
        </p:spPr>
        <p:txBody>
          <a:bodyPr>
            <a:normAutofit/>
          </a:bodyPr>
          <a:lstStyle/>
          <a:p>
            <a:r>
              <a:rPr lang="en-US" sz="2400" dirty="0" err="1"/>
              <a:t>Bankfull</a:t>
            </a:r>
            <a:r>
              <a:rPr lang="en-US" sz="2400" dirty="0"/>
              <a:t> velocity &lt;5 fps</a:t>
            </a:r>
          </a:p>
          <a:p>
            <a:r>
              <a:rPr lang="en-US" sz="2400" dirty="0"/>
              <a:t>No drops more than 0.5 fps</a:t>
            </a:r>
          </a:p>
          <a:p>
            <a:r>
              <a:rPr lang="en-US" sz="2400" dirty="0"/>
              <a:t>Pool depths min. 3’ at base flow.</a:t>
            </a:r>
          </a:p>
        </p:txBody>
      </p:sp>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Society of Mining and Reclamation  Big Sky, MT June 4 2019</a:t>
            </a:r>
          </a:p>
        </p:txBody>
      </p:sp>
      <p:pic>
        <p:nvPicPr>
          <p:cNvPr id="6" name="Picture 5">
            <a:extLst>
              <a:ext uri="{FF2B5EF4-FFF2-40B4-BE49-F238E27FC236}">
                <a16:creationId xmlns:a16="http://schemas.microsoft.com/office/drawing/2014/main" id="{7CA8C482-D68F-44E3-A13D-1C17C7A372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784" y="2800454"/>
            <a:ext cx="6800538" cy="3467160"/>
          </a:xfrm>
          <a:prstGeom prst="rect">
            <a:avLst/>
          </a:prstGeom>
        </p:spPr>
      </p:pic>
    </p:spTree>
    <p:extLst>
      <p:ext uri="{BB962C8B-B14F-4D97-AF65-F5344CB8AC3E}">
        <p14:creationId xmlns:p14="http://schemas.microsoft.com/office/powerpoint/2010/main" val="1479755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8" name="Text Placeholder 7">
            <a:extLst>
              <a:ext uri="{FF2B5EF4-FFF2-40B4-BE49-F238E27FC236}">
                <a16:creationId xmlns:a16="http://schemas.microsoft.com/office/drawing/2014/main" id="{279A35BC-743B-425A-9B34-21899C902345}"/>
              </a:ext>
            </a:extLst>
          </p:cNvPr>
          <p:cNvSpPr>
            <a:spLocks noGrp="1"/>
          </p:cNvSpPr>
          <p:nvPr>
            <p:ph type="body" sz="quarter" idx="13"/>
          </p:nvPr>
        </p:nvSpPr>
        <p:spPr/>
        <p:txBody>
          <a:bodyPr/>
          <a:lstStyle/>
          <a:p>
            <a:r>
              <a:rPr lang="en-US" dirty="0"/>
              <a:t>American society of mining and reclamation big sky, mt June 4 2019</a:t>
            </a:r>
          </a:p>
        </p:txBody>
      </p:sp>
      <p:pic>
        <p:nvPicPr>
          <p:cNvPr id="12" name="Picture 11" descr="A river running through a forest&#10;&#10;Description automatically generated">
            <a:extLst>
              <a:ext uri="{FF2B5EF4-FFF2-40B4-BE49-F238E27FC236}">
                <a16:creationId xmlns:a16="http://schemas.microsoft.com/office/drawing/2014/main" id="{1AF3AD64-81E8-4F59-8A22-84F668301C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5498" y="3341910"/>
            <a:ext cx="4068501" cy="3051376"/>
          </a:xfrm>
          <a:prstGeom prst="rect">
            <a:avLst/>
          </a:prstGeom>
        </p:spPr>
      </p:pic>
      <p:sp>
        <p:nvSpPr>
          <p:cNvPr id="3" name="Content Placeholder 2"/>
          <p:cNvSpPr>
            <a:spLocks noGrp="1"/>
          </p:cNvSpPr>
          <p:nvPr>
            <p:ph idx="1"/>
          </p:nvPr>
        </p:nvSpPr>
        <p:spPr>
          <a:xfrm>
            <a:off x="214694" y="819945"/>
            <a:ext cx="8260239" cy="4525963"/>
          </a:xfrm>
        </p:spPr>
        <p:txBody>
          <a:bodyPr>
            <a:normAutofit/>
          </a:bodyPr>
          <a:lstStyle/>
          <a:p>
            <a:r>
              <a:rPr lang="en-US" dirty="0"/>
              <a:t>Project Background</a:t>
            </a:r>
          </a:p>
          <a:p>
            <a:r>
              <a:rPr lang="en-US" dirty="0"/>
              <a:t>FERC and Planning Process</a:t>
            </a:r>
          </a:p>
          <a:p>
            <a:r>
              <a:rPr lang="en-US" dirty="0"/>
              <a:t>Stream Assessment Methods</a:t>
            </a:r>
          </a:p>
          <a:p>
            <a:r>
              <a:rPr lang="en-US" dirty="0"/>
              <a:t>Site Conditions and Functional Attributes</a:t>
            </a:r>
          </a:p>
          <a:p>
            <a:r>
              <a:rPr lang="en-US" dirty="0"/>
              <a:t>Stream Restoration Design Process</a:t>
            </a:r>
          </a:p>
          <a:p>
            <a:r>
              <a:rPr lang="en-US" dirty="0"/>
              <a:t>Example Treatments</a:t>
            </a:r>
          </a:p>
          <a:p>
            <a:r>
              <a:rPr lang="en-US" dirty="0"/>
              <a:t>Summary</a:t>
            </a:r>
            <a:br>
              <a:rPr lang="en-US" dirty="0"/>
            </a:br>
            <a:endParaRPr lang="en-US" dirty="0"/>
          </a:p>
        </p:txBody>
      </p:sp>
    </p:spTree>
    <p:extLst>
      <p:ext uri="{BB962C8B-B14F-4D97-AF65-F5344CB8AC3E}">
        <p14:creationId xmlns:p14="http://schemas.microsoft.com/office/powerpoint/2010/main" val="2026779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pic>
        <p:nvPicPr>
          <p:cNvPr id="11" name="Picture 10">
            <a:extLst>
              <a:ext uri="{FF2B5EF4-FFF2-40B4-BE49-F238E27FC236}">
                <a16:creationId xmlns:a16="http://schemas.microsoft.com/office/drawing/2014/main" id="{CAD03F43-C062-4BBB-8620-00AF797D40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257318" y="1483630"/>
            <a:ext cx="5441430" cy="4081073"/>
          </a:xfrm>
          <a:prstGeom prst="rect">
            <a:avLst/>
          </a:prstGeom>
        </p:spPr>
      </p:pic>
      <p:sp>
        <p:nvSpPr>
          <p:cNvPr id="6" name="Title 1">
            <a:extLst>
              <a:ext uri="{FF2B5EF4-FFF2-40B4-BE49-F238E27FC236}">
                <a16:creationId xmlns:a16="http://schemas.microsoft.com/office/drawing/2014/main" id="{19477E92-9032-45E8-AFEB-7748AC0E2848}"/>
              </a:ext>
            </a:extLst>
          </p:cNvPr>
          <p:cNvSpPr>
            <a:spLocks noGrp="1"/>
          </p:cNvSpPr>
          <p:nvPr>
            <p:ph type="title"/>
          </p:nvPr>
        </p:nvSpPr>
        <p:spPr>
          <a:xfrm>
            <a:off x="461337" y="467678"/>
            <a:ext cx="8229600" cy="1143000"/>
          </a:xfrm>
        </p:spPr>
        <p:txBody>
          <a:bodyPr/>
          <a:lstStyle/>
          <a:p>
            <a:r>
              <a:rPr lang="en-US" sz="2400" dirty="0"/>
              <a:t>DESIGN</a:t>
            </a:r>
            <a:r>
              <a:rPr lang="en-US" dirty="0"/>
              <a:t> </a:t>
            </a:r>
            <a:r>
              <a:rPr lang="en-US" sz="2400" dirty="0"/>
              <a:t>CONSIDERATIONS</a:t>
            </a:r>
          </a:p>
        </p:txBody>
      </p:sp>
      <p:sp>
        <p:nvSpPr>
          <p:cNvPr id="7" name="Content Placeholder 2">
            <a:extLst>
              <a:ext uri="{FF2B5EF4-FFF2-40B4-BE49-F238E27FC236}">
                <a16:creationId xmlns:a16="http://schemas.microsoft.com/office/drawing/2014/main" id="{8327306D-80D3-4BE8-8BBF-C4E77D685ED1}"/>
              </a:ext>
            </a:extLst>
          </p:cNvPr>
          <p:cNvSpPr>
            <a:spLocks noGrp="1"/>
          </p:cNvSpPr>
          <p:nvPr>
            <p:ph idx="1"/>
          </p:nvPr>
        </p:nvSpPr>
        <p:spPr>
          <a:xfrm>
            <a:off x="430697" y="1400987"/>
            <a:ext cx="8260239" cy="4525963"/>
          </a:xfrm>
        </p:spPr>
        <p:txBody>
          <a:bodyPr>
            <a:normAutofit/>
          </a:bodyPr>
          <a:lstStyle/>
          <a:p>
            <a:r>
              <a:rPr lang="en-US" sz="2400" dirty="0"/>
              <a:t>Wetland Fringe Habitats at Mouth of Reservoir</a:t>
            </a:r>
          </a:p>
          <a:p>
            <a:r>
              <a:rPr lang="en-US" sz="2400" dirty="0"/>
              <a:t>Historic Side Channel Habitats</a:t>
            </a:r>
          </a:p>
        </p:txBody>
      </p:sp>
      <p:sp>
        <p:nvSpPr>
          <p:cNvPr id="8" name="Text Placeholder 4">
            <a:extLst>
              <a:ext uri="{FF2B5EF4-FFF2-40B4-BE49-F238E27FC236}">
                <a16:creationId xmlns:a16="http://schemas.microsoft.com/office/drawing/2014/main" id="{BF836747-EBC1-40BF-B4D4-FDB04E0CFBC0}"/>
              </a:ext>
            </a:extLst>
          </p:cNvPr>
          <p:cNvSpPr txBox="1">
            <a:spLocks/>
          </p:cNvSpPr>
          <p:nvPr/>
        </p:nvSpPr>
        <p:spPr>
          <a:xfrm>
            <a:off x="615949" y="134849"/>
            <a:ext cx="8227387" cy="302212"/>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200" b="1" kern="1200" cap="all">
                <a:solidFill>
                  <a:srgbClr val="FFFFFF"/>
                </a:solidFill>
                <a:latin typeface="+mn-lt"/>
                <a:ea typeface="+mn-ea"/>
                <a:cs typeface="+mn-cs"/>
              </a:defRPr>
            </a:lvl1pPr>
            <a:lvl2pPr marL="457200" indent="0" algn="l" defTabSz="457200" rtl="0" eaLnBrk="1" latinLnBrk="0" hangingPunct="1">
              <a:spcBef>
                <a:spcPct val="20000"/>
              </a:spcBef>
              <a:buFontTx/>
              <a:buNone/>
              <a:defRPr sz="1000" kern="1200" cap="all">
                <a:solidFill>
                  <a:srgbClr val="FFFFFF"/>
                </a:solidFill>
                <a:latin typeface="+mn-lt"/>
                <a:ea typeface="+mn-ea"/>
                <a:cs typeface="+mn-cs"/>
              </a:defRPr>
            </a:lvl2pPr>
            <a:lvl3pPr marL="914400" indent="0" algn="l" defTabSz="457200" rtl="0" eaLnBrk="1" latinLnBrk="0" hangingPunct="1">
              <a:spcBef>
                <a:spcPct val="20000"/>
              </a:spcBef>
              <a:buFontTx/>
              <a:buNone/>
              <a:defRPr sz="1000" kern="1200" cap="all">
                <a:solidFill>
                  <a:srgbClr val="FFFFFF"/>
                </a:solidFill>
                <a:latin typeface="+mn-lt"/>
                <a:ea typeface="+mn-ea"/>
                <a:cs typeface="+mn-cs"/>
              </a:defRPr>
            </a:lvl3pPr>
            <a:lvl4pPr marL="1371600" indent="0" algn="l" defTabSz="457200" rtl="0" eaLnBrk="1" latinLnBrk="0" hangingPunct="1">
              <a:spcBef>
                <a:spcPct val="20000"/>
              </a:spcBef>
              <a:buFontTx/>
              <a:buNone/>
              <a:defRPr sz="1000" kern="1200" cap="all">
                <a:solidFill>
                  <a:srgbClr val="FFFFFF"/>
                </a:solidFill>
                <a:latin typeface="+mn-lt"/>
                <a:ea typeface="+mn-ea"/>
                <a:cs typeface="+mn-cs"/>
              </a:defRPr>
            </a:lvl4pPr>
            <a:lvl5pPr marL="1828800" indent="0" algn="l" defTabSz="457200" rtl="0" eaLnBrk="1" latinLnBrk="0" hangingPunct="1">
              <a:spcBef>
                <a:spcPct val="20000"/>
              </a:spcBef>
              <a:buFontTx/>
              <a:buNone/>
              <a:defRPr sz="1000" kern="1200" cap="all">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American Society of Mining and Reclamation  Big Sky, MT June 4 2019</a:t>
            </a:r>
          </a:p>
        </p:txBody>
      </p:sp>
    </p:spTree>
    <p:extLst>
      <p:ext uri="{BB962C8B-B14F-4D97-AF65-F5344CB8AC3E}">
        <p14:creationId xmlns:p14="http://schemas.microsoft.com/office/powerpoint/2010/main" val="482437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2D7A8D7-7E3E-4669-BA00-F739C8F6F792}"/>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88661" y="1024359"/>
            <a:ext cx="8245408" cy="5099995"/>
          </a:xfrm>
          <a:prstGeom prst="rect">
            <a:avLst/>
          </a:prstGeom>
        </p:spPr>
      </p:pic>
      <p:sp>
        <p:nvSpPr>
          <p:cNvPr id="5" name="Footer Placeholder 4">
            <a:extLst>
              <a:ext uri="{FF2B5EF4-FFF2-40B4-BE49-F238E27FC236}">
                <a16:creationId xmlns:a16="http://schemas.microsoft.com/office/drawing/2014/main" id="{CD22C83A-3F5D-4538-917B-90E7DA02EC89}"/>
              </a:ext>
            </a:extLst>
          </p:cNvPr>
          <p:cNvSpPr>
            <a:spLocks noGrp="1"/>
          </p:cNvSpPr>
          <p:nvPr>
            <p:ph type="ftr" sz="quarter" idx="3"/>
          </p:nvPr>
        </p:nvSpPr>
        <p:spPr/>
        <p:txBody>
          <a:bodyPr/>
          <a:lstStyle/>
          <a:p>
            <a:r>
              <a:rPr lang="en-US"/>
              <a:t>Presentation title here</a:t>
            </a:r>
            <a:endParaRPr lang="en-US" dirty="0"/>
          </a:p>
        </p:txBody>
      </p:sp>
      <p:sp>
        <p:nvSpPr>
          <p:cNvPr id="7" name="Text Placeholder 4">
            <a:extLst>
              <a:ext uri="{FF2B5EF4-FFF2-40B4-BE49-F238E27FC236}">
                <a16:creationId xmlns:a16="http://schemas.microsoft.com/office/drawing/2014/main" id="{1A4E476C-D053-4DF8-A3B6-40B196802EAD}"/>
              </a:ext>
            </a:extLst>
          </p:cNvPr>
          <p:cNvSpPr txBox="1">
            <a:spLocks/>
          </p:cNvSpPr>
          <p:nvPr/>
        </p:nvSpPr>
        <p:spPr>
          <a:xfrm>
            <a:off x="615949" y="134849"/>
            <a:ext cx="8227387" cy="302212"/>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200" b="1" kern="1200" cap="all">
                <a:solidFill>
                  <a:srgbClr val="FFFFFF"/>
                </a:solidFill>
                <a:latin typeface="+mn-lt"/>
                <a:ea typeface="+mn-ea"/>
                <a:cs typeface="+mn-cs"/>
              </a:defRPr>
            </a:lvl1pPr>
            <a:lvl2pPr marL="457200" indent="0" algn="l" defTabSz="457200" rtl="0" eaLnBrk="1" latinLnBrk="0" hangingPunct="1">
              <a:spcBef>
                <a:spcPct val="20000"/>
              </a:spcBef>
              <a:buFontTx/>
              <a:buNone/>
              <a:defRPr sz="1000" kern="1200" cap="all">
                <a:solidFill>
                  <a:srgbClr val="FFFFFF"/>
                </a:solidFill>
                <a:latin typeface="+mn-lt"/>
                <a:ea typeface="+mn-ea"/>
                <a:cs typeface="+mn-cs"/>
              </a:defRPr>
            </a:lvl2pPr>
            <a:lvl3pPr marL="914400" indent="0" algn="l" defTabSz="457200" rtl="0" eaLnBrk="1" latinLnBrk="0" hangingPunct="1">
              <a:spcBef>
                <a:spcPct val="20000"/>
              </a:spcBef>
              <a:buFontTx/>
              <a:buNone/>
              <a:defRPr sz="1000" kern="1200" cap="all">
                <a:solidFill>
                  <a:srgbClr val="FFFFFF"/>
                </a:solidFill>
                <a:latin typeface="+mn-lt"/>
                <a:ea typeface="+mn-ea"/>
                <a:cs typeface="+mn-cs"/>
              </a:defRPr>
            </a:lvl3pPr>
            <a:lvl4pPr marL="1371600" indent="0" algn="l" defTabSz="457200" rtl="0" eaLnBrk="1" latinLnBrk="0" hangingPunct="1">
              <a:spcBef>
                <a:spcPct val="20000"/>
              </a:spcBef>
              <a:buFontTx/>
              <a:buNone/>
              <a:defRPr sz="1000" kern="1200" cap="all">
                <a:solidFill>
                  <a:srgbClr val="FFFFFF"/>
                </a:solidFill>
                <a:latin typeface="+mn-lt"/>
                <a:ea typeface="+mn-ea"/>
                <a:cs typeface="+mn-cs"/>
              </a:defRPr>
            </a:lvl4pPr>
            <a:lvl5pPr marL="1828800" indent="0" algn="l" defTabSz="457200" rtl="0" eaLnBrk="1" latinLnBrk="0" hangingPunct="1">
              <a:spcBef>
                <a:spcPct val="20000"/>
              </a:spcBef>
              <a:buFontTx/>
              <a:buNone/>
              <a:defRPr sz="1000" kern="1200" cap="all">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American Society of Mining and Reclamation  Big Sky, MT June 4 2019</a:t>
            </a:r>
          </a:p>
        </p:txBody>
      </p:sp>
    </p:spTree>
    <p:extLst>
      <p:ext uri="{BB962C8B-B14F-4D97-AF65-F5344CB8AC3E}">
        <p14:creationId xmlns:p14="http://schemas.microsoft.com/office/powerpoint/2010/main" val="3121213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BANK STABILIZATION STRUCTURES</a:t>
            </a:r>
          </a:p>
        </p:txBody>
      </p:sp>
      <p:sp>
        <p:nvSpPr>
          <p:cNvPr id="3" name="Content Placeholder 2"/>
          <p:cNvSpPr>
            <a:spLocks noGrp="1"/>
          </p:cNvSpPr>
          <p:nvPr>
            <p:ph idx="1"/>
          </p:nvPr>
        </p:nvSpPr>
        <p:spPr/>
        <p:txBody>
          <a:bodyPr/>
          <a:lstStyle/>
          <a:p>
            <a:r>
              <a:rPr lang="en-US" sz="2800" dirty="0"/>
              <a:t>Wood toe</a:t>
            </a:r>
          </a:p>
          <a:p>
            <a:r>
              <a:rPr lang="en-US" dirty="0"/>
              <a:t>J-hook</a:t>
            </a:r>
            <a:endParaRPr lang="en-US" sz="2800" dirty="0"/>
          </a:p>
          <a:p>
            <a:pPr marL="0" indent="0">
              <a:buNone/>
            </a:pPr>
            <a:endParaRPr lang="en-US" dirty="0"/>
          </a:p>
        </p:txBody>
      </p:sp>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pic>
        <p:nvPicPr>
          <p:cNvPr id="9" name="Picture 8">
            <a:extLst>
              <a:ext uri="{FF2B5EF4-FFF2-40B4-BE49-F238E27FC236}">
                <a16:creationId xmlns:a16="http://schemas.microsoft.com/office/drawing/2014/main" id="{30A1F42E-644F-4D95-BE5F-5DAEE0B865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28630" y="1906068"/>
            <a:ext cx="6009513" cy="3045863"/>
          </a:xfrm>
          <a:prstGeom prst="rect">
            <a:avLst/>
          </a:prstGeom>
        </p:spPr>
      </p:pic>
      <p:sp>
        <p:nvSpPr>
          <p:cNvPr id="7" name="Text Placeholder 4">
            <a:extLst>
              <a:ext uri="{FF2B5EF4-FFF2-40B4-BE49-F238E27FC236}">
                <a16:creationId xmlns:a16="http://schemas.microsoft.com/office/drawing/2014/main" id="{54B14602-C220-4145-A8B5-10C84B8D7F23}"/>
              </a:ext>
            </a:extLst>
          </p:cNvPr>
          <p:cNvSpPr txBox="1">
            <a:spLocks/>
          </p:cNvSpPr>
          <p:nvPr/>
        </p:nvSpPr>
        <p:spPr>
          <a:xfrm>
            <a:off x="615949" y="152943"/>
            <a:ext cx="8227387" cy="302212"/>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1200" b="1" kern="1200" cap="all">
                <a:solidFill>
                  <a:srgbClr val="FFFFFF"/>
                </a:solidFill>
                <a:latin typeface="+mn-lt"/>
                <a:ea typeface="+mn-ea"/>
                <a:cs typeface="+mn-cs"/>
              </a:defRPr>
            </a:lvl1pPr>
            <a:lvl2pPr marL="457200" indent="0" algn="l" defTabSz="457200" rtl="0" eaLnBrk="1" latinLnBrk="0" hangingPunct="1">
              <a:spcBef>
                <a:spcPct val="20000"/>
              </a:spcBef>
              <a:buFontTx/>
              <a:buNone/>
              <a:defRPr sz="1000" kern="1200" cap="all">
                <a:solidFill>
                  <a:srgbClr val="FFFFFF"/>
                </a:solidFill>
                <a:latin typeface="+mn-lt"/>
                <a:ea typeface="+mn-ea"/>
                <a:cs typeface="+mn-cs"/>
              </a:defRPr>
            </a:lvl2pPr>
            <a:lvl3pPr marL="914400" indent="0" algn="l" defTabSz="457200" rtl="0" eaLnBrk="1" latinLnBrk="0" hangingPunct="1">
              <a:spcBef>
                <a:spcPct val="20000"/>
              </a:spcBef>
              <a:buFontTx/>
              <a:buNone/>
              <a:defRPr sz="1000" kern="1200" cap="all">
                <a:solidFill>
                  <a:srgbClr val="FFFFFF"/>
                </a:solidFill>
                <a:latin typeface="+mn-lt"/>
                <a:ea typeface="+mn-ea"/>
                <a:cs typeface="+mn-cs"/>
              </a:defRPr>
            </a:lvl3pPr>
            <a:lvl4pPr marL="1371600" indent="0" algn="l" defTabSz="457200" rtl="0" eaLnBrk="1" latinLnBrk="0" hangingPunct="1">
              <a:spcBef>
                <a:spcPct val="20000"/>
              </a:spcBef>
              <a:buFontTx/>
              <a:buNone/>
              <a:defRPr sz="1000" kern="1200" cap="all">
                <a:solidFill>
                  <a:srgbClr val="FFFFFF"/>
                </a:solidFill>
                <a:latin typeface="+mn-lt"/>
                <a:ea typeface="+mn-ea"/>
                <a:cs typeface="+mn-cs"/>
              </a:defRPr>
            </a:lvl4pPr>
            <a:lvl5pPr marL="1828800" indent="0" algn="l" defTabSz="457200" rtl="0" eaLnBrk="1" latinLnBrk="0" hangingPunct="1">
              <a:spcBef>
                <a:spcPct val="20000"/>
              </a:spcBef>
              <a:buFontTx/>
              <a:buNone/>
              <a:defRPr sz="1000" kern="1200" cap="all">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American Society of Mining and Reclamation  Big Sky, MT June 4 2019</a:t>
            </a:r>
          </a:p>
        </p:txBody>
      </p:sp>
    </p:spTree>
    <p:extLst>
      <p:ext uri="{BB962C8B-B14F-4D97-AF65-F5344CB8AC3E}">
        <p14:creationId xmlns:p14="http://schemas.microsoft.com/office/powerpoint/2010/main" val="3836958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BANK STABILIZATION STRUCTURES</a:t>
            </a:r>
          </a:p>
        </p:txBody>
      </p:sp>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fisheries society – Co/Wy chapter annual meeting </a:t>
            </a:r>
            <a:r>
              <a:rPr lang="en-US" b="1" dirty="0" err="1"/>
              <a:t>feb</a:t>
            </a:r>
            <a:r>
              <a:rPr lang="en-US" b="1" dirty="0"/>
              <a:t> 26-28 2019</a:t>
            </a:r>
          </a:p>
        </p:txBody>
      </p:sp>
      <p:pic>
        <p:nvPicPr>
          <p:cNvPr id="10" name="Picture 9">
            <a:extLst>
              <a:ext uri="{FF2B5EF4-FFF2-40B4-BE49-F238E27FC236}">
                <a16:creationId xmlns:a16="http://schemas.microsoft.com/office/drawing/2014/main" id="{CCB81567-7EFC-4A00-9061-0BBBE1E70A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7965" y="1367092"/>
            <a:ext cx="4031524" cy="2267732"/>
          </a:xfrm>
          <a:prstGeom prst="rect">
            <a:avLst/>
          </a:prstGeom>
        </p:spPr>
      </p:pic>
      <p:pic>
        <p:nvPicPr>
          <p:cNvPr id="7" name="Picture 6">
            <a:extLst>
              <a:ext uri="{FF2B5EF4-FFF2-40B4-BE49-F238E27FC236}">
                <a16:creationId xmlns:a16="http://schemas.microsoft.com/office/drawing/2014/main" id="{E7BD874A-7BCF-43A7-BE7A-90839982A8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4408" y="1365939"/>
            <a:ext cx="3438592" cy="2417301"/>
          </a:xfrm>
          <a:prstGeom prst="rect">
            <a:avLst/>
          </a:prstGeom>
        </p:spPr>
      </p:pic>
      <p:pic>
        <p:nvPicPr>
          <p:cNvPr id="11" name="Picture 10">
            <a:extLst>
              <a:ext uri="{FF2B5EF4-FFF2-40B4-BE49-F238E27FC236}">
                <a16:creationId xmlns:a16="http://schemas.microsoft.com/office/drawing/2014/main" id="{9307B8DD-0706-4027-8DDA-01CF099F68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43698" y="3752551"/>
            <a:ext cx="3517028" cy="2637771"/>
          </a:xfrm>
          <a:prstGeom prst="rect">
            <a:avLst/>
          </a:prstGeom>
        </p:spPr>
      </p:pic>
      <p:pic>
        <p:nvPicPr>
          <p:cNvPr id="12" name="Picture 11">
            <a:extLst>
              <a:ext uri="{FF2B5EF4-FFF2-40B4-BE49-F238E27FC236}">
                <a16:creationId xmlns:a16="http://schemas.microsoft.com/office/drawing/2014/main" id="{9DDE2AEC-C4D5-4A64-9A25-C003B986E1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8497" y="3897609"/>
            <a:ext cx="2430415" cy="2255565"/>
          </a:xfrm>
          <a:prstGeom prst="rect">
            <a:avLst/>
          </a:prstGeom>
        </p:spPr>
      </p:pic>
    </p:spTree>
    <p:extLst>
      <p:ext uri="{BB962C8B-B14F-4D97-AF65-F5344CB8AC3E}">
        <p14:creationId xmlns:p14="http://schemas.microsoft.com/office/powerpoint/2010/main" val="1958281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control STRUCTURES</a:t>
            </a:r>
          </a:p>
        </p:txBody>
      </p:sp>
      <p:sp>
        <p:nvSpPr>
          <p:cNvPr id="3" name="Content Placeholder 2"/>
          <p:cNvSpPr>
            <a:spLocks noGrp="1"/>
          </p:cNvSpPr>
          <p:nvPr>
            <p:ph idx="1"/>
          </p:nvPr>
        </p:nvSpPr>
        <p:spPr>
          <a:xfrm>
            <a:off x="263681" y="1367686"/>
            <a:ext cx="8260239" cy="4525963"/>
          </a:xfrm>
        </p:spPr>
        <p:txBody>
          <a:bodyPr>
            <a:normAutofit/>
          </a:bodyPr>
          <a:lstStyle/>
          <a:p>
            <a:r>
              <a:rPr lang="en-US" sz="2400" dirty="0"/>
              <a:t>Boulder Constructed Riffle</a:t>
            </a:r>
          </a:p>
          <a:p>
            <a:r>
              <a:rPr lang="en-US" sz="2400" dirty="0"/>
              <a:t>Boulder Cross Vane with Step (A-Structure)</a:t>
            </a:r>
          </a:p>
          <a:p>
            <a:r>
              <a:rPr lang="en-US" sz="2400" dirty="0"/>
              <a:t>Log Riffles</a:t>
            </a:r>
          </a:p>
          <a:p>
            <a:r>
              <a:rPr lang="en-US" sz="2400" dirty="0"/>
              <a:t>Boulder Cluster</a:t>
            </a:r>
          </a:p>
          <a:p>
            <a:pPr marL="0" indent="0">
              <a:buNone/>
            </a:pPr>
            <a:endParaRPr lang="en-US" sz="2400" dirty="0"/>
          </a:p>
        </p:txBody>
      </p:sp>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fisheries society – Co/Wy chapter annual meeting </a:t>
            </a:r>
            <a:r>
              <a:rPr lang="en-US" b="1" dirty="0" err="1"/>
              <a:t>feb</a:t>
            </a:r>
            <a:r>
              <a:rPr lang="en-US" b="1" dirty="0"/>
              <a:t> 26-28 2019</a:t>
            </a:r>
          </a:p>
        </p:txBody>
      </p:sp>
      <p:pic>
        <p:nvPicPr>
          <p:cNvPr id="9" name="Picture 8">
            <a:extLst>
              <a:ext uri="{FF2B5EF4-FFF2-40B4-BE49-F238E27FC236}">
                <a16:creationId xmlns:a16="http://schemas.microsoft.com/office/drawing/2014/main" id="{30A1F42E-644F-4D95-BE5F-5DAEE0B865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13508" y="3120271"/>
            <a:ext cx="6009513" cy="3045863"/>
          </a:xfrm>
          <a:prstGeom prst="rect">
            <a:avLst/>
          </a:prstGeom>
        </p:spPr>
      </p:pic>
    </p:spTree>
    <p:extLst>
      <p:ext uri="{BB962C8B-B14F-4D97-AF65-F5344CB8AC3E}">
        <p14:creationId xmlns:p14="http://schemas.microsoft.com/office/powerpoint/2010/main" val="836955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control STRUCTURES</a:t>
            </a:r>
          </a:p>
        </p:txBody>
      </p:sp>
      <p:sp>
        <p:nvSpPr>
          <p:cNvPr id="3" name="Content Placeholder 2"/>
          <p:cNvSpPr>
            <a:spLocks noGrp="1"/>
          </p:cNvSpPr>
          <p:nvPr>
            <p:ph idx="1"/>
          </p:nvPr>
        </p:nvSpPr>
        <p:spPr>
          <a:xfrm>
            <a:off x="263681" y="1367686"/>
            <a:ext cx="8260239" cy="4525963"/>
          </a:xfrm>
        </p:spPr>
        <p:txBody>
          <a:bodyPr>
            <a:normAutofit/>
          </a:bodyPr>
          <a:lstStyle/>
          <a:p>
            <a:r>
              <a:rPr lang="en-US" sz="2400" dirty="0"/>
              <a:t>Boulder Constructed Riffle</a:t>
            </a:r>
          </a:p>
          <a:p>
            <a:pPr marL="0" indent="0">
              <a:buNone/>
            </a:pPr>
            <a:endParaRPr lang="en-US" sz="2400" dirty="0"/>
          </a:p>
        </p:txBody>
      </p:sp>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fisheries society – Co/Wy chapter annual meeting </a:t>
            </a:r>
            <a:r>
              <a:rPr lang="en-US" b="1" dirty="0" err="1"/>
              <a:t>feb</a:t>
            </a:r>
            <a:r>
              <a:rPr lang="en-US" b="1" dirty="0"/>
              <a:t> 26-28 2019</a:t>
            </a:r>
          </a:p>
        </p:txBody>
      </p:sp>
      <p:pic>
        <p:nvPicPr>
          <p:cNvPr id="7" name="Picture 6">
            <a:extLst>
              <a:ext uri="{FF2B5EF4-FFF2-40B4-BE49-F238E27FC236}">
                <a16:creationId xmlns:a16="http://schemas.microsoft.com/office/drawing/2014/main" id="{467DDEAF-52F6-4C6F-8BAB-143374D127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774" y="1869748"/>
            <a:ext cx="7714451" cy="4339379"/>
          </a:xfrm>
          <a:prstGeom prst="rect">
            <a:avLst/>
          </a:prstGeom>
        </p:spPr>
      </p:pic>
    </p:spTree>
    <p:extLst>
      <p:ext uri="{BB962C8B-B14F-4D97-AF65-F5344CB8AC3E}">
        <p14:creationId xmlns:p14="http://schemas.microsoft.com/office/powerpoint/2010/main" val="1688133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control STRUCTURES</a:t>
            </a:r>
          </a:p>
        </p:txBody>
      </p:sp>
      <p:sp>
        <p:nvSpPr>
          <p:cNvPr id="3" name="Content Placeholder 2"/>
          <p:cNvSpPr>
            <a:spLocks noGrp="1"/>
          </p:cNvSpPr>
          <p:nvPr>
            <p:ph idx="1"/>
          </p:nvPr>
        </p:nvSpPr>
        <p:spPr>
          <a:xfrm>
            <a:off x="263681" y="1367686"/>
            <a:ext cx="8260239" cy="4525963"/>
          </a:xfrm>
        </p:spPr>
        <p:txBody>
          <a:bodyPr>
            <a:normAutofit/>
          </a:bodyPr>
          <a:lstStyle/>
          <a:p>
            <a:r>
              <a:rPr lang="en-US" sz="2400" dirty="0"/>
              <a:t>Boulder A-Structure</a:t>
            </a:r>
          </a:p>
        </p:txBody>
      </p:sp>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fisheries society – Co/Wy chapter annual meeting </a:t>
            </a:r>
            <a:r>
              <a:rPr lang="en-US" b="1" dirty="0" err="1"/>
              <a:t>feb</a:t>
            </a:r>
            <a:r>
              <a:rPr lang="en-US" b="1" dirty="0"/>
              <a:t> 26-28 2019</a:t>
            </a:r>
          </a:p>
        </p:txBody>
      </p:sp>
      <p:pic>
        <p:nvPicPr>
          <p:cNvPr id="7" name="Picture 6">
            <a:extLst>
              <a:ext uri="{FF2B5EF4-FFF2-40B4-BE49-F238E27FC236}">
                <a16:creationId xmlns:a16="http://schemas.microsoft.com/office/drawing/2014/main" id="{76E25E5B-4183-43C6-9F9E-9BDB150A81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5599" y="1799485"/>
            <a:ext cx="6069378" cy="4552033"/>
          </a:xfrm>
          <a:prstGeom prst="rect">
            <a:avLst/>
          </a:prstGeom>
        </p:spPr>
      </p:pic>
    </p:spTree>
    <p:extLst>
      <p:ext uri="{BB962C8B-B14F-4D97-AF65-F5344CB8AC3E}">
        <p14:creationId xmlns:p14="http://schemas.microsoft.com/office/powerpoint/2010/main" val="1970913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37" y="467678"/>
            <a:ext cx="9215098" cy="1143000"/>
          </a:xfrm>
        </p:spPr>
        <p:txBody>
          <a:bodyPr>
            <a:normAutofit/>
          </a:bodyPr>
          <a:lstStyle/>
          <a:p>
            <a:r>
              <a:rPr lang="en-US" sz="2400" dirty="0"/>
              <a:t>Side Channel Grade control STRUCTURES</a:t>
            </a:r>
          </a:p>
        </p:txBody>
      </p:sp>
      <p:sp>
        <p:nvSpPr>
          <p:cNvPr id="3" name="Content Placeholder 2"/>
          <p:cNvSpPr>
            <a:spLocks noGrp="1"/>
          </p:cNvSpPr>
          <p:nvPr>
            <p:ph idx="1"/>
          </p:nvPr>
        </p:nvSpPr>
        <p:spPr>
          <a:xfrm>
            <a:off x="263681" y="1367686"/>
            <a:ext cx="8260239" cy="4525963"/>
          </a:xfrm>
        </p:spPr>
        <p:txBody>
          <a:bodyPr>
            <a:normAutofit/>
          </a:bodyPr>
          <a:lstStyle/>
          <a:p>
            <a:r>
              <a:rPr lang="en-US" sz="2400" dirty="0"/>
              <a:t>Log Riffles</a:t>
            </a:r>
          </a:p>
          <a:p>
            <a:pPr marL="0" indent="0">
              <a:buNone/>
            </a:pPr>
            <a:endParaRPr lang="en-US" sz="2400" dirty="0"/>
          </a:p>
        </p:txBody>
      </p:sp>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fisheries society – Co/Wy chapter annual meeting </a:t>
            </a:r>
            <a:r>
              <a:rPr lang="en-US" b="1" dirty="0" err="1"/>
              <a:t>feb</a:t>
            </a:r>
            <a:r>
              <a:rPr lang="en-US" b="1" dirty="0"/>
              <a:t> 26-28 2019</a:t>
            </a:r>
          </a:p>
        </p:txBody>
      </p:sp>
      <p:pic>
        <p:nvPicPr>
          <p:cNvPr id="7" name="Picture 6">
            <a:extLst>
              <a:ext uri="{FF2B5EF4-FFF2-40B4-BE49-F238E27FC236}">
                <a16:creationId xmlns:a16="http://schemas.microsoft.com/office/drawing/2014/main" id="{6656B22C-68E2-4DB3-B221-A04AA0B6E8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09513" y="2293495"/>
            <a:ext cx="5924974" cy="3507698"/>
          </a:xfrm>
          <a:prstGeom prst="rect">
            <a:avLst/>
          </a:prstGeom>
        </p:spPr>
      </p:pic>
    </p:spTree>
    <p:extLst>
      <p:ext uri="{BB962C8B-B14F-4D97-AF65-F5344CB8AC3E}">
        <p14:creationId xmlns:p14="http://schemas.microsoft.com/office/powerpoint/2010/main" val="3589458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Habitat features</a:t>
            </a:r>
          </a:p>
        </p:txBody>
      </p:sp>
      <p:sp>
        <p:nvSpPr>
          <p:cNvPr id="3" name="Content Placeholder 2"/>
          <p:cNvSpPr>
            <a:spLocks noGrp="1"/>
          </p:cNvSpPr>
          <p:nvPr>
            <p:ph idx="1"/>
          </p:nvPr>
        </p:nvSpPr>
        <p:spPr>
          <a:xfrm>
            <a:off x="71354" y="1257726"/>
            <a:ext cx="8260239" cy="4525963"/>
          </a:xfrm>
        </p:spPr>
        <p:txBody>
          <a:bodyPr>
            <a:normAutofit/>
          </a:bodyPr>
          <a:lstStyle/>
          <a:p>
            <a:r>
              <a:rPr lang="en-US" sz="2400" dirty="0"/>
              <a:t>Boulder Clusters</a:t>
            </a:r>
          </a:p>
          <a:p>
            <a:r>
              <a:rPr lang="en-US" sz="2400" dirty="0"/>
              <a:t>Floodplain Roughness Features</a:t>
            </a:r>
          </a:p>
          <a:p>
            <a:r>
              <a:rPr lang="en-US" sz="2400" dirty="0"/>
              <a:t>On-shore Boulder/log Clusters</a:t>
            </a:r>
          </a:p>
          <a:p>
            <a:r>
              <a:rPr lang="en-US" sz="2400" dirty="0"/>
              <a:t>Robust Planting Plan</a:t>
            </a:r>
          </a:p>
          <a:p>
            <a:pPr marL="0" indent="0">
              <a:buNone/>
            </a:pPr>
            <a:endParaRPr lang="en-US" sz="2400" dirty="0"/>
          </a:p>
          <a:p>
            <a:pPr marL="0" indent="0">
              <a:buNone/>
            </a:pPr>
            <a:endParaRPr lang="en-US" sz="2400" dirty="0"/>
          </a:p>
        </p:txBody>
      </p:sp>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fisheries society – Co/Wy chapter annual meeting </a:t>
            </a:r>
            <a:r>
              <a:rPr lang="en-US" b="1" dirty="0" err="1"/>
              <a:t>feb</a:t>
            </a:r>
            <a:r>
              <a:rPr lang="en-US" b="1" dirty="0"/>
              <a:t> 26-28 2019</a:t>
            </a:r>
          </a:p>
        </p:txBody>
      </p:sp>
      <p:pic>
        <p:nvPicPr>
          <p:cNvPr id="7" name="Picture 6" descr="A tree next to a body of water&#10;&#10;Description automatically generated">
            <a:extLst>
              <a:ext uri="{FF2B5EF4-FFF2-40B4-BE49-F238E27FC236}">
                <a16:creationId xmlns:a16="http://schemas.microsoft.com/office/drawing/2014/main" id="{308B263D-6823-43DC-9ABC-2C78D38D15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2080" y="2623640"/>
            <a:ext cx="4791919" cy="3593939"/>
          </a:xfrm>
          <a:prstGeom prst="rect">
            <a:avLst/>
          </a:prstGeom>
        </p:spPr>
      </p:pic>
      <p:pic>
        <p:nvPicPr>
          <p:cNvPr id="10" name="Picture 9" descr="A large body of water&#10;&#10;Description automatically generated">
            <a:extLst>
              <a:ext uri="{FF2B5EF4-FFF2-40B4-BE49-F238E27FC236}">
                <a16:creationId xmlns:a16="http://schemas.microsoft.com/office/drawing/2014/main" id="{2A71EEDD-C2A9-4D72-85C6-37332BCAA12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6281" y="3410834"/>
            <a:ext cx="4295719" cy="2798293"/>
          </a:xfrm>
          <a:prstGeom prst="rect">
            <a:avLst/>
          </a:prstGeom>
        </p:spPr>
      </p:pic>
    </p:spTree>
    <p:extLst>
      <p:ext uri="{BB962C8B-B14F-4D97-AF65-F5344CB8AC3E}">
        <p14:creationId xmlns:p14="http://schemas.microsoft.com/office/powerpoint/2010/main" val="2876986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arge waterfall over a body of water&#10;&#10;Description automatically generated">
            <a:extLst>
              <a:ext uri="{FF2B5EF4-FFF2-40B4-BE49-F238E27FC236}">
                <a16:creationId xmlns:a16="http://schemas.microsoft.com/office/drawing/2014/main" id="{62C70933-C453-4AB0-8971-368AE53A20D5}"/>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 Placeholder 2"/>
          <p:cNvSpPr>
            <a:spLocks noGrp="1"/>
          </p:cNvSpPr>
          <p:nvPr>
            <p:ph type="body" sz="quarter" idx="13"/>
          </p:nvPr>
        </p:nvSpPr>
        <p:spPr>
          <a:xfrm>
            <a:off x="2232230" y="139190"/>
            <a:ext cx="2406972" cy="393392"/>
          </a:xfrm>
        </p:spPr>
        <p:txBody>
          <a:bodyPr/>
          <a:lstStyle/>
          <a:p>
            <a:r>
              <a:rPr lang="en-US" sz="1800" dirty="0"/>
              <a:t>QUESTIONS?</a:t>
            </a:r>
          </a:p>
        </p:txBody>
      </p:sp>
      <p:pic>
        <p:nvPicPr>
          <p:cNvPr id="7" name="Picture 6"/>
          <p:cNvPicPr>
            <a:picLocks/>
          </p:cNvPicPr>
          <p:nvPr/>
        </p:nvPicPr>
        <p:blipFill>
          <a:blip r:embed="rId4" cstate="email">
            <a:extLst>
              <a:ext uri="{BEBA8EAE-BF5A-486C-A8C5-ECC9F3942E4B}">
                <a14:imgProps xmlns:a14="http://schemas.microsoft.com/office/drawing/2010/main">
                  <a14:imgLayer r:embed="rId5">
                    <a14:imgEffect>
                      <a14:colorTemperature colorTemp="5900"/>
                    </a14:imgEffect>
                    <a14:imgEffect>
                      <a14:brightnessContrast contrast="11000"/>
                    </a14:imgEffect>
                  </a14:imgLayer>
                </a14:imgProps>
              </a:ext>
              <a:ext uri="{28A0092B-C50C-407E-A947-70E740481C1C}">
                <a14:useLocalDpi xmlns:a14="http://schemas.microsoft.com/office/drawing/2010/main"/>
              </a:ext>
            </a:extLst>
          </a:blip>
          <a:stretch>
            <a:fillRect/>
          </a:stretch>
        </p:blipFill>
        <p:spPr>
          <a:xfrm>
            <a:off x="326865" y="622111"/>
            <a:ext cx="1578500" cy="5953781"/>
          </a:xfrm>
          <a:prstGeom prst="rect">
            <a:avLst/>
          </a:prstGeom>
        </p:spPr>
      </p:pic>
    </p:spTree>
    <p:extLst>
      <p:ext uri="{BB962C8B-B14F-4D97-AF65-F5344CB8AC3E}">
        <p14:creationId xmlns:p14="http://schemas.microsoft.com/office/powerpoint/2010/main" val="1526648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background</a:t>
            </a:r>
          </a:p>
        </p:txBody>
      </p:sp>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society of mining and reclamation big sky mt, 2019</a:t>
            </a:r>
          </a:p>
        </p:txBody>
      </p:sp>
      <p:sp>
        <p:nvSpPr>
          <p:cNvPr id="8" name="Content Placeholder 2">
            <a:extLst>
              <a:ext uri="{FF2B5EF4-FFF2-40B4-BE49-F238E27FC236}">
                <a16:creationId xmlns:a16="http://schemas.microsoft.com/office/drawing/2014/main" id="{6E577B89-5962-4AD1-870A-EDF5329569FC}"/>
              </a:ext>
            </a:extLst>
          </p:cNvPr>
          <p:cNvSpPr>
            <a:spLocks noGrp="1"/>
          </p:cNvSpPr>
          <p:nvPr>
            <p:ph idx="1"/>
          </p:nvPr>
        </p:nvSpPr>
        <p:spPr>
          <a:xfrm>
            <a:off x="94402" y="1344431"/>
            <a:ext cx="7551191" cy="4525963"/>
          </a:xfrm>
        </p:spPr>
        <p:txBody>
          <a:bodyPr>
            <a:normAutofit fontScale="92500"/>
          </a:bodyPr>
          <a:lstStyle/>
          <a:p>
            <a:pPr marL="0" indent="0">
              <a:buNone/>
            </a:pPr>
            <a:r>
              <a:rPr lang="en-US" dirty="0"/>
              <a:t>This Project is in the Yellowstone River… But…</a:t>
            </a:r>
          </a:p>
          <a:p>
            <a:pPr marL="0" indent="0">
              <a:buNone/>
            </a:pPr>
            <a:r>
              <a:rPr lang="en-US" dirty="0"/>
              <a:t>NOT Located in Yellowstone National Park</a:t>
            </a:r>
          </a:p>
          <a:p>
            <a:pPr marL="0" indent="0">
              <a:buNone/>
            </a:pPr>
            <a:r>
              <a:rPr lang="en-US" dirty="0"/>
              <a:t>NOT in Montana</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Ashley National Forest</a:t>
            </a:r>
          </a:p>
          <a:p>
            <a:pPr marL="0" indent="0">
              <a:buNone/>
            </a:pPr>
            <a:r>
              <a:rPr lang="en-US" dirty="0"/>
              <a:t>Duchesne County, Utah</a:t>
            </a:r>
          </a:p>
        </p:txBody>
      </p:sp>
      <p:pic>
        <p:nvPicPr>
          <p:cNvPr id="9" name="Picture 8">
            <a:extLst>
              <a:ext uri="{FF2B5EF4-FFF2-40B4-BE49-F238E27FC236}">
                <a16:creationId xmlns:a16="http://schemas.microsoft.com/office/drawing/2014/main" id="{FD83086C-0B7C-4620-B51C-F1D95D4C7B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67073" y="2512405"/>
            <a:ext cx="3392113" cy="3784480"/>
          </a:xfrm>
          <a:prstGeom prst="rect">
            <a:avLst/>
          </a:prstGeom>
        </p:spPr>
      </p:pic>
    </p:spTree>
    <p:extLst>
      <p:ext uri="{BB962C8B-B14F-4D97-AF65-F5344CB8AC3E}">
        <p14:creationId xmlns:p14="http://schemas.microsoft.com/office/powerpoint/2010/main" val="774832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fisheries society – Co/Wy chapter annual meeting </a:t>
            </a:r>
            <a:r>
              <a:rPr lang="en-US" b="1" dirty="0" err="1"/>
              <a:t>feb</a:t>
            </a:r>
            <a:r>
              <a:rPr lang="en-US" b="1" dirty="0"/>
              <a:t> 26-28 2019</a:t>
            </a:r>
          </a:p>
        </p:txBody>
      </p:sp>
      <p:pic>
        <p:nvPicPr>
          <p:cNvPr id="11" name="Picture 10">
            <a:extLst>
              <a:ext uri="{FF2B5EF4-FFF2-40B4-BE49-F238E27FC236}">
                <a16:creationId xmlns:a16="http://schemas.microsoft.com/office/drawing/2014/main" id="{32DC6779-F5FD-47B1-B1A1-923A74C7A3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9608" y="588332"/>
            <a:ext cx="7084783" cy="5681336"/>
          </a:xfrm>
          <a:prstGeom prst="rect">
            <a:avLst/>
          </a:prstGeom>
        </p:spPr>
      </p:pic>
    </p:spTree>
    <p:extLst>
      <p:ext uri="{BB962C8B-B14F-4D97-AF65-F5344CB8AC3E}">
        <p14:creationId xmlns:p14="http://schemas.microsoft.com/office/powerpoint/2010/main" val="2949736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fisheries society – Co/Wy chapter annual meeting </a:t>
            </a:r>
            <a:r>
              <a:rPr lang="en-US" b="1" dirty="0" err="1"/>
              <a:t>feb</a:t>
            </a:r>
            <a:r>
              <a:rPr lang="en-US" b="1" dirty="0"/>
              <a:t> 26-28 2019</a:t>
            </a:r>
          </a:p>
        </p:txBody>
      </p:sp>
      <p:pic>
        <p:nvPicPr>
          <p:cNvPr id="11" name="Picture 10">
            <a:extLst>
              <a:ext uri="{FF2B5EF4-FFF2-40B4-BE49-F238E27FC236}">
                <a16:creationId xmlns:a16="http://schemas.microsoft.com/office/drawing/2014/main" id="{E0790AB7-0EFB-4650-963E-A52E1701E8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4354" y="738265"/>
            <a:ext cx="7175292" cy="5381469"/>
          </a:xfrm>
          <a:prstGeom prst="rect">
            <a:avLst/>
          </a:prstGeom>
        </p:spPr>
      </p:pic>
    </p:spTree>
    <p:extLst>
      <p:ext uri="{BB962C8B-B14F-4D97-AF65-F5344CB8AC3E}">
        <p14:creationId xmlns:p14="http://schemas.microsoft.com/office/powerpoint/2010/main" val="2224462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 restoration</a:t>
            </a:r>
          </a:p>
        </p:txBody>
      </p:sp>
      <p:pic>
        <p:nvPicPr>
          <p:cNvPr id="7" name="Content Placeholder 6">
            <a:extLst>
              <a:ext uri="{FF2B5EF4-FFF2-40B4-BE49-F238E27FC236}">
                <a16:creationId xmlns:a16="http://schemas.microsoft.com/office/drawing/2014/main" id="{C62BD25C-D517-4CE4-9219-4DEC1960306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01698" y="1414073"/>
            <a:ext cx="7740604" cy="4854966"/>
          </a:xfrm>
        </p:spPr>
      </p:pic>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fisheries society – Co/Wy chapter annual meeting </a:t>
            </a:r>
            <a:r>
              <a:rPr lang="en-US" b="1" dirty="0" err="1"/>
              <a:t>feb</a:t>
            </a:r>
            <a:r>
              <a:rPr lang="en-US" b="1" dirty="0"/>
              <a:t> 26-28 2019</a:t>
            </a:r>
          </a:p>
        </p:txBody>
      </p:sp>
    </p:spTree>
    <p:extLst>
      <p:ext uri="{BB962C8B-B14F-4D97-AF65-F5344CB8AC3E}">
        <p14:creationId xmlns:p14="http://schemas.microsoft.com/office/powerpoint/2010/main" val="3702922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fisheries society – Co/Wy chapter annual meeting </a:t>
            </a:r>
            <a:r>
              <a:rPr lang="en-US" b="1" dirty="0" err="1"/>
              <a:t>feb</a:t>
            </a:r>
            <a:r>
              <a:rPr lang="en-US" b="1" dirty="0"/>
              <a:t> 26-28 2019</a:t>
            </a:r>
          </a:p>
        </p:txBody>
      </p:sp>
      <p:pic>
        <p:nvPicPr>
          <p:cNvPr id="9" name="Content Placeholder 8">
            <a:extLst>
              <a:ext uri="{FF2B5EF4-FFF2-40B4-BE49-F238E27FC236}">
                <a16:creationId xmlns:a16="http://schemas.microsoft.com/office/drawing/2014/main" id="{B408472F-76FE-4C92-A3A3-754BEE3969C2}"/>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91359" y="630307"/>
            <a:ext cx="5561281" cy="5597385"/>
          </a:xfrm>
        </p:spPr>
      </p:pic>
    </p:spTree>
    <p:extLst>
      <p:ext uri="{BB962C8B-B14F-4D97-AF65-F5344CB8AC3E}">
        <p14:creationId xmlns:p14="http://schemas.microsoft.com/office/powerpoint/2010/main" val="3315625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background</a:t>
            </a:r>
          </a:p>
        </p:txBody>
      </p:sp>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society of mining and reclamation big sky, mt 2019</a:t>
            </a:r>
          </a:p>
        </p:txBody>
      </p:sp>
      <p:pic>
        <p:nvPicPr>
          <p:cNvPr id="7" name="Picture 6">
            <a:extLst>
              <a:ext uri="{FF2B5EF4-FFF2-40B4-BE49-F238E27FC236}">
                <a16:creationId xmlns:a16="http://schemas.microsoft.com/office/drawing/2014/main" id="{40EB63C5-997D-4A5C-B631-057ADF7015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3656" y="1292807"/>
            <a:ext cx="6796687" cy="5097515"/>
          </a:xfrm>
          <a:prstGeom prst="rect">
            <a:avLst/>
          </a:prstGeom>
        </p:spPr>
      </p:pic>
    </p:spTree>
    <p:extLst>
      <p:ext uri="{BB962C8B-B14F-4D97-AF65-F5344CB8AC3E}">
        <p14:creationId xmlns:p14="http://schemas.microsoft.com/office/powerpoint/2010/main" val="3934217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society of mining and reclamation big sky, mt 2019</a:t>
            </a:r>
          </a:p>
        </p:txBody>
      </p:sp>
      <p:pic>
        <p:nvPicPr>
          <p:cNvPr id="7" name="Picture 6">
            <a:extLst>
              <a:ext uri="{FF2B5EF4-FFF2-40B4-BE49-F238E27FC236}">
                <a16:creationId xmlns:a16="http://schemas.microsoft.com/office/drawing/2014/main" id="{920C016E-0A2A-4F22-AD2B-10DCDA656585}"/>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708103" y="529099"/>
            <a:ext cx="7541483" cy="5721799"/>
          </a:xfrm>
          <a:prstGeom prst="rect">
            <a:avLst/>
          </a:prstGeom>
          <a:noFill/>
          <a:ln w="15875">
            <a:solidFill>
              <a:srgbClr val="000000"/>
            </a:solidFill>
            <a:miter lim="800000"/>
            <a:headEnd/>
            <a:tailEnd/>
          </a:ln>
        </p:spPr>
      </p:pic>
    </p:spTree>
    <p:extLst>
      <p:ext uri="{BB962C8B-B14F-4D97-AF65-F5344CB8AC3E}">
        <p14:creationId xmlns:p14="http://schemas.microsoft.com/office/powerpoint/2010/main" val="392325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society of mining and reclamation big sky, mt 2019</a:t>
            </a:r>
          </a:p>
        </p:txBody>
      </p:sp>
      <p:pic>
        <p:nvPicPr>
          <p:cNvPr id="7" name="Picture 6" descr="A body of water with a mountain in the background&#10;&#10;Description automatically generated">
            <a:extLst>
              <a:ext uri="{FF2B5EF4-FFF2-40B4-BE49-F238E27FC236}">
                <a16:creationId xmlns:a16="http://schemas.microsoft.com/office/drawing/2014/main" id="{1455D389-D563-4ACA-AA83-5DBC1EB96F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4777" y="474200"/>
            <a:ext cx="7879466" cy="5909600"/>
          </a:xfrm>
          <a:prstGeom prst="rect">
            <a:avLst/>
          </a:prstGeom>
        </p:spPr>
      </p:pic>
    </p:spTree>
    <p:extLst>
      <p:ext uri="{BB962C8B-B14F-4D97-AF65-F5344CB8AC3E}">
        <p14:creationId xmlns:p14="http://schemas.microsoft.com/office/powerpoint/2010/main" val="688991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FERC and planning process</a:t>
            </a:r>
          </a:p>
        </p:txBody>
      </p:sp>
      <p:sp>
        <p:nvSpPr>
          <p:cNvPr id="3" name="Content Placeholder 2"/>
          <p:cNvSpPr>
            <a:spLocks noGrp="1"/>
          </p:cNvSpPr>
          <p:nvPr>
            <p:ph idx="1"/>
          </p:nvPr>
        </p:nvSpPr>
        <p:spPr/>
        <p:txBody>
          <a:bodyPr>
            <a:normAutofit/>
          </a:bodyPr>
          <a:lstStyle/>
          <a:p>
            <a:r>
              <a:rPr lang="en-US" sz="2400" dirty="0"/>
              <a:t>Federal Energy Regulatory Commission</a:t>
            </a:r>
            <a:br>
              <a:rPr lang="en-US" sz="2400" dirty="0"/>
            </a:br>
            <a:r>
              <a:rPr lang="en-US" sz="2400" dirty="0"/>
              <a:t>Surrender of License</a:t>
            </a:r>
          </a:p>
          <a:p>
            <a:r>
              <a:rPr lang="en-US" sz="2400" dirty="0"/>
              <a:t>Dam and Public Safety</a:t>
            </a:r>
          </a:p>
          <a:p>
            <a:r>
              <a:rPr lang="en-US" sz="2400" dirty="0"/>
              <a:t>Environmental Resources</a:t>
            </a:r>
          </a:p>
          <a:p>
            <a:r>
              <a:rPr lang="en-US" sz="2400" dirty="0"/>
              <a:t>Licensee is responsible for restoration</a:t>
            </a:r>
            <a:br>
              <a:rPr lang="en-US" sz="2400" dirty="0"/>
            </a:br>
            <a:r>
              <a:rPr lang="en-US" sz="2400" dirty="0"/>
              <a:t>if project is on federal lands</a:t>
            </a:r>
          </a:p>
          <a:p>
            <a:r>
              <a:rPr lang="en-US" sz="2400" dirty="0"/>
              <a:t>NEPA Environmental Assessment</a:t>
            </a:r>
          </a:p>
          <a:p>
            <a:r>
              <a:rPr lang="en-US" sz="2400" dirty="0"/>
              <a:t>NHPA Class III Cultural Resources Survey</a:t>
            </a:r>
          </a:p>
        </p:txBody>
      </p:sp>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society of mining and reclamation big sky, mt 2019</a:t>
            </a:r>
          </a:p>
        </p:txBody>
      </p:sp>
    </p:spTree>
    <p:extLst>
      <p:ext uri="{BB962C8B-B14F-4D97-AF65-F5344CB8AC3E}">
        <p14:creationId xmlns:p14="http://schemas.microsoft.com/office/powerpoint/2010/main" val="1681875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13" y="140492"/>
            <a:ext cx="8031180" cy="1052176"/>
          </a:xfrm>
        </p:spPr>
        <p:txBody>
          <a:bodyPr>
            <a:normAutofit/>
          </a:bodyPr>
          <a:lstStyle/>
          <a:p>
            <a:r>
              <a:rPr lang="en-US" sz="2400" dirty="0"/>
              <a:t>Site assessment methods</a:t>
            </a:r>
          </a:p>
        </p:txBody>
      </p:sp>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society of mining and reclamation big sky, mt 2019</a:t>
            </a:r>
          </a:p>
        </p:txBody>
      </p:sp>
      <p:pic>
        <p:nvPicPr>
          <p:cNvPr id="9" name="Content Placeholder 8">
            <a:extLst>
              <a:ext uri="{FF2B5EF4-FFF2-40B4-BE49-F238E27FC236}">
                <a16:creationId xmlns:a16="http://schemas.microsoft.com/office/drawing/2014/main" id="{B2030C16-D3C1-404A-A6AC-01A302FC701A}"/>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5314459" y="1098636"/>
            <a:ext cx="3702570" cy="4894567"/>
          </a:xfrm>
        </p:spPr>
      </p:pic>
      <p:sp>
        <p:nvSpPr>
          <p:cNvPr id="12" name="Content Placeholder 2">
            <a:extLst>
              <a:ext uri="{FF2B5EF4-FFF2-40B4-BE49-F238E27FC236}">
                <a16:creationId xmlns:a16="http://schemas.microsoft.com/office/drawing/2014/main" id="{99FE2E37-83CE-4F52-A3BC-7A6E87493FA6}"/>
              </a:ext>
            </a:extLst>
          </p:cNvPr>
          <p:cNvSpPr txBox="1">
            <a:spLocks/>
          </p:cNvSpPr>
          <p:nvPr/>
        </p:nvSpPr>
        <p:spPr>
          <a:xfrm>
            <a:off x="354481" y="849667"/>
            <a:ext cx="8260239"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Topographic Survey</a:t>
            </a:r>
          </a:p>
          <a:p>
            <a:pPr lvl="1"/>
            <a:r>
              <a:rPr lang="en-US" sz="1600" dirty="0"/>
              <a:t>Reservoir Bathymetry</a:t>
            </a:r>
          </a:p>
          <a:p>
            <a:pPr lvl="1"/>
            <a:r>
              <a:rPr lang="en-US" sz="1600" dirty="0"/>
              <a:t>Floodplain, Springs, Wetlands</a:t>
            </a:r>
          </a:p>
          <a:p>
            <a:pPr lvl="1"/>
            <a:r>
              <a:rPr lang="en-US" sz="1600" dirty="0"/>
              <a:t>Roadway and Campground</a:t>
            </a:r>
          </a:p>
          <a:p>
            <a:pPr lvl="1"/>
            <a:r>
              <a:rPr lang="en-US" sz="1600" dirty="0"/>
              <a:t>Diversion and Penstock  </a:t>
            </a:r>
          </a:p>
          <a:p>
            <a:pPr marL="457200" lvl="1" indent="0">
              <a:buNone/>
            </a:pPr>
            <a:endParaRPr lang="en-US" sz="1600" dirty="0"/>
          </a:p>
          <a:p>
            <a:r>
              <a:rPr lang="en-US" sz="1600" dirty="0"/>
              <a:t>Geomorphic Survey</a:t>
            </a:r>
          </a:p>
          <a:p>
            <a:pPr lvl="1"/>
            <a:r>
              <a:rPr lang="en-US" sz="1600" dirty="0"/>
              <a:t>Cross sections</a:t>
            </a:r>
          </a:p>
          <a:p>
            <a:pPr lvl="1"/>
            <a:r>
              <a:rPr lang="en-US" sz="1600" dirty="0"/>
              <a:t>Longitudinal Profiles</a:t>
            </a:r>
          </a:p>
          <a:p>
            <a:pPr lvl="1"/>
            <a:r>
              <a:rPr lang="en-US" sz="1600" dirty="0"/>
              <a:t>Bank Stability </a:t>
            </a:r>
          </a:p>
          <a:p>
            <a:pPr lvl="1"/>
            <a:r>
              <a:rPr lang="en-US" sz="1600" dirty="0"/>
              <a:t>Large Wood</a:t>
            </a:r>
          </a:p>
          <a:p>
            <a:pPr lvl="1"/>
            <a:r>
              <a:rPr lang="en-US" sz="1600" dirty="0"/>
              <a:t>Sediment Gradation</a:t>
            </a:r>
          </a:p>
          <a:p>
            <a:endParaRPr lang="en-US" sz="1600" dirty="0"/>
          </a:p>
          <a:p>
            <a:r>
              <a:rPr lang="en-US" sz="1600" dirty="0"/>
              <a:t>Reservoir Sediments</a:t>
            </a:r>
          </a:p>
          <a:p>
            <a:pPr lvl="1"/>
            <a:r>
              <a:rPr lang="en-US" sz="1600" dirty="0"/>
              <a:t>Several Core Samples</a:t>
            </a:r>
          </a:p>
          <a:p>
            <a:pPr lvl="1"/>
            <a:r>
              <a:rPr lang="en-US" sz="1600" dirty="0"/>
              <a:t>Laboratory Testing (chemical and physical)</a:t>
            </a:r>
          </a:p>
          <a:p>
            <a:r>
              <a:rPr lang="en-US" sz="1600" dirty="0"/>
              <a:t>Aquatic Surveys</a:t>
            </a:r>
          </a:p>
          <a:p>
            <a:r>
              <a:rPr lang="en-US" sz="1600" dirty="0"/>
              <a:t>Biological Surveys</a:t>
            </a:r>
          </a:p>
          <a:p>
            <a:r>
              <a:rPr lang="en-US" sz="1600" dirty="0"/>
              <a:t>Cultural Surveys</a:t>
            </a:r>
          </a:p>
        </p:txBody>
      </p:sp>
      <p:pic>
        <p:nvPicPr>
          <p:cNvPr id="8" name="Picture 7">
            <a:extLst>
              <a:ext uri="{FF2B5EF4-FFF2-40B4-BE49-F238E27FC236}">
                <a16:creationId xmlns:a16="http://schemas.microsoft.com/office/drawing/2014/main" id="{15DE7C29-EF23-49DB-9F04-16B5D8D256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07796" y="4360764"/>
            <a:ext cx="1609233" cy="1938734"/>
          </a:xfrm>
          <a:prstGeom prst="rect">
            <a:avLst/>
          </a:prstGeom>
        </p:spPr>
      </p:pic>
    </p:spTree>
    <p:extLst>
      <p:ext uri="{BB962C8B-B14F-4D97-AF65-F5344CB8AC3E}">
        <p14:creationId xmlns:p14="http://schemas.microsoft.com/office/powerpoint/2010/main" val="1908455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61337" y="6524606"/>
            <a:ext cx="7324166" cy="254000"/>
          </a:xfrm>
        </p:spPr>
        <p:txBody>
          <a:bodyPr/>
          <a:lstStyle/>
          <a:p>
            <a:r>
              <a:rPr lang="en-US" sz="1050" dirty="0"/>
              <a:t>Yellowstone hydroelectric decommissioning project</a:t>
            </a:r>
          </a:p>
          <a:p>
            <a:r>
              <a:rPr lang="en-US" sz="1050" dirty="0" err="1"/>
              <a:t>duchesne</a:t>
            </a:r>
            <a:r>
              <a:rPr lang="en-US" sz="1050" dirty="0"/>
              <a:t> county, </a:t>
            </a:r>
            <a:r>
              <a:rPr lang="en-US" sz="1050" dirty="0" err="1"/>
              <a:t>utah</a:t>
            </a:r>
            <a:r>
              <a:rPr lang="en-US" sz="1050" dirty="0"/>
              <a:t> </a:t>
            </a:r>
          </a:p>
        </p:txBody>
      </p:sp>
      <p:sp>
        <p:nvSpPr>
          <p:cNvPr id="5" name="Text Placeholder 4"/>
          <p:cNvSpPr>
            <a:spLocks noGrp="1"/>
          </p:cNvSpPr>
          <p:nvPr>
            <p:ph type="body" sz="quarter" idx="13"/>
          </p:nvPr>
        </p:nvSpPr>
        <p:spPr/>
        <p:txBody>
          <a:bodyPr/>
          <a:lstStyle/>
          <a:p>
            <a:r>
              <a:rPr lang="en-US" b="1" dirty="0"/>
              <a:t>American society of mining and reclamation big sky, mt 2019</a:t>
            </a:r>
          </a:p>
        </p:txBody>
      </p:sp>
      <p:pic>
        <p:nvPicPr>
          <p:cNvPr id="15" name="Picture 14">
            <a:extLst>
              <a:ext uri="{FF2B5EF4-FFF2-40B4-BE49-F238E27FC236}">
                <a16:creationId xmlns:a16="http://schemas.microsoft.com/office/drawing/2014/main" id="{17A6E3E9-CFFF-43C3-B8D0-494983E1C0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1406"/>
            <a:ext cx="9144000" cy="5735187"/>
          </a:xfrm>
          <a:prstGeom prst="rect">
            <a:avLst/>
          </a:prstGeom>
        </p:spPr>
      </p:pic>
    </p:spTree>
    <p:extLst>
      <p:ext uri="{BB962C8B-B14F-4D97-AF65-F5344CB8AC3E}">
        <p14:creationId xmlns:p14="http://schemas.microsoft.com/office/powerpoint/2010/main" val="3295144225"/>
      </p:ext>
    </p:extLst>
  </p:cSld>
  <p:clrMapOvr>
    <a:masterClrMapping/>
  </p:clrMapOvr>
</p:sld>
</file>

<file path=ppt/theme/theme1.xml><?xml version="1.0" encoding="utf-8"?>
<a:theme xmlns:a="http://schemas.openxmlformats.org/drawingml/2006/main" name="Title Slide - Blue Bkgd">
  <a:themeElements>
    <a:clrScheme name="Color Palettes 1 &amp; 2 1">
      <a:dk1>
        <a:srgbClr val="3C4146"/>
      </a:dk1>
      <a:lt1>
        <a:srgbClr val="FFFFFF"/>
      </a:lt1>
      <a:dk2>
        <a:srgbClr val="1086CE"/>
      </a:dk2>
      <a:lt2>
        <a:srgbClr val="FFFFFF"/>
      </a:lt2>
      <a:accent1>
        <a:srgbClr val="264359"/>
      </a:accent1>
      <a:accent2>
        <a:srgbClr val="60812A"/>
      </a:accent2>
      <a:accent3>
        <a:srgbClr val="45336E"/>
      </a:accent3>
      <a:accent4>
        <a:srgbClr val="325184"/>
      </a:accent4>
      <a:accent5>
        <a:srgbClr val="787A77"/>
      </a:accent5>
      <a:accent6>
        <a:srgbClr val="D24A11"/>
      </a:accent6>
      <a:hlink>
        <a:srgbClr val="BAB782"/>
      </a:hlink>
      <a:folHlink>
        <a:srgbClr val="1086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_SWCA/white band &amp;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ection slide - Blue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ection Slide - Photo Bkg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ore Slides_Gray Bkgd">
  <a:themeElements>
    <a:clrScheme name="Color Palettes 1 &amp; 2 1">
      <a:dk1>
        <a:srgbClr val="3C4146"/>
      </a:dk1>
      <a:lt1>
        <a:srgbClr val="FFFFFF"/>
      </a:lt1>
      <a:dk2>
        <a:srgbClr val="1086CE"/>
      </a:dk2>
      <a:lt2>
        <a:srgbClr val="FFFFFF"/>
      </a:lt2>
      <a:accent1>
        <a:srgbClr val="264359"/>
      </a:accent1>
      <a:accent2>
        <a:srgbClr val="60812A"/>
      </a:accent2>
      <a:accent3>
        <a:srgbClr val="45336E"/>
      </a:accent3>
      <a:accent4>
        <a:srgbClr val="325184"/>
      </a:accent4>
      <a:accent5>
        <a:srgbClr val="787A77"/>
      </a:accent5>
      <a:accent6>
        <a:srgbClr val="D24A11"/>
      </a:accent6>
      <a:hlink>
        <a:srgbClr val="BAB782"/>
      </a:hlink>
      <a:folHlink>
        <a:srgbClr val="1086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Core Slides_Blue Bkgd">
  <a:themeElements>
    <a:clrScheme name="Color Palettes 1 &amp; 2 1">
      <a:dk1>
        <a:srgbClr val="3C4146"/>
      </a:dk1>
      <a:lt1>
        <a:srgbClr val="FFFFFF"/>
      </a:lt1>
      <a:dk2>
        <a:srgbClr val="1086CE"/>
      </a:dk2>
      <a:lt2>
        <a:srgbClr val="FFFFFF"/>
      </a:lt2>
      <a:accent1>
        <a:srgbClr val="264359"/>
      </a:accent1>
      <a:accent2>
        <a:srgbClr val="60812A"/>
      </a:accent2>
      <a:accent3>
        <a:srgbClr val="45336E"/>
      </a:accent3>
      <a:accent4>
        <a:srgbClr val="325184"/>
      </a:accent4>
      <a:accent5>
        <a:srgbClr val="787A77"/>
      </a:accent5>
      <a:accent6>
        <a:srgbClr val="D24A11"/>
      </a:accent6>
      <a:hlink>
        <a:srgbClr val="BAB782"/>
      </a:hlink>
      <a:folHlink>
        <a:srgbClr val="1086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Core Slides_White bgrnd">
  <a:themeElements>
    <a:clrScheme name="Color Palettes 1 &amp; 2 1">
      <a:dk1>
        <a:srgbClr val="3C4146"/>
      </a:dk1>
      <a:lt1>
        <a:srgbClr val="FFFFFF"/>
      </a:lt1>
      <a:dk2>
        <a:srgbClr val="1086CE"/>
      </a:dk2>
      <a:lt2>
        <a:srgbClr val="FFFFFF"/>
      </a:lt2>
      <a:accent1>
        <a:srgbClr val="264359"/>
      </a:accent1>
      <a:accent2>
        <a:srgbClr val="60812A"/>
      </a:accent2>
      <a:accent3>
        <a:srgbClr val="45336E"/>
      </a:accent3>
      <a:accent4>
        <a:srgbClr val="325184"/>
      </a:accent4>
      <a:accent5>
        <a:srgbClr val="787A77"/>
      </a:accent5>
      <a:accent6>
        <a:srgbClr val="D24A11"/>
      </a:accent6>
      <a:hlink>
        <a:srgbClr val="BAB782"/>
      </a:hlink>
      <a:folHlink>
        <a:srgbClr val="1086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Clos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ac830b09-5096-47c2-a944-3d3ab403d262">This template includes 3 background colors (grey, blue and white) to choose from for your presentation. Background slide colors can be varied dependent upon your presentation but a consistent color is recommended. Questions? Contact mweigman@swca.com.</Description0>
    <Dept_x0020_or_x0020_Community xmlns="e09ed04c-a3a5-4507-abd0-0cb1f81e4f05">
      <Value>Marketing</Value>
      <Value>BD</Value>
    </Dept_x0020_or_x0020_Community>
    <Conference xmlns="ac830b09-5096-47c2-a944-3d3ab403d262">Templates</Conference>
    <Document_x0020_Type xmlns="e09ed04c-a3a5-4507-abd0-0cb1f81e4f05">Template</Document_x0020_Type>
    <Marketing_x0020_Category xmlns="ac830b09-5096-47c2-a944-3d3ab403d262">Marketing Resources</Marketing_x0020_Category>
    <BD_x0020_Category xmlns="ac830b09-5096-47c2-a944-3d3ab403d262"/>
    <IconOverlay xmlns="http://schemas.microsoft.com/sharepoint/v4" xsi:nil="true"/>
    <SharedWithUsers xmlns="e09ed04c-a3a5-4507-abd0-0cb1f81e4f05">
      <UserInfo>
        <DisplayName>Nelson White</DisplayName>
        <AccountId>1244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EA7577F4334540807F911B62BDEF97" ma:contentTypeVersion="13" ma:contentTypeDescription="Create a new document." ma:contentTypeScope="" ma:versionID="3cdd7bf0875047859c40e2dc7edf66d9">
  <xsd:schema xmlns:xsd="http://www.w3.org/2001/XMLSchema" xmlns:xs="http://www.w3.org/2001/XMLSchema" xmlns:p="http://schemas.microsoft.com/office/2006/metadata/properties" xmlns:ns2="ac830b09-5096-47c2-a944-3d3ab403d262" xmlns:ns3="e09ed04c-a3a5-4507-abd0-0cb1f81e4f05" xmlns:ns4="http://schemas.microsoft.com/sharepoint/v4" targetNamespace="http://schemas.microsoft.com/office/2006/metadata/properties" ma:root="true" ma:fieldsID="ae4fcab4bc75d665563646e91d31617d" ns2:_="" ns3:_="" ns4:_="">
    <xsd:import namespace="ac830b09-5096-47c2-a944-3d3ab403d262"/>
    <xsd:import namespace="e09ed04c-a3a5-4507-abd0-0cb1f81e4f05"/>
    <xsd:import namespace="http://schemas.microsoft.com/sharepoint/v4"/>
    <xsd:element name="properties">
      <xsd:complexType>
        <xsd:sequence>
          <xsd:element name="documentManagement">
            <xsd:complexType>
              <xsd:all>
                <xsd:element ref="ns2:Marketing_x0020_Category" minOccurs="0"/>
                <xsd:element ref="ns3:Document_x0020_Type" minOccurs="0"/>
                <xsd:element ref="ns3:Dept_x0020_or_x0020_Community" minOccurs="0"/>
                <xsd:element ref="ns4:IconOverlay" minOccurs="0"/>
                <xsd:element ref="ns3:SharedWithUsers" minOccurs="0"/>
                <xsd:element ref="ns3:SharingHintHash" minOccurs="0"/>
                <xsd:element ref="ns3:SharedWithDetails" minOccurs="0"/>
                <xsd:element ref="ns2:Conference" minOccurs="0"/>
                <xsd:element ref="ns2:BD_x0020_Category" minOccurs="0"/>
                <xsd:element ref="ns2:Description0" minOccurs="0"/>
                <xsd:element ref="ns2:MediaServiceMetadata" minOccurs="0"/>
                <xsd:element ref="ns2:MediaServiceFastMetadata"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830b09-5096-47c2-a944-3d3ab403d262" elementFormDefault="qualified">
    <xsd:import namespace="http://schemas.microsoft.com/office/2006/documentManagement/types"/>
    <xsd:import namespace="http://schemas.microsoft.com/office/infopath/2007/PartnerControls"/>
    <xsd:element name="Marketing_x0020_Category" ma:index="8" nillable="true" ma:displayName="Marketing Category" ma:format="Dropdown" ma:internalName="Marketing_x0020_Category">
      <xsd:simpleType>
        <xsd:restriction base="dms:Choice">
          <xsd:enumeration value="Client Care"/>
          <xsd:enumeration value="Conferences"/>
          <xsd:enumeration value="Photography and Video"/>
          <xsd:enumeration value="Marketing Resources"/>
          <xsd:enumeration value="Business Development"/>
          <xsd:enumeration value="Capture Planning"/>
          <xsd:enumeration value="Contract Vehicles"/>
        </xsd:restriction>
      </xsd:simpleType>
    </xsd:element>
    <xsd:element name="Conference" ma:index="15" nillable="true" ma:displayName="Conference" ma:format="Dropdown" ma:internalName="Conference">
      <xsd:simpleType>
        <xsd:restriction base="dms:Choice">
          <xsd:enumeration value="Process"/>
          <xsd:enumeration value="Templates"/>
          <xsd:enumeration value="Pre-Conference Forms"/>
          <xsd:enumeration value="Post-Conference Forms"/>
          <xsd:enumeration value="E-blast Requests"/>
          <xsd:enumeration value="Collateral, Clothing, and Promos"/>
        </xsd:restriction>
      </xsd:simpleType>
    </xsd:element>
    <xsd:element name="BD_x0020_Category" ma:index="16" nillable="true" ma:displayName="BD Category" ma:internalName="BD_x0020_Category">
      <xsd:complexType>
        <xsd:complexContent>
          <xsd:extension base="dms:MultiChoice">
            <xsd:sequence>
              <xsd:element name="Value" maxOccurs="unbounded" minOccurs="0" nillable="true">
                <xsd:simpleType>
                  <xsd:restriction base="dms:Choice">
                    <xsd:enumeration value="Capture Planning"/>
                    <xsd:enumeration value="Client Feedback"/>
                    <xsd:enumeration value="Client Manager"/>
                    <xsd:enumeration value="ABCs"/>
                    <xsd:enumeration value="Loop"/>
                    <xsd:enumeration value="Other"/>
                  </xsd:restriction>
                </xsd:simpleType>
              </xsd:element>
            </xsd:sequence>
          </xsd:extension>
        </xsd:complexContent>
      </xsd:complexType>
    </xsd:element>
    <xsd:element name="Description0" ma:index="17" nillable="true" ma:displayName="Description" ma:internalName="Description0">
      <xsd:simpleType>
        <xsd:restriction base="dms:Text">
          <xsd:maxLength value="255"/>
        </xsd:restriction>
      </xsd:simpleType>
    </xsd:element>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9ed04c-a3a5-4507-abd0-0cb1f81e4f05" elementFormDefault="qualified">
    <xsd:import namespace="http://schemas.microsoft.com/office/2006/documentManagement/types"/>
    <xsd:import namespace="http://schemas.microsoft.com/office/infopath/2007/PartnerControls"/>
    <xsd:element name="Document_x0020_Type" ma:index="9" nillable="true" ma:displayName="Document Type" ma:format="Dropdown" ma:internalName="Document_x0020_Type">
      <xsd:simpleType>
        <xsd:restriction base="dms:Choice">
          <xsd:enumeration value="Form"/>
          <xsd:enumeration value="Example"/>
          <xsd:enumeration value="How To"/>
          <xsd:enumeration value="Procedure"/>
          <xsd:enumeration value="Policy"/>
          <xsd:enumeration value="Template"/>
          <xsd:enumeration value="Presentation"/>
          <xsd:enumeration value="NA"/>
        </xsd:restriction>
      </xsd:simpleType>
    </xsd:element>
    <xsd:element name="Dept_x0020_or_x0020_Community" ma:index="10" nillable="true" ma:displayName="Dept or Community" ma:internalName="Dept_x0020_or_x0020_Community">
      <xsd:complexType>
        <xsd:complexContent>
          <xsd:extension base="dms:MultiChoice">
            <xsd:sequence>
              <xsd:element name="Value" maxOccurs="unbounded" minOccurs="0" nillable="true">
                <xsd:simpleType>
                  <xsd:restriction base="dms:Choice">
                    <xsd:enumeration value="Accounting"/>
                    <xsd:enumeration value="HR"/>
                    <xsd:enumeration value="Marketing"/>
                    <xsd:enumeration value="BD"/>
                    <xsd:enumeration value="Payroll"/>
                    <xsd:enumeration value="IT"/>
                    <xsd:enumeration value="Safety"/>
                    <xsd:enumeration value="Travel"/>
                    <xsd:enumeration value="Recruiting"/>
                    <xsd:enumeration value="Proposals"/>
                    <xsd:enumeration value="Operations"/>
                    <xsd:enumeration value="Gives Back"/>
                    <xsd:enumeration value="Green Room"/>
                    <xsd:enumeration value="Wellness"/>
                    <xsd:enumeration value="NA"/>
                  </xsd:restriction>
                </xsd:simpleType>
              </xsd:element>
            </xsd:sequence>
          </xsd:extension>
        </xsd:complexContent>
      </xsd:complex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3" nillable="true" ma:displayName="Sharing Hint Hash" ma:internalName="SharingHintHash" ma:readOnly="true">
      <xsd:simpleType>
        <xsd:restriction base="dms:Text"/>
      </xsd:simple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8EFB2F-99A0-4D08-AB0E-66383DE1E105}">
  <ds:schemaRefs>
    <ds:schemaRef ds:uri="http://schemas.microsoft.com/office/2006/documentManagement/types"/>
    <ds:schemaRef ds:uri="e09ed04c-a3a5-4507-abd0-0cb1f81e4f05"/>
    <ds:schemaRef ds:uri="http://purl.org/dc/elements/1.1/"/>
    <ds:schemaRef ds:uri="http://schemas.microsoft.com/office/2006/metadata/properties"/>
    <ds:schemaRef ds:uri="ac830b09-5096-47c2-a944-3d3ab403d262"/>
    <ds:schemaRef ds:uri="http://schemas.microsoft.com/sharepoint/v4"/>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C611B013-0760-4EF4-83BB-91EE43244FA5}">
  <ds:schemaRefs>
    <ds:schemaRef ds:uri="http://schemas.microsoft.com/sharepoint/v3/contenttype/forms"/>
  </ds:schemaRefs>
</ds:datastoreItem>
</file>

<file path=customXml/itemProps3.xml><?xml version="1.0" encoding="utf-8"?>
<ds:datastoreItem xmlns:ds="http://schemas.openxmlformats.org/officeDocument/2006/customXml" ds:itemID="{EDBA688E-1F41-407D-A8BF-37F0FC1915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830b09-5096-47c2-a944-3d3ab403d262"/>
    <ds:schemaRef ds:uri="e09ed04c-a3a5-4507-abd0-0cb1f81e4f05"/>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19647</TotalTime>
  <Words>2913</Words>
  <Application>Microsoft Office PowerPoint</Application>
  <PresentationFormat>On-screen Show (4:3)</PresentationFormat>
  <Paragraphs>342</Paragraphs>
  <Slides>33</Slides>
  <Notes>30</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33</vt:i4>
      </vt:variant>
    </vt:vector>
  </HeadingPairs>
  <TitlesOfParts>
    <vt:vector size="45" baseType="lpstr">
      <vt:lpstr>Arial</vt:lpstr>
      <vt:lpstr>Calibri</vt:lpstr>
      <vt:lpstr>Helvetica Light</vt:lpstr>
      <vt:lpstr>Times New Roman</vt:lpstr>
      <vt:lpstr>Title Slide - Blue Bkgd</vt:lpstr>
      <vt:lpstr>Title_SWCA/white band &amp; image</vt:lpstr>
      <vt:lpstr>Section slide - Blue Background</vt:lpstr>
      <vt:lpstr>Section Slide - Photo Bkgd</vt:lpstr>
      <vt:lpstr>1_Core Slides_Gray Bkgd</vt:lpstr>
      <vt:lpstr>2_Core Slides_Blue Bkgd</vt:lpstr>
      <vt:lpstr>3_Core Slides_White bgrnd</vt:lpstr>
      <vt:lpstr>Closing Slide</vt:lpstr>
      <vt:lpstr>American society of mining and reclamation big sky, mt 06/04/2019</vt:lpstr>
      <vt:lpstr>PowerPoint Presentation</vt:lpstr>
      <vt:lpstr>Project background</vt:lpstr>
      <vt:lpstr>Project background</vt:lpstr>
      <vt:lpstr>PowerPoint Presentation</vt:lpstr>
      <vt:lpstr>PowerPoint Presentation</vt:lpstr>
      <vt:lpstr>FERC and planning process</vt:lpstr>
      <vt:lpstr>Site assessment methods</vt:lpstr>
      <vt:lpstr>PowerPoint Presentation</vt:lpstr>
      <vt:lpstr>Site conditions and functional attributes</vt:lpstr>
      <vt:lpstr>PowerPoint Presentation</vt:lpstr>
      <vt:lpstr>PowerPoint Presentation</vt:lpstr>
      <vt:lpstr>PowerPoint Presentation</vt:lpstr>
      <vt:lpstr>PowerPoint Presentation</vt:lpstr>
      <vt:lpstr>PowerPoint Presentation</vt:lpstr>
      <vt:lpstr>PowerPoint Presentation</vt:lpstr>
      <vt:lpstr>Reference conditions</vt:lpstr>
      <vt:lpstr>PowerPoint Presentation</vt:lpstr>
      <vt:lpstr>DESIGN CONSIDERATIONS</vt:lpstr>
      <vt:lpstr>DESIGN CONSIDERATIONS</vt:lpstr>
      <vt:lpstr>PowerPoint Presentation</vt:lpstr>
      <vt:lpstr>BANK STABILIZATION STRUCTURES</vt:lpstr>
      <vt:lpstr>BANK STABILIZATION STRUCTURES</vt:lpstr>
      <vt:lpstr>Grade control STRUCTURES</vt:lpstr>
      <vt:lpstr>Grade control STRUCTURES</vt:lpstr>
      <vt:lpstr>Grade control STRUCTURES</vt:lpstr>
      <vt:lpstr>Side Channel Grade control STRUCTURES</vt:lpstr>
      <vt:lpstr>Habitat features</vt:lpstr>
      <vt:lpstr>PowerPoint Presentation</vt:lpstr>
      <vt:lpstr>PowerPoint Presentation</vt:lpstr>
      <vt:lpstr>PowerPoint Presentation</vt:lpstr>
      <vt:lpstr>Stream restoration</vt:lpstr>
      <vt:lpstr>PowerPoint Presentation</vt:lpstr>
    </vt:vector>
  </TitlesOfParts>
  <Manager/>
  <Company>SWCA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Marcy Dorsey</dc:creator>
  <cp:keywords/>
  <dc:description/>
  <cp:lastModifiedBy>Kevin Wolter</cp:lastModifiedBy>
  <cp:revision>345</cp:revision>
  <cp:lastPrinted>2017-03-15T20:13:34Z</cp:lastPrinted>
  <dcterms:created xsi:type="dcterms:W3CDTF">2016-11-02T21:15:21Z</dcterms:created>
  <dcterms:modified xsi:type="dcterms:W3CDTF">2019-06-17T17:48:46Z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0x0101000BEA7577F4334540807F911B62BDEF97</vt:lpwstr>
  </property>
</Properties>
</file>