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62" r:id="rId2"/>
    <p:sldId id="263" r:id="rId3"/>
    <p:sldId id="264" r:id="rId4"/>
    <p:sldId id="265" r:id="rId5"/>
    <p:sldId id="266" r:id="rId6"/>
    <p:sldId id="267" r:id="rId7"/>
    <p:sldId id="285" r:id="rId8"/>
    <p:sldId id="269" r:id="rId9"/>
    <p:sldId id="270" r:id="rId10"/>
    <p:sldId id="286" r:id="rId11"/>
    <p:sldId id="271" r:id="rId12"/>
    <p:sldId id="301" r:id="rId13"/>
    <p:sldId id="268" r:id="rId14"/>
    <p:sldId id="273" r:id="rId15"/>
    <p:sldId id="281" r:id="rId16"/>
    <p:sldId id="282" r:id="rId17"/>
    <p:sldId id="283" r:id="rId18"/>
    <p:sldId id="274" r:id="rId19"/>
    <p:sldId id="275" r:id="rId20"/>
    <p:sldId id="284" r:id="rId21"/>
    <p:sldId id="302" r:id="rId22"/>
    <p:sldId id="287" r:id="rId23"/>
    <p:sldId id="288" r:id="rId24"/>
    <p:sldId id="293" r:id="rId25"/>
    <p:sldId id="294" r:id="rId26"/>
    <p:sldId id="289" r:id="rId27"/>
    <p:sldId id="290" r:id="rId28"/>
    <p:sldId id="291" r:id="rId29"/>
    <p:sldId id="299" r:id="rId30"/>
    <p:sldId id="300" r:id="rId31"/>
    <p:sldId id="295" r:id="rId32"/>
    <p:sldId id="296" r:id="rId33"/>
    <p:sldId id="297" r:id="rId34"/>
    <p:sldId id="298" r:id="rId35"/>
    <p:sldId id="292" r:id="rId36"/>
    <p:sldId id="30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61659240278405"/>
          <c:y val="8.9430951559408209E-2"/>
          <c:w val="0.71484984251368311"/>
          <c:h val="0.7219651251297133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Discharge (cfs)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Sheet1!$A$2:$A$437</c:f>
              <c:numCache>
                <c:formatCode>m/d/yyyy</c:formatCode>
                <c:ptCount val="436"/>
                <c:pt idx="0">
                  <c:v>42300</c:v>
                </c:pt>
                <c:pt idx="1">
                  <c:v>42301</c:v>
                </c:pt>
                <c:pt idx="2">
                  <c:v>42302</c:v>
                </c:pt>
                <c:pt idx="3">
                  <c:v>42303</c:v>
                </c:pt>
                <c:pt idx="4">
                  <c:v>42304</c:v>
                </c:pt>
                <c:pt idx="5">
                  <c:v>42305</c:v>
                </c:pt>
                <c:pt idx="6">
                  <c:v>42306</c:v>
                </c:pt>
                <c:pt idx="7">
                  <c:v>42307</c:v>
                </c:pt>
                <c:pt idx="8">
                  <c:v>42308</c:v>
                </c:pt>
                <c:pt idx="9">
                  <c:v>42309</c:v>
                </c:pt>
                <c:pt idx="10">
                  <c:v>42310</c:v>
                </c:pt>
                <c:pt idx="11">
                  <c:v>42311</c:v>
                </c:pt>
                <c:pt idx="12">
                  <c:v>42312</c:v>
                </c:pt>
                <c:pt idx="13">
                  <c:v>42313</c:v>
                </c:pt>
                <c:pt idx="14">
                  <c:v>42314</c:v>
                </c:pt>
                <c:pt idx="15">
                  <c:v>42315</c:v>
                </c:pt>
                <c:pt idx="16">
                  <c:v>42316</c:v>
                </c:pt>
                <c:pt idx="17">
                  <c:v>42317</c:v>
                </c:pt>
                <c:pt idx="18">
                  <c:v>42318</c:v>
                </c:pt>
                <c:pt idx="19">
                  <c:v>42319</c:v>
                </c:pt>
                <c:pt idx="20">
                  <c:v>42320</c:v>
                </c:pt>
                <c:pt idx="21">
                  <c:v>42321</c:v>
                </c:pt>
                <c:pt idx="22">
                  <c:v>42322</c:v>
                </c:pt>
                <c:pt idx="23">
                  <c:v>42323</c:v>
                </c:pt>
                <c:pt idx="24">
                  <c:v>42324</c:v>
                </c:pt>
                <c:pt idx="25">
                  <c:v>42325</c:v>
                </c:pt>
                <c:pt idx="26">
                  <c:v>42326</c:v>
                </c:pt>
                <c:pt idx="27">
                  <c:v>42327</c:v>
                </c:pt>
                <c:pt idx="28">
                  <c:v>42328</c:v>
                </c:pt>
                <c:pt idx="29">
                  <c:v>42329</c:v>
                </c:pt>
                <c:pt idx="30">
                  <c:v>42330</c:v>
                </c:pt>
                <c:pt idx="31">
                  <c:v>42331</c:v>
                </c:pt>
                <c:pt idx="32">
                  <c:v>42332</c:v>
                </c:pt>
                <c:pt idx="33">
                  <c:v>42333</c:v>
                </c:pt>
                <c:pt idx="34">
                  <c:v>42334</c:v>
                </c:pt>
                <c:pt idx="35">
                  <c:v>42335</c:v>
                </c:pt>
                <c:pt idx="36">
                  <c:v>42336</c:v>
                </c:pt>
                <c:pt idx="37">
                  <c:v>42337</c:v>
                </c:pt>
                <c:pt idx="38">
                  <c:v>42338</c:v>
                </c:pt>
                <c:pt idx="39">
                  <c:v>42339</c:v>
                </c:pt>
                <c:pt idx="40">
                  <c:v>42340</c:v>
                </c:pt>
                <c:pt idx="41">
                  <c:v>42341</c:v>
                </c:pt>
                <c:pt idx="42">
                  <c:v>42342</c:v>
                </c:pt>
                <c:pt idx="43">
                  <c:v>42343</c:v>
                </c:pt>
                <c:pt idx="44">
                  <c:v>42344</c:v>
                </c:pt>
                <c:pt idx="45">
                  <c:v>42345</c:v>
                </c:pt>
                <c:pt idx="46">
                  <c:v>42346</c:v>
                </c:pt>
                <c:pt idx="47">
                  <c:v>42347</c:v>
                </c:pt>
                <c:pt idx="48">
                  <c:v>42348</c:v>
                </c:pt>
                <c:pt idx="49">
                  <c:v>42349</c:v>
                </c:pt>
                <c:pt idx="50">
                  <c:v>42350</c:v>
                </c:pt>
                <c:pt idx="51">
                  <c:v>42351</c:v>
                </c:pt>
                <c:pt idx="52">
                  <c:v>42352</c:v>
                </c:pt>
                <c:pt idx="53">
                  <c:v>42353</c:v>
                </c:pt>
                <c:pt idx="54">
                  <c:v>42354</c:v>
                </c:pt>
                <c:pt idx="55">
                  <c:v>42355</c:v>
                </c:pt>
                <c:pt idx="56">
                  <c:v>42356</c:v>
                </c:pt>
                <c:pt idx="57">
                  <c:v>42357</c:v>
                </c:pt>
                <c:pt idx="58">
                  <c:v>42358</c:v>
                </c:pt>
                <c:pt idx="59">
                  <c:v>42359</c:v>
                </c:pt>
                <c:pt idx="60">
                  <c:v>42360</c:v>
                </c:pt>
                <c:pt idx="61">
                  <c:v>42361</c:v>
                </c:pt>
                <c:pt idx="62">
                  <c:v>42362</c:v>
                </c:pt>
                <c:pt idx="63">
                  <c:v>42363</c:v>
                </c:pt>
                <c:pt idx="64">
                  <c:v>42364</c:v>
                </c:pt>
                <c:pt idx="65">
                  <c:v>42365</c:v>
                </c:pt>
                <c:pt idx="66">
                  <c:v>42366</c:v>
                </c:pt>
                <c:pt idx="67">
                  <c:v>42367</c:v>
                </c:pt>
                <c:pt idx="68">
                  <c:v>42368</c:v>
                </c:pt>
                <c:pt idx="69">
                  <c:v>42369</c:v>
                </c:pt>
                <c:pt idx="70">
                  <c:v>42370</c:v>
                </c:pt>
                <c:pt idx="71">
                  <c:v>42371</c:v>
                </c:pt>
                <c:pt idx="72">
                  <c:v>42372</c:v>
                </c:pt>
                <c:pt idx="73">
                  <c:v>42373</c:v>
                </c:pt>
                <c:pt idx="74">
                  <c:v>42374</c:v>
                </c:pt>
                <c:pt idx="75">
                  <c:v>42375</c:v>
                </c:pt>
                <c:pt idx="76">
                  <c:v>42376</c:v>
                </c:pt>
                <c:pt idx="77">
                  <c:v>42377</c:v>
                </c:pt>
                <c:pt idx="78">
                  <c:v>42378</c:v>
                </c:pt>
                <c:pt idx="79">
                  <c:v>42379</c:v>
                </c:pt>
                <c:pt idx="80">
                  <c:v>42380</c:v>
                </c:pt>
                <c:pt idx="81">
                  <c:v>42381</c:v>
                </c:pt>
                <c:pt idx="82">
                  <c:v>42382</c:v>
                </c:pt>
                <c:pt idx="83">
                  <c:v>42383</c:v>
                </c:pt>
                <c:pt idx="84">
                  <c:v>42384</c:v>
                </c:pt>
                <c:pt idx="85">
                  <c:v>42385</c:v>
                </c:pt>
                <c:pt idx="86">
                  <c:v>42386</c:v>
                </c:pt>
                <c:pt idx="87">
                  <c:v>42387</c:v>
                </c:pt>
                <c:pt idx="88">
                  <c:v>42388</c:v>
                </c:pt>
                <c:pt idx="89">
                  <c:v>42389</c:v>
                </c:pt>
                <c:pt idx="90">
                  <c:v>42390</c:v>
                </c:pt>
                <c:pt idx="91">
                  <c:v>42391</c:v>
                </c:pt>
                <c:pt idx="92">
                  <c:v>42392</c:v>
                </c:pt>
                <c:pt idx="93">
                  <c:v>42393</c:v>
                </c:pt>
                <c:pt idx="94">
                  <c:v>42394</c:v>
                </c:pt>
                <c:pt idx="95">
                  <c:v>42395</c:v>
                </c:pt>
                <c:pt idx="96">
                  <c:v>42396</c:v>
                </c:pt>
                <c:pt idx="97">
                  <c:v>42397</c:v>
                </c:pt>
                <c:pt idx="98">
                  <c:v>42398</c:v>
                </c:pt>
                <c:pt idx="99">
                  <c:v>42399</c:v>
                </c:pt>
                <c:pt idx="100">
                  <c:v>42400</c:v>
                </c:pt>
                <c:pt idx="101">
                  <c:v>42401</c:v>
                </c:pt>
                <c:pt idx="102">
                  <c:v>42402</c:v>
                </c:pt>
                <c:pt idx="103">
                  <c:v>42403</c:v>
                </c:pt>
                <c:pt idx="104">
                  <c:v>42404</c:v>
                </c:pt>
                <c:pt idx="105">
                  <c:v>42405</c:v>
                </c:pt>
                <c:pt idx="106">
                  <c:v>42406</c:v>
                </c:pt>
                <c:pt idx="107">
                  <c:v>42407</c:v>
                </c:pt>
                <c:pt idx="108">
                  <c:v>42408</c:v>
                </c:pt>
                <c:pt idx="109">
                  <c:v>42409</c:v>
                </c:pt>
                <c:pt idx="110">
                  <c:v>42410</c:v>
                </c:pt>
                <c:pt idx="111">
                  <c:v>42411</c:v>
                </c:pt>
                <c:pt idx="112">
                  <c:v>42412</c:v>
                </c:pt>
                <c:pt idx="113">
                  <c:v>42413</c:v>
                </c:pt>
                <c:pt idx="114">
                  <c:v>42414</c:v>
                </c:pt>
                <c:pt idx="115">
                  <c:v>42415</c:v>
                </c:pt>
                <c:pt idx="116">
                  <c:v>42416</c:v>
                </c:pt>
                <c:pt idx="117">
                  <c:v>42417</c:v>
                </c:pt>
                <c:pt idx="118">
                  <c:v>42418</c:v>
                </c:pt>
                <c:pt idx="119">
                  <c:v>42419</c:v>
                </c:pt>
                <c:pt idx="120">
                  <c:v>42420</c:v>
                </c:pt>
                <c:pt idx="121">
                  <c:v>42421</c:v>
                </c:pt>
                <c:pt idx="122">
                  <c:v>42422</c:v>
                </c:pt>
                <c:pt idx="123">
                  <c:v>42423</c:v>
                </c:pt>
                <c:pt idx="124">
                  <c:v>42424</c:v>
                </c:pt>
                <c:pt idx="125">
                  <c:v>42425</c:v>
                </c:pt>
                <c:pt idx="126">
                  <c:v>42426</c:v>
                </c:pt>
                <c:pt idx="127">
                  <c:v>42427</c:v>
                </c:pt>
                <c:pt idx="128">
                  <c:v>42428</c:v>
                </c:pt>
                <c:pt idx="129">
                  <c:v>42429</c:v>
                </c:pt>
                <c:pt idx="130">
                  <c:v>42430</c:v>
                </c:pt>
                <c:pt idx="131">
                  <c:v>42431</c:v>
                </c:pt>
                <c:pt idx="132">
                  <c:v>42432</c:v>
                </c:pt>
                <c:pt idx="133">
                  <c:v>42433</c:v>
                </c:pt>
                <c:pt idx="134">
                  <c:v>42434</c:v>
                </c:pt>
                <c:pt idx="135">
                  <c:v>42435</c:v>
                </c:pt>
                <c:pt idx="136">
                  <c:v>42436</c:v>
                </c:pt>
                <c:pt idx="137">
                  <c:v>42437</c:v>
                </c:pt>
                <c:pt idx="138">
                  <c:v>42438</c:v>
                </c:pt>
                <c:pt idx="139">
                  <c:v>42439</c:v>
                </c:pt>
                <c:pt idx="140">
                  <c:v>42440</c:v>
                </c:pt>
                <c:pt idx="141">
                  <c:v>42441</c:v>
                </c:pt>
                <c:pt idx="142">
                  <c:v>42442</c:v>
                </c:pt>
                <c:pt idx="143">
                  <c:v>42443</c:v>
                </c:pt>
                <c:pt idx="144">
                  <c:v>42444</c:v>
                </c:pt>
                <c:pt idx="145">
                  <c:v>42445</c:v>
                </c:pt>
                <c:pt idx="146">
                  <c:v>42446</c:v>
                </c:pt>
                <c:pt idx="147">
                  <c:v>42447</c:v>
                </c:pt>
                <c:pt idx="148">
                  <c:v>42448</c:v>
                </c:pt>
                <c:pt idx="149">
                  <c:v>42449</c:v>
                </c:pt>
                <c:pt idx="150">
                  <c:v>42450</c:v>
                </c:pt>
                <c:pt idx="151">
                  <c:v>42451</c:v>
                </c:pt>
                <c:pt idx="152">
                  <c:v>42452</c:v>
                </c:pt>
                <c:pt idx="153">
                  <c:v>42453</c:v>
                </c:pt>
                <c:pt idx="154">
                  <c:v>42454</c:v>
                </c:pt>
                <c:pt idx="155">
                  <c:v>42455</c:v>
                </c:pt>
                <c:pt idx="156">
                  <c:v>42456</c:v>
                </c:pt>
                <c:pt idx="157">
                  <c:v>42457</c:v>
                </c:pt>
                <c:pt idx="158">
                  <c:v>42458</c:v>
                </c:pt>
                <c:pt idx="159">
                  <c:v>42459</c:v>
                </c:pt>
                <c:pt idx="160">
                  <c:v>42460</c:v>
                </c:pt>
                <c:pt idx="161">
                  <c:v>42461</c:v>
                </c:pt>
                <c:pt idx="162">
                  <c:v>42462</c:v>
                </c:pt>
                <c:pt idx="163">
                  <c:v>42463</c:v>
                </c:pt>
                <c:pt idx="164">
                  <c:v>42464</c:v>
                </c:pt>
                <c:pt idx="165">
                  <c:v>42465</c:v>
                </c:pt>
                <c:pt idx="166">
                  <c:v>42466</c:v>
                </c:pt>
                <c:pt idx="167">
                  <c:v>42467</c:v>
                </c:pt>
                <c:pt idx="168">
                  <c:v>42468</c:v>
                </c:pt>
                <c:pt idx="169">
                  <c:v>42469</c:v>
                </c:pt>
                <c:pt idx="170">
                  <c:v>42470</c:v>
                </c:pt>
                <c:pt idx="171">
                  <c:v>42471</c:v>
                </c:pt>
                <c:pt idx="172">
                  <c:v>42472</c:v>
                </c:pt>
                <c:pt idx="173">
                  <c:v>42473</c:v>
                </c:pt>
                <c:pt idx="174">
                  <c:v>42474</c:v>
                </c:pt>
                <c:pt idx="175">
                  <c:v>42475</c:v>
                </c:pt>
                <c:pt idx="176">
                  <c:v>42476</c:v>
                </c:pt>
                <c:pt idx="177">
                  <c:v>42477</c:v>
                </c:pt>
                <c:pt idx="178">
                  <c:v>42478</c:v>
                </c:pt>
                <c:pt idx="179">
                  <c:v>42479</c:v>
                </c:pt>
                <c:pt idx="180">
                  <c:v>42480</c:v>
                </c:pt>
                <c:pt idx="181">
                  <c:v>42481</c:v>
                </c:pt>
                <c:pt idx="182">
                  <c:v>42482</c:v>
                </c:pt>
                <c:pt idx="183">
                  <c:v>42483</c:v>
                </c:pt>
                <c:pt idx="184">
                  <c:v>42484</c:v>
                </c:pt>
                <c:pt idx="185">
                  <c:v>42485</c:v>
                </c:pt>
                <c:pt idx="186">
                  <c:v>42486</c:v>
                </c:pt>
                <c:pt idx="187">
                  <c:v>42487</c:v>
                </c:pt>
                <c:pt idx="188">
                  <c:v>42488</c:v>
                </c:pt>
                <c:pt idx="189">
                  <c:v>42489</c:v>
                </c:pt>
                <c:pt idx="190">
                  <c:v>42490</c:v>
                </c:pt>
                <c:pt idx="191">
                  <c:v>42491</c:v>
                </c:pt>
                <c:pt idx="192">
                  <c:v>42492</c:v>
                </c:pt>
                <c:pt idx="193">
                  <c:v>42493</c:v>
                </c:pt>
                <c:pt idx="194">
                  <c:v>42494</c:v>
                </c:pt>
                <c:pt idx="195">
                  <c:v>42495</c:v>
                </c:pt>
                <c:pt idx="196">
                  <c:v>42496</c:v>
                </c:pt>
                <c:pt idx="197">
                  <c:v>42497</c:v>
                </c:pt>
                <c:pt idx="198">
                  <c:v>42498</c:v>
                </c:pt>
                <c:pt idx="199">
                  <c:v>42499</c:v>
                </c:pt>
                <c:pt idx="200">
                  <c:v>42500</c:v>
                </c:pt>
                <c:pt idx="201">
                  <c:v>42501</c:v>
                </c:pt>
                <c:pt idx="202">
                  <c:v>42502</c:v>
                </c:pt>
                <c:pt idx="203">
                  <c:v>42503</c:v>
                </c:pt>
                <c:pt idx="204">
                  <c:v>42504</c:v>
                </c:pt>
                <c:pt idx="205">
                  <c:v>42505</c:v>
                </c:pt>
                <c:pt idx="206">
                  <c:v>42506</c:v>
                </c:pt>
                <c:pt idx="207">
                  <c:v>42507</c:v>
                </c:pt>
                <c:pt idx="208">
                  <c:v>42508</c:v>
                </c:pt>
                <c:pt idx="209">
                  <c:v>42509</c:v>
                </c:pt>
                <c:pt idx="210">
                  <c:v>42510</c:v>
                </c:pt>
                <c:pt idx="211">
                  <c:v>42511</c:v>
                </c:pt>
                <c:pt idx="212">
                  <c:v>42512</c:v>
                </c:pt>
                <c:pt idx="213">
                  <c:v>42513</c:v>
                </c:pt>
                <c:pt idx="214">
                  <c:v>42514</c:v>
                </c:pt>
                <c:pt idx="215">
                  <c:v>42515</c:v>
                </c:pt>
                <c:pt idx="216">
                  <c:v>42516</c:v>
                </c:pt>
                <c:pt idx="217">
                  <c:v>42517</c:v>
                </c:pt>
                <c:pt idx="218">
                  <c:v>42518</c:v>
                </c:pt>
                <c:pt idx="219">
                  <c:v>42519</c:v>
                </c:pt>
                <c:pt idx="220">
                  <c:v>42520</c:v>
                </c:pt>
                <c:pt idx="221">
                  <c:v>42521</c:v>
                </c:pt>
                <c:pt idx="222">
                  <c:v>42522</c:v>
                </c:pt>
                <c:pt idx="223">
                  <c:v>42523</c:v>
                </c:pt>
                <c:pt idx="224">
                  <c:v>42524</c:v>
                </c:pt>
                <c:pt idx="225">
                  <c:v>42525</c:v>
                </c:pt>
                <c:pt idx="226">
                  <c:v>42526</c:v>
                </c:pt>
                <c:pt idx="227">
                  <c:v>42527</c:v>
                </c:pt>
                <c:pt idx="228">
                  <c:v>42528</c:v>
                </c:pt>
                <c:pt idx="229">
                  <c:v>42529</c:v>
                </c:pt>
                <c:pt idx="230">
                  <c:v>42530</c:v>
                </c:pt>
                <c:pt idx="231">
                  <c:v>42531</c:v>
                </c:pt>
                <c:pt idx="232">
                  <c:v>42532</c:v>
                </c:pt>
                <c:pt idx="233">
                  <c:v>42533</c:v>
                </c:pt>
                <c:pt idx="234">
                  <c:v>42534</c:v>
                </c:pt>
                <c:pt idx="235">
                  <c:v>42535</c:v>
                </c:pt>
                <c:pt idx="236">
                  <c:v>42536</c:v>
                </c:pt>
                <c:pt idx="237">
                  <c:v>42537</c:v>
                </c:pt>
                <c:pt idx="238">
                  <c:v>42538</c:v>
                </c:pt>
                <c:pt idx="239">
                  <c:v>42539</c:v>
                </c:pt>
                <c:pt idx="240">
                  <c:v>42540</c:v>
                </c:pt>
                <c:pt idx="241">
                  <c:v>42541</c:v>
                </c:pt>
                <c:pt idx="242">
                  <c:v>42542</c:v>
                </c:pt>
                <c:pt idx="243">
                  <c:v>42543</c:v>
                </c:pt>
                <c:pt idx="244">
                  <c:v>42544</c:v>
                </c:pt>
                <c:pt idx="245">
                  <c:v>42545</c:v>
                </c:pt>
                <c:pt idx="246">
                  <c:v>42546</c:v>
                </c:pt>
                <c:pt idx="247">
                  <c:v>42547</c:v>
                </c:pt>
                <c:pt idx="248">
                  <c:v>42548</c:v>
                </c:pt>
                <c:pt idx="249">
                  <c:v>42549</c:v>
                </c:pt>
                <c:pt idx="250">
                  <c:v>42550</c:v>
                </c:pt>
                <c:pt idx="251">
                  <c:v>42551</c:v>
                </c:pt>
                <c:pt idx="252">
                  <c:v>42552</c:v>
                </c:pt>
                <c:pt idx="253">
                  <c:v>42553</c:v>
                </c:pt>
                <c:pt idx="254">
                  <c:v>42554</c:v>
                </c:pt>
                <c:pt idx="255">
                  <c:v>42555</c:v>
                </c:pt>
                <c:pt idx="256">
                  <c:v>42556</c:v>
                </c:pt>
                <c:pt idx="257">
                  <c:v>42557</c:v>
                </c:pt>
                <c:pt idx="258">
                  <c:v>42558</c:v>
                </c:pt>
                <c:pt idx="259">
                  <c:v>42559</c:v>
                </c:pt>
                <c:pt idx="260">
                  <c:v>42560</c:v>
                </c:pt>
                <c:pt idx="261">
                  <c:v>42561</c:v>
                </c:pt>
                <c:pt idx="262">
                  <c:v>42562</c:v>
                </c:pt>
                <c:pt idx="263">
                  <c:v>42563</c:v>
                </c:pt>
                <c:pt idx="264">
                  <c:v>42564</c:v>
                </c:pt>
                <c:pt idx="265">
                  <c:v>42565</c:v>
                </c:pt>
                <c:pt idx="266">
                  <c:v>42566</c:v>
                </c:pt>
                <c:pt idx="267">
                  <c:v>42567</c:v>
                </c:pt>
                <c:pt idx="268">
                  <c:v>42568</c:v>
                </c:pt>
                <c:pt idx="269">
                  <c:v>42569</c:v>
                </c:pt>
                <c:pt idx="270">
                  <c:v>42570</c:v>
                </c:pt>
                <c:pt idx="271">
                  <c:v>42571</c:v>
                </c:pt>
                <c:pt idx="272">
                  <c:v>42572</c:v>
                </c:pt>
                <c:pt idx="273">
                  <c:v>42573</c:v>
                </c:pt>
                <c:pt idx="274">
                  <c:v>42574</c:v>
                </c:pt>
                <c:pt idx="275">
                  <c:v>42575</c:v>
                </c:pt>
                <c:pt idx="276">
                  <c:v>42576</c:v>
                </c:pt>
                <c:pt idx="277">
                  <c:v>42577</c:v>
                </c:pt>
                <c:pt idx="278">
                  <c:v>42578</c:v>
                </c:pt>
                <c:pt idx="279">
                  <c:v>42579</c:v>
                </c:pt>
                <c:pt idx="280">
                  <c:v>42580</c:v>
                </c:pt>
                <c:pt idx="281">
                  <c:v>42581</c:v>
                </c:pt>
                <c:pt idx="282">
                  <c:v>42582</c:v>
                </c:pt>
                <c:pt idx="283">
                  <c:v>42583</c:v>
                </c:pt>
                <c:pt idx="284">
                  <c:v>42584</c:v>
                </c:pt>
                <c:pt idx="285">
                  <c:v>42585</c:v>
                </c:pt>
                <c:pt idx="286">
                  <c:v>42586</c:v>
                </c:pt>
                <c:pt idx="287">
                  <c:v>42587</c:v>
                </c:pt>
                <c:pt idx="288">
                  <c:v>42588</c:v>
                </c:pt>
                <c:pt idx="289">
                  <c:v>42589</c:v>
                </c:pt>
                <c:pt idx="290">
                  <c:v>42590</c:v>
                </c:pt>
                <c:pt idx="291">
                  <c:v>42591</c:v>
                </c:pt>
                <c:pt idx="292">
                  <c:v>42592</c:v>
                </c:pt>
                <c:pt idx="293">
                  <c:v>42593</c:v>
                </c:pt>
                <c:pt idx="294">
                  <c:v>42594</c:v>
                </c:pt>
                <c:pt idx="295">
                  <c:v>42595</c:v>
                </c:pt>
                <c:pt idx="296">
                  <c:v>42596</c:v>
                </c:pt>
                <c:pt idx="297">
                  <c:v>42597</c:v>
                </c:pt>
                <c:pt idx="298">
                  <c:v>42598</c:v>
                </c:pt>
                <c:pt idx="299">
                  <c:v>42599</c:v>
                </c:pt>
                <c:pt idx="300">
                  <c:v>42600</c:v>
                </c:pt>
                <c:pt idx="301">
                  <c:v>42601</c:v>
                </c:pt>
                <c:pt idx="302">
                  <c:v>42602</c:v>
                </c:pt>
                <c:pt idx="303">
                  <c:v>42603</c:v>
                </c:pt>
                <c:pt idx="304">
                  <c:v>42604</c:v>
                </c:pt>
                <c:pt idx="305">
                  <c:v>42605</c:v>
                </c:pt>
                <c:pt idx="306">
                  <c:v>42606</c:v>
                </c:pt>
                <c:pt idx="307">
                  <c:v>42607</c:v>
                </c:pt>
                <c:pt idx="308">
                  <c:v>42608</c:v>
                </c:pt>
                <c:pt idx="309">
                  <c:v>42609</c:v>
                </c:pt>
                <c:pt idx="310">
                  <c:v>42610</c:v>
                </c:pt>
                <c:pt idx="311">
                  <c:v>42611</c:v>
                </c:pt>
                <c:pt idx="312">
                  <c:v>42612</c:v>
                </c:pt>
                <c:pt idx="313">
                  <c:v>42613</c:v>
                </c:pt>
                <c:pt idx="314">
                  <c:v>42614</c:v>
                </c:pt>
                <c:pt idx="315">
                  <c:v>42615</c:v>
                </c:pt>
                <c:pt idx="316">
                  <c:v>42616</c:v>
                </c:pt>
                <c:pt idx="317">
                  <c:v>42617</c:v>
                </c:pt>
                <c:pt idx="318">
                  <c:v>42618</c:v>
                </c:pt>
                <c:pt idx="319">
                  <c:v>42619</c:v>
                </c:pt>
                <c:pt idx="320">
                  <c:v>42620</c:v>
                </c:pt>
                <c:pt idx="321">
                  <c:v>42621</c:v>
                </c:pt>
                <c:pt idx="322">
                  <c:v>42622</c:v>
                </c:pt>
                <c:pt idx="323">
                  <c:v>42623</c:v>
                </c:pt>
                <c:pt idx="324">
                  <c:v>42624</c:v>
                </c:pt>
                <c:pt idx="325">
                  <c:v>42625</c:v>
                </c:pt>
                <c:pt idx="326">
                  <c:v>42626</c:v>
                </c:pt>
                <c:pt idx="327">
                  <c:v>42627</c:v>
                </c:pt>
                <c:pt idx="328">
                  <c:v>42628</c:v>
                </c:pt>
                <c:pt idx="329">
                  <c:v>42629</c:v>
                </c:pt>
                <c:pt idx="330">
                  <c:v>42630</c:v>
                </c:pt>
                <c:pt idx="331">
                  <c:v>42631</c:v>
                </c:pt>
                <c:pt idx="332">
                  <c:v>42632</c:v>
                </c:pt>
                <c:pt idx="333">
                  <c:v>42633</c:v>
                </c:pt>
                <c:pt idx="334">
                  <c:v>42634</c:v>
                </c:pt>
                <c:pt idx="335">
                  <c:v>42635</c:v>
                </c:pt>
                <c:pt idx="336">
                  <c:v>42636</c:v>
                </c:pt>
                <c:pt idx="337">
                  <c:v>42637</c:v>
                </c:pt>
                <c:pt idx="338">
                  <c:v>42638</c:v>
                </c:pt>
                <c:pt idx="339">
                  <c:v>42639</c:v>
                </c:pt>
                <c:pt idx="340">
                  <c:v>42640</c:v>
                </c:pt>
                <c:pt idx="341">
                  <c:v>42641</c:v>
                </c:pt>
                <c:pt idx="342">
                  <c:v>42642</c:v>
                </c:pt>
                <c:pt idx="343">
                  <c:v>42643</c:v>
                </c:pt>
                <c:pt idx="344">
                  <c:v>42644</c:v>
                </c:pt>
                <c:pt idx="345">
                  <c:v>42645</c:v>
                </c:pt>
                <c:pt idx="346">
                  <c:v>42646</c:v>
                </c:pt>
                <c:pt idx="347">
                  <c:v>42647</c:v>
                </c:pt>
                <c:pt idx="348">
                  <c:v>42648</c:v>
                </c:pt>
                <c:pt idx="349">
                  <c:v>42649</c:v>
                </c:pt>
                <c:pt idx="350">
                  <c:v>42650</c:v>
                </c:pt>
                <c:pt idx="351">
                  <c:v>42651</c:v>
                </c:pt>
                <c:pt idx="352">
                  <c:v>42652</c:v>
                </c:pt>
                <c:pt idx="353">
                  <c:v>42653</c:v>
                </c:pt>
                <c:pt idx="354">
                  <c:v>42654</c:v>
                </c:pt>
                <c:pt idx="355">
                  <c:v>42655</c:v>
                </c:pt>
                <c:pt idx="356">
                  <c:v>42656</c:v>
                </c:pt>
                <c:pt idx="357">
                  <c:v>42657</c:v>
                </c:pt>
                <c:pt idx="358">
                  <c:v>42658</c:v>
                </c:pt>
                <c:pt idx="359">
                  <c:v>42659</c:v>
                </c:pt>
                <c:pt idx="360">
                  <c:v>42660</c:v>
                </c:pt>
                <c:pt idx="361">
                  <c:v>42661</c:v>
                </c:pt>
                <c:pt idx="362">
                  <c:v>42662</c:v>
                </c:pt>
                <c:pt idx="363">
                  <c:v>42663</c:v>
                </c:pt>
                <c:pt idx="364">
                  <c:v>42664</c:v>
                </c:pt>
                <c:pt idx="365">
                  <c:v>42665</c:v>
                </c:pt>
                <c:pt idx="366">
                  <c:v>42666</c:v>
                </c:pt>
                <c:pt idx="367">
                  <c:v>42667</c:v>
                </c:pt>
                <c:pt idx="368">
                  <c:v>42668</c:v>
                </c:pt>
                <c:pt idx="369">
                  <c:v>42669</c:v>
                </c:pt>
                <c:pt idx="370">
                  <c:v>42670</c:v>
                </c:pt>
                <c:pt idx="371">
                  <c:v>42671</c:v>
                </c:pt>
                <c:pt idx="372">
                  <c:v>42672</c:v>
                </c:pt>
                <c:pt idx="373">
                  <c:v>42673</c:v>
                </c:pt>
                <c:pt idx="374">
                  <c:v>42674</c:v>
                </c:pt>
                <c:pt idx="375">
                  <c:v>42675</c:v>
                </c:pt>
                <c:pt idx="376">
                  <c:v>42676</c:v>
                </c:pt>
                <c:pt idx="377">
                  <c:v>42677</c:v>
                </c:pt>
                <c:pt idx="378">
                  <c:v>42678</c:v>
                </c:pt>
                <c:pt idx="379">
                  <c:v>42679</c:v>
                </c:pt>
                <c:pt idx="380">
                  <c:v>42680</c:v>
                </c:pt>
                <c:pt idx="381">
                  <c:v>42681</c:v>
                </c:pt>
                <c:pt idx="382">
                  <c:v>42682</c:v>
                </c:pt>
                <c:pt idx="383">
                  <c:v>42683</c:v>
                </c:pt>
                <c:pt idx="384">
                  <c:v>42684</c:v>
                </c:pt>
                <c:pt idx="385">
                  <c:v>42685</c:v>
                </c:pt>
                <c:pt idx="386">
                  <c:v>42686</c:v>
                </c:pt>
                <c:pt idx="387">
                  <c:v>42687</c:v>
                </c:pt>
                <c:pt idx="388">
                  <c:v>42688</c:v>
                </c:pt>
                <c:pt idx="389">
                  <c:v>42689</c:v>
                </c:pt>
                <c:pt idx="390">
                  <c:v>42690</c:v>
                </c:pt>
                <c:pt idx="391">
                  <c:v>42691</c:v>
                </c:pt>
                <c:pt idx="392">
                  <c:v>42692</c:v>
                </c:pt>
                <c:pt idx="393">
                  <c:v>42693</c:v>
                </c:pt>
                <c:pt idx="394">
                  <c:v>42694</c:v>
                </c:pt>
                <c:pt idx="395">
                  <c:v>42695</c:v>
                </c:pt>
                <c:pt idx="396">
                  <c:v>42696</c:v>
                </c:pt>
                <c:pt idx="397">
                  <c:v>42697</c:v>
                </c:pt>
                <c:pt idx="398">
                  <c:v>42698</c:v>
                </c:pt>
                <c:pt idx="399">
                  <c:v>42699</c:v>
                </c:pt>
                <c:pt idx="400">
                  <c:v>42700</c:v>
                </c:pt>
                <c:pt idx="401">
                  <c:v>42701</c:v>
                </c:pt>
                <c:pt idx="402">
                  <c:v>42702</c:v>
                </c:pt>
                <c:pt idx="403">
                  <c:v>42703</c:v>
                </c:pt>
                <c:pt idx="404">
                  <c:v>42704</c:v>
                </c:pt>
                <c:pt idx="405">
                  <c:v>42705</c:v>
                </c:pt>
                <c:pt idx="406">
                  <c:v>42706</c:v>
                </c:pt>
                <c:pt idx="407">
                  <c:v>42707</c:v>
                </c:pt>
                <c:pt idx="408">
                  <c:v>42708</c:v>
                </c:pt>
                <c:pt idx="409">
                  <c:v>42709</c:v>
                </c:pt>
                <c:pt idx="410">
                  <c:v>42710</c:v>
                </c:pt>
                <c:pt idx="411">
                  <c:v>42711</c:v>
                </c:pt>
                <c:pt idx="412">
                  <c:v>42712</c:v>
                </c:pt>
                <c:pt idx="413">
                  <c:v>42713</c:v>
                </c:pt>
                <c:pt idx="414">
                  <c:v>42714</c:v>
                </c:pt>
                <c:pt idx="415">
                  <c:v>42715</c:v>
                </c:pt>
                <c:pt idx="416">
                  <c:v>42716</c:v>
                </c:pt>
                <c:pt idx="417">
                  <c:v>42717</c:v>
                </c:pt>
                <c:pt idx="418">
                  <c:v>42718</c:v>
                </c:pt>
                <c:pt idx="419">
                  <c:v>42719</c:v>
                </c:pt>
                <c:pt idx="420">
                  <c:v>42720</c:v>
                </c:pt>
                <c:pt idx="421">
                  <c:v>42721</c:v>
                </c:pt>
                <c:pt idx="422">
                  <c:v>42722</c:v>
                </c:pt>
                <c:pt idx="423">
                  <c:v>42723</c:v>
                </c:pt>
                <c:pt idx="424">
                  <c:v>42724</c:v>
                </c:pt>
                <c:pt idx="425">
                  <c:v>42725</c:v>
                </c:pt>
                <c:pt idx="426">
                  <c:v>42726</c:v>
                </c:pt>
                <c:pt idx="427">
                  <c:v>42727</c:v>
                </c:pt>
                <c:pt idx="428">
                  <c:v>42728</c:v>
                </c:pt>
                <c:pt idx="429">
                  <c:v>42729</c:v>
                </c:pt>
                <c:pt idx="430">
                  <c:v>42730</c:v>
                </c:pt>
                <c:pt idx="431">
                  <c:v>42731</c:v>
                </c:pt>
                <c:pt idx="432">
                  <c:v>42732</c:v>
                </c:pt>
                <c:pt idx="433">
                  <c:v>42733</c:v>
                </c:pt>
                <c:pt idx="434">
                  <c:v>42734</c:v>
                </c:pt>
                <c:pt idx="435">
                  <c:v>42735</c:v>
                </c:pt>
              </c:numCache>
            </c:numRef>
          </c:xVal>
          <c:yVal>
            <c:numRef>
              <c:f>Sheet1!$B$2:$B$437</c:f>
              <c:numCache>
                <c:formatCode>General</c:formatCode>
                <c:ptCount val="436"/>
                <c:pt idx="0">
                  <c:v>3.29</c:v>
                </c:pt>
                <c:pt idx="1">
                  <c:v>3.55</c:v>
                </c:pt>
                <c:pt idx="2">
                  <c:v>4.92</c:v>
                </c:pt>
                <c:pt idx="3">
                  <c:v>4.6500000000000004</c:v>
                </c:pt>
                <c:pt idx="4">
                  <c:v>5.98</c:v>
                </c:pt>
                <c:pt idx="5">
                  <c:v>13.4</c:v>
                </c:pt>
                <c:pt idx="6">
                  <c:v>49</c:v>
                </c:pt>
                <c:pt idx="7">
                  <c:v>60.8</c:v>
                </c:pt>
                <c:pt idx="8">
                  <c:v>41.5</c:v>
                </c:pt>
                <c:pt idx="9">
                  <c:v>29.9</c:v>
                </c:pt>
                <c:pt idx="10">
                  <c:v>24.2</c:v>
                </c:pt>
                <c:pt idx="11">
                  <c:v>21</c:v>
                </c:pt>
                <c:pt idx="12">
                  <c:v>18</c:v>
                </c:pt>
                <c:pt idx="13">
                  <c:v>15.9</c:v>
                </c:pt>
                <c:pt idx="14">
                  <c:v>15</c:v>
                </c:pt>
                <c:pt idx="15">
                  <c:v>15.1</c:v>
                </c:pt>
                <c:pt idx="16">
                  <c:v>15.6</c:v>
                </c:pt>
                <c:pt idx="17">
                  <c:v>17.3</c:v>
                </c:pt>
                <c:pt idx="18">
                  <c:v>17.399999999999999</c:v>
                </c:pt>
                <c:pt idx="19">
                  <c:v>17</c:v>
                </c:pt>
                <c:pt idx="20">
                  <c:v>34.9</c:v>
                </c:pt>
                <c:pt idx="21">
                  <c:v>94.6</c:v>
                </c:pt>
                <c:pt idx="22">
                  <c:v>81.400000000000006</c:v>
                </c:pt>
                <c:pt idx="23">
                  <c:v>47.2</c:v>
                </c:pt>
                <c:pt idx="24">
                  <c:v>34.799999999999997</c:v>
                </c:pt>
                <c:pt idx="25">
                  <c:v>29.4</c:v>
                </c:pt>
                <c:pt idx="26">
                  <c:v>25.8</c:v>
                </c:pt>
                <c:pt idx="27">
                  <c:v>24.9</c:v>
                </c:pt>
                <c:pt idx="28">
                  <c:v>26.2</c:v>
                </c:pt>
                <c:pt idx="29">
                  <c:v>25.2</c:v>
                </c:pt>
                <c:pt idx="30">
                  <c:v>24.3</c:v>
                </c:pt>
                <c:pt idx="31">
                  <c:v>22.4</c:v>
                </c:pt>
                <c:pt idx="32">
                  <c:v>21.2</c:v>
                </c:pt>
                <c:pt idx="33">
                  <c:v>19.2</c:v>
                </c:pt>
                <c:pt idx="34">
                  <c:v>17.600000000000001</c:v>
                </c:pt>
                <c:pt idx="35">
                  <c:v>16.5</c:v>
                </c:pt>
                <c:pt idx="36">
                  <c:v>16.7</c:v>
                </c:pt>
                <c:pt idx="37">
                  <c:v>27.4</c:v>
                </c:pt>
                <c:pt idx="38">
                  <c:v>70.400000000000006</c:v>
                </c:pt>
                <c:pt idx="39">
                  <c:v>104</c:v>
                </c:pt>
                <c:pt idx="40">
                  <c:v>234</c:v>
                </c:pt>
                <c:pt idx="41">
                  <c:v>238</c:v>
                </c:pt>
                <c:pt idx="42">
                  <c:v>125</c:v>
                </c:pt>
                <c:pt idx="43">
                  <c:v>79.5</c:v>
                </c:pt>
                <c:pt idx="44">
                  <c:v>61.2</c:v>
                </c:pt>
                <c:pt idx="45">
                  <c:v>52.5</c:v>
                </c:pt>
                <c:pt idx="46">
                  <c:v>48.1</c:v>
                </c:pt>
                <c:pt idx="47">
                  <c:v>43.7</c:v>
                </c:pt>
                <c:pt idx="48">
                  <c:v>39.9</c:v>
                </c:pt>
                <c:pt idx="49">
                  <c:v>37.299999999999997</c:v>
                </c:pt>
                <c:pt idx="50">
                  <c:v>33.5</c:v>
                </c:pt>
                <c:pt idx="51">
                  <c:v>31.5</c:v>
                </c:pt>
                <c:pt idx="52">
                  <c:v>30.6</c:v>
                </c:pt>
                <c:pt idx="53">
                  <c:v>33.4</c:v>
                </c:pt>
                <c:pt idx="54">
                  <c:v>37.1</c:v>
                </c:pt>
                <c:pt idx="55">
                  <c:v>49</c:v>
                </c:pt>
                <c:pt idx="56">
                  <c:v>99.2</c:v>
                </c:pt>
                <c:pt idx="57">
                  <c:v>97.1</c:v>
                </c:pt>
                <c:pt idx="58">
                  <c:v>71</c:v>
                </c:pt>
                <c:pt idx="59">
                  <c:v>58.4</c:v>
                </c:pt>
                <c:pt idx="60">
                  <c:v>62.4</c:v>
                </c:pt>
                <c:pt idx="61">
                  <c:v>150</c:v>
                </c:pt>
                <c:pt idx="62">
                  <c:v>834</c:v>
                </c:pt>
                <c:pt idx="63">
                  <c:v>1270</c:v>
                </c:pt>
                <c:pt idx="64">
                  <c:v>1010</c:v>
                </c:pt>
                <c:pt idx="65">
                  <c:v>1090</c:v>
                </c:pt>
                <c:pt idx="66">
                  <c:v>1600</c:v>
                </c:pt>
                <c:pt idx="67">
                  <c:v>1520</c:v>
                </c:pt>
                <c:pt idx="68">
                  <c:v>789</c:v>
                </c:pt>
                <c:pt idx="69">
                  <c:v>367</c:v>
                </c:pt>
                <c:pt idx="70">
                  <c:v>265</c:v>
                </c:pt>
                <c:pt idx="71">
                  <c:v>205</c:v>
                </c:pt>
                <c:pt idx="72">
                  <c:v>166</c:v>
                </c:pt>
                <c:pt idx="73">
                  <c:v>140</c:v>
                </c:pt>
                <c:pt idx="74">
                  <c:v>113</c:v>
                </c:pt>
                <c:pt idx="75">
                  <c:v>91.7</c:v>
                </c:pt>
                <c:pt idx="76">
                  <c:v>80.400000000000006</c:v>
                </c:pt>
                <c:pt idx="77">
                  <c:v>82</c:v>
                </c:pt>
                <c:pt idx="78">
                  <c:v>94.5</c:v>
                </c:pt>
                <c:pt idx="79">
                  <c:v>125</c:v>
                </c:pt>
                <c:pt idx="80">
                  <c:v>199</c:v>
                </c:pt>
                <c:pt idx="81">
                  <c:v>167</c:v>
                </c:pt>
                <c:pt idx="82">
                  <c:v>113</c:v>
                </c:pt>
                <c:pt idx="83">
                  <c:v>105</c:v>
                </c:pt>
                <c:pt idx="84">
                  <c:v>111</c:v>
                </c:pt>
                <c:pt idx="85">
                  <c:v>128</c:v>
                </c:pt>
                <c:pt idx="86">
                  <c:v>142</c:v>
                </c:pt>
                <c:pt idx="87">
                  <c:v>112</c:v>
                </c:pt>
                <c:pt idx="88">
                  <c:v>93.3</c:v>
                </c:pt>
                <c:pt idx="89">
                  <c:v>82.7</c:v>
                </c:pt>
                <c:pt idx="90">
                  <c:v>59</c:v>
                </c:pt>
                <c:pt idx="91">
                  <c:v>60</c:v>
                </c:pt>
                <c:pt idx="92">
                  <c:v>67</c:v>
                </c:pt>
                <c:pt idx="93">
                  <c:v>75</c:v>
                </c:pt>
                <c:pt idx="94">
                  <c:v>72</c:v>
                </c:pt>
                <c:pt idx="95">
                  <c:v>71</c:v>
                </c:pt>
                <c:pt idx="96">
                  <c:v>105</c:v>
                </c:pt>
                <c:pt idx="97">
                  <c:v>151</c:v>
                </c:pt>
                <c:pt idx="98">
                  <c:v>154</c:v>
                </c:pt>
                <c:pt idx="99">
                  <c:v>148</c:v>
                </c:pt>
                <c:pt idx="100">
                  <c:v>172</c:v>
                </c:pt>
                <c:pt idx="101">
                  <c:v>269</c:v>
                </c:pt>
                <c:pt idx="102">
                  <c:v>254</c:v>
                </c:pt>
                <c:pt idx="103">
                  <c:v>499</c:v>
                </c:pt>
                <c:pt idx="104">
                  <c:v>1050</c:v>
                </c:pt>
                <c:pt idx="105">
                  <c:v>572</c:v>
                </c:pt>
                <c:pt idx="106">
                  <c:v>330</c:v>
                </c:pt>
                <c:pt idx="107">
                  <c:v>252</c:v>
                </c:pt>
                <c:pt idx="108">
                  <c:v>216</c:v>
                </c:pt>
                <c:pt idx="109">
                  <c:v>225</c:v>
                </c:pt>
                <c:pt idx="110">
                  <c:v>219</c:v>
                </c:pt>
                <c:pt idx="111">
                  <c:v>143</c:v>
                </c:pt>
                <c:pt idx="112">
                  <c:v>127</c:v>
                </c:pt>
                <c:pt idx="113">
                  <c:v>162</c:v>
                </c:pt>
                <c:pt idx="114">
                  <c:v>122</c:v>
                </c:pt>
                <c:pt idx="115">
                  <c:v>106</c:v>
                </c:pt>
                <c:pt idx="116">
                  <c:v>500</c:v>
                </c:pt>
                <c:pt idx="117">
                  <c:v>886</c:v>
                </c:pt>
                <c:pt idx="118">
                  <c:v>572</c:v>
                </c:pt>
                <c:pt idx="119">
                  <c:v>556</c:v>
                </c:pt>
                <c:pt idx="120">
                  <c:v>1050</c:v>
                </c:pt>
                <c:pt idx="121">
                  <c:v>1370</c:v>
                </c:pt>
                <c:pt idx="122">
                  <c:v>1560</c:v>
                </c:pt>
                <c:pt idx="123">
                  <c:v>1120</c:v>
                </c:pt>
                <c:pt idx="124">
                  <c:v>850</c:v>
                </c:pt>
                <c:pt idx="125">
                  <c:v>1450</c:v>
                </c:pt>
                <c:pt idx="126">
                  <c:v>1440</c:v>
                </c:pt>
                <c:pt idx="127">
                  <c:v>870</c:v>
                </c:pt>
                <c:pt idx="128">
                  <c:v>512</c:v>
                </c:pt>
                <c:pt idx="129">
                  <c:v>401</c:v>
                </c:pt>
                <c:pt idx="130">
                  <c:v>326</c:v>
                </c:pt>
                <c:pt idx="131">
                  <c:v>474</c:v>
                </c:pt>
                <c:pt idx="132">
                  <c:v>521</c:v>
                </c:pt>
                <c:pt idx="133">
                  <c:v>385</c:v>
                </c:pt>
                <c:pt idx="134">
                  <c:v>331</c:v>
                </c:pt>
                <c:pt idx="135">
                  <c:v>297</c:v>
                </c:pt>
                <c:pt idx="136">
                  <c:v>261</c:v>
                </c:pt>
                <c:pt idx="137">
                  <c:v>230</c:v>
                </c:pt>
                <c:pt idx="138">
                  <c:v>204</c:v>
                </c:pt>
                <c:pt idx="139">
                  <c:v>207</c:v>
                </c:pt>
                <c:pt idx="140">
                  <c:v>832</c:v>
                </c:pt>
                <c:pt idx="141">
                  <c:v>1110</c:v>
                </c:pt>
                <c:pt idx="142">
                  <c:v>799</c:v>
                </c:pt>
                <c:pt idx="143">
                  <c:v>1060</c:v>
                </c:pt>
                <c:pt idx="144">
                  <c:v>1240</c:v>
                </c:pt>
                <c:pt idx="145">
                  <c:v>915</c:v>
                </c:pt>
                <c:pt idx="146">
                  <c:v>528</c:v>
                </c:pt>
                <c:pt idx="147">
                  <c:v>376</c:v>
                </c:pt>
                <c:pt idx="148">
                  <c:v>297</c:v>
                </c:pt>
                <c:pt idx="149">
                  <c:v>252</c:v>
                </c:pt>
                <c:pt idx="150">
                  <c:v>219</c:v>
                </c:pt>
                <c:pt idx="151">
                  <c:v>183</c:v>
                </c:pt>
                <c:pt idx="152">
                  <c:v>160</c:v>
                </c:pt>
                <c:pt idx="153">
                  <c:v>145</c:v>
                </c:pt>
                <c:pt idx="154">
                  <c:v>285</c:v>
                </c:pt>
                <c:pt idx="155">
                  <c:v>560</c:v>
                </c:pt>
                <c:pt idx="156">
                  <c:v>343</c:v>
                </c:pt>
                <c:pt idx="157">
                  <c:v>354</c:v>
                </c:pt>
                <c:pt idx="158">
                  <c:v>485</c:v>
                </c:pt>
                <c:pt idx="159">
                  <c:v>353</c:v>
                </c:pt>
                <c:pt idx="160">
                  <c:v>285</c:v>
                </c:pt>
                <c:pt idx="161">
                  <c:v>253</c:v>
                </c:pt>
                <c:pt idx="162">
                  <c:v>240</c:v>
                </c:pt>
                <c:pt idx="163">
                  <c:v>201</c:v>
                </c:pt>
                <c:pt idx="164">
                  <c:v>170</c:v>
                </c:pt>
                <c:pt idx="165">
                  <c:v>149</c:v>
                </c:pt>
                <c:pt idx="166">
                  <c:v>131</c:v>
                </c:pt>
                <c:pt idx="167">
                  <c:v>175</c:v>
                </c:pt>
                <c:pt idx="168">
                  <c:v>399</c:v>
                </c:pt>
                <c:pt idx="169">
                  <c:v>434</c:v>
                </c:pt>
                <c:pt idx="170">
                  <c:v>357</c:v>
                </c:pt>
                <c:pt idx="171">
                  <c:v>296</c:v>
                </c:pt>
                <c:pt idx="172">
                  <c:v>714</c:v>
                </c:pt>
                <c:pt idx="173">
                  <c:v>1130</c:v>
                </c:pt>
                <c:pt idx="174">
                  <c:v>927</c:v>
                </c:pt>
                <c:pt idx="175">
                  <c:v>423</c:v>
                </c:pt>
                <c:pt idx="176">
                  <c:v>313</c:v>
                </c:pt>
                <c:pt idx="177">
                  <c:v>249</c:v>
                </c:pt>
                <c:pt idx="178">
                  <c:v>207</c:v>
                </c:pt>
                <c:pt idx="179">
                  <c:v>184</c:v>
                </c:pt>
                <c:pt idx="180">
                  <c:v>158</c:v>
                </c:pt>
                <c:pt idx="181">
                  <c:v>138</c:v>
                </c:pt>
                <c:pt idx="182">
                  <c:v>132</c:v>
                </c:pt>
                <c:pt idx="183">
                  <c:v>165</c:v>
                </c:pt>
                <c:pt idx="184">
                  <c:v>146</c:v>
                </c:pt>
                <c:pt idx="185">
                  <c:v>115</c:v>
                </c:pt>
                <c:pt idx="186">
                  <c:v>104</c:v>
                </c:pt>
                <c:pt idx="187">
                  <c:v>109</c:v>
                </c:pt>
                <c:pt idx="188">
                  <c:v>110</c:v>
                </c:pt>
                <c:pt idx="189">
                  <c:v>112</c:v>
                </c:pt>
                <c:pt idx="190">
                  <c:v>122</c:v>
                </c:pt>
                <c:pt idx="191">
                  <c:v>168</c:v>
                </c:pt>
                <c:pt idx="192">
                  <c:v>382</c:v>
                </c:pt>
                <c:pt idx="193">
                  <c:v>574</c:v>
                </c:pt>
                <c:pt idx="194">
                  <c:v>343</c:v>
                </c:pt>
                <c:pt idx="195">
                  <c:v>265</c:v>
                </c:pt>
                <c:pt idx="196">
                  <c:v>218</c:v>
                </c:pt>
                <c:pt idx="197">
                  <c:v>169</c:v>
                </c:pt>
                <c:pt idx="198">
                  <c:v>142</c:v>
                </c:pt>
                <c:pt idx="199">
                  <c:v>123</c:v>
                </c:pt>
                <c:pt idx="200">
                  <c:v>134</c:v>
                </c:pt>
                <c:pt idx="201">
                  <c:v>413</c:v>
                </c:pt>
                <c:pt idx="202">
                  <c:v>441</c:v>
                </c:pt>
                <c:pt idx="203">
                  <c:v>368</c:v>
                </c:pt>
                <c:pt idx="204">
                  <c:v>506</c:v>
                </c:pt>
                <c:pt idx="205">
                  <c:v>544</c:v>
                </c:pt>
                <c:pt idx="206">
                  <c:v>399</c:v>
                </c:pt>
                <c:pt idx="207">
                  <c:v>273</c:v>
                </c:pt>
                <c:pt idx="208">
                  <c:v>251</c:v>
                </c:pt>
                <c:pt idx="209">
                  <c:v>262</c:v>
                </c:pt>
                <c:pt idx="210">
                  <c:v>200</c:v>
                </c:pt>
                <c:pt idx="211">
                  <c:v>227</c:v>
                </c:pt>
                <c:pt idx="212">
                  <c:v>299</c:v>
                </c:pt>
                <c:pt idx="213">
                  <c:v>238</c:v>
                </c:pt>
                <c:pt idx="214">
                  <c:v>174</c:v>
                </c:pt>
                <c:pt idx="215">
                  <c:v>133</c:v>
                </c:pt>
                <c:pt idx="216">
                  <c:v>110</c:v>
                </c:pt>
                <c:pt idx="217">
                  <c:v>99.5</c:v>
                </c:pt>
                <c:pt idx="218">
                  <c:v>84.8</c:v>
                </c:pt>
                <c:pt idx="219">
                  <c:v>72.3</c:v>
                </c:pt>
                <c:pt idx="220">
                  <c:v>64.400000000000006</c:v>
                </c:pt>
                <c:pt idx="221">
                  <c:v>58.5</c:v>
                </c:pt>
                <c:pt idx="222">
                  <c:v>52.2</c:v>
                </c:pt>
                <c:pt idx="223">
                  <c:v>45.3</c:v>
                </c:pt>
                <c:pt idx="224">
                  <c:v>41.3</c:v>
                </c:pt>
                <c:pt idx="225">
                  <c:v>39.700000000000003</c:v>
                </c:pt>
                <c:pt idx="226">
                  <c:v>43.9</c:v>
                </c:pt>
                <c:pt idx="227">
                  <c:v>45.3</c:v>
                </c:pt>
                <c:pt idx="228">
                  <c:v>41.9</c:v>
                </c:pt>
                <c:pt idx="229">
                  <c:v>34.799999999999997</c:v>
                </c:pt>
                <c:pt idx="230">
                  <c:v>28.8</c:v>
                </c:pt>
                <c:pt idx="231">
                  <c:v>24.4</c:v>
                </c:pt>
                <c:pt idx="232">
                  <c:v>21.6</c:v>
                </c:pt>
                <c:pt idx="233">
                  <c:v>19.399999999999999</c:v>
                </c:pt>
                <c:pt idx="234">
                  <c:v>17.2</c:v>
                </c:pt>
                <c:pt idx="235">
                  <c:v>15.5</c:v>
                </c:pt>
                <c:pt idx="236">
                  <c:v>13.4</c:v>
                </c:pt>
                <c:pt idx="237">
                  <c:v>13.5</c:v>
                </c:pt>
                <c:pt idx="238">
                  <c:v>15.1</c:v>
                </c:pt>
                <c:pt idx="239">
                  <c:v>16.7</c:v>
                </c:pt>
                <c:pt idx="240">
                  <c:v>17.7</c:v>
                </c:pt>
                <c:pt idx="241">
                  <c:v>14.5</c:v>
                </c:pt>
                <c:pt idx="242">
                  <c:v>11.9</c:v>
                </c:pt>
                <c:pt idx="243">
                  <c:v>10.199999999999999</c:v>
                </c:pt>
                <c:pt idx="244">
                  <c:v>171</c:v>
                </c:pt>
                <c:pt idx="245">
                  <c:v>480</c:v>
                </c:pt>
                <c:pt idx="246">
                  <c:v>198</c:v>
                </c:pt>
                <c:pt idx="247">
                  <c:v>85</c:v>
                </c:pt>
                <c:pt idx="248">
                  <c:v>55.1</c:v>
                </c:pt>
                <c:pt idx="249">
                  <c:v>41.2</c:v>
                </c:pt>
                <c:pt idx="250">
                  <c:v>34.5</c:v>
                </c:pt>
                <c:pt idx="251">
                  <c:v>29.3</c:v>
                </c:pt>
                <c:pt idx="252">
                  <c:v>25</c:v>
                </c:pt>
                <c:pt idx="253">
                  <c:v>22.3</c:v>
                </c:pt>
                <c:pt idx="254">
                  <c:v>20.5</c:v>
                </c:pt>
                <c:pt idx="255">
                  <c:v>21.9</c:v>
                </c:pt>
                <c:pt idx="256">
                  <c:v>54.7</c:v>
                </c:pt>
                <c:pt idx="257">
                  <c:v>69.7</c:v>
                </c:pt>
                <c:pt idx="258">
                  <c:v>45.6</c:v>
                </c:pt>
                <c:pt idx="259">
                  <c:v>34.200000000000003</c:v>
                </c:pt>
                <c:pt idx="260">
                  <c:v>28.3</c:v>
                </c:pt>
                <c:pt idx="261">
                  <c:v>24.1</c:v>
                </c:pt>
                <c:pt idx="262">
                  <c:v>20.399999999999999</c:v>
                </c:pt>
                <c:pt idx="263">
                  <c:v>18</c:v>
                </c:pt>
                <c:pt idx="264">
                  <c:v>16.600000000000001</c:v>
                </c:pt>
                <c:pt idx="265">
                  <c:v>16.5</c:v>
                </c:pt>
                <c:pt idx="266">
                  <c:v>35.799999999999997</c:v>
                </c:pt>
                <c:pt idx="267">
                  <c:v>95.8</c:v>
                </c:pt>
                <c:pt idx="268">
                  <c:v>78.3</c:v>
                </c:pt>
                <c:pt idx="269">
                  <c:v>54.2</c:v>
                </c:pt>
                <c:pt idx="270">
                  <c:v>43.4</c:v>
                </c:pt>
                <c:pt idx="271">
                  <c:v>33.1</c:v>
                </c:pt>
                <c:pt idx="272">
                  <c:v>29.5</c:v>
                </c:pt>
                <c:pt idx="273">
                  <c:v>24.4</c:v>
                </c:pt>
                <c:pt idx="274">
                  <c:v>20.3</c:v>
                </c:pt>
                <c:pt idx="275">
                  <c:v>18</c:v>
                </c:pt>
                <c:pt idx="276">
                  <c:v>15.4</c:v>
                </c:pt>
                <c:pt idx="277">
                  <c:v>40</c:v>
                </c:pt>
                <c:pt idx="278">
                  <c:v>38.6</c:v>
                </c:pt>
                <c:pt idx="279">
                  <c:v>32.299999999999997</c:v>
                </c:pt>
                <c:pt idx="280">
                  <c:v>32.4</c:v>
                </c:pt>
                <c:pt idx="281">
                  <c:v>56.2</c:v>
                </c:pt>
                <c:pt idx="282">
                  <c:v>66.3</c:v>
                </c:pt>
                <c:pt idx="283">
                  <c:v>48.7</c:v>
                </c:pt>
                <c:pt idx="284">
                  <c:v>33.9</c:v>
                </c:pt>
                <c:pt idx="285">
                  <c:v>26.6</c:v>
                </c:pt>
                <c:pt idx="286">
                  <c:v>21.4</c:v>
                </c:pt>
                <c:pt idx="287">
                  <c:v>17.600000000000001</c:v>
                </c:pt>
                <c:pt idx="288">
                  <c:v>15.2</c:v>
                </c:pt>
                <c:pt idx="289">
                  <c:v>13.5</c:v>
                </c:pt>
                <c:pt idx="290">
                  <c:v>12.3</c:v>
                </c:pt>
                <c:pt idx="291">
                  <c:v>10.8</c:v>
                </c:pt>
                <c:pt idx="292">
                  <c:v>10.3</c:v>
                </c:pt>
                <c:pt idx="293">
                  <c:v>8.52</c:v>
                </c:pt>
                <c:pt idx="294">
                  <c:v>7.8</c:v>
                </c:pt>
                <c:pt idx="295">
                  <c:v>6.2</c:v>
                </c:pt>
                <c:pt idx="296">
                  <c:v>6.2</c:v>
                </c:pt>
                <c:pt idx="297">
                  <c:v>10.4</c:v>
                </c:pt>
                <c:pt idx="298">
                  <c:v>18.5</c:v>
                </c:pt>
                <c:pt idx="299">
                  <c:v>69.3</c:v>
                </c:pt>
                <c:pt idx="300">
                  <c:v>105</c:v>
                </c:pt>
                <c:pt idx="301">
                  <c:v>75.599999999999994</c:v>
                </c:pt>
                <c:pt idx="302">
                  <c:v>42.9</c:v>
                </c:pt>
                <c:pt idx="303">
                  <c:v>35.200000000000003</c:v>
                </c:pt>
                <c:pt idx="304">
                  <c:v>33.200000000000003</c:v>
                </c:pt>
                <c:pt idx="305">
                  <c:v>25.4</c:v>
                </c:pt>
                <c:pt idx="306">
                  <c:v>18.8</c:v>
                </c:pt>
                <c:pt idx="307">
                  <c:v>14.9</c:v>
                </c:pt>
                <c:pt idx="308">
                  <c:v>12.2</c:v>
                </c:pt>
                <c:pt idx="309">
                  <c:v>10.8</c:v>
                </c:pt>
                <c:pt idx="310">
                  <c:v>9.3699999999999992</c:v>
                </c:pt>
                <c:pt idx="311">
                  <c:v>7.89</c:v>
                </c:pt>
                <c:pt idx="312">
                  <c:v>6.89</c:v>
                </c:pt>
                <c:pt idx="313">
                  <c:v>6.16</c:v>
                </c:pt>
                <c:pt idx="314">
                  <c:v>5.4</c:v>
                </c:pt>
                <c:pt idx="315">
                  <c:v>4.7699999999999996</c:v>
                </c:pt>
                <c:pt idx="316">
                  <c:v>4.3499999999999996</c:v>
                </c:pt>
                <c:pt idx="317">
                  <c:v>4.28</c:v>
                </c:pt>
                <c:pt idx="318">
                  <c:v>3.83</c:v>
                </c:pt>
                <c:pt idx="319">
                  <c:v>3.34</c:v>
                </c:pt>
                <c:pt idx="320">
                  <c:v>2.95</c:v>
                </c:pt>
                <c:pt idx="321">
                  <c:v>2.5099999999999998</c:v>
                </c:pt>
                <c:pt idx="322">
                  <c:v>2.27</c:v>
                </c:pt>
                <c:pt idx="323">
                  <c:v>2.12</c:v>
                </c:pt>
                <c:pt idx="324">
                  <c:v>2.15</c:v>
                </c:pt>
                <c:pt idx="325">
                  <c:v>2.4300000000000002</c:v>
                </c:pt>
                <c:pt idx="326">
                  <c:v>2.42</c:v>
                </c:pt>
                <c:pt idx="327">
                  <c:v>2.3199999999999998</c:v>
                </c:pt>
                <c:pt idx="328">
                  <c:v>2.06</c:v>
                </c:pt>
                <c:pt idx="329">
                  <c:v>1.85</c:v>
                </c:pt>
                <c:pt idx="330">
                  <c:v>1.6</c:v>
                </c:pt>
                <c:pt idx="331">
                  <c:v>1.73</c:v>
                </c:pt>
                <c:pt idx="332">
                  <c:v>1.63</c:v>
                </c:pt>
                <c:pt idx="333">
                  <c:v>1.47</c:v>
                </c:pt>
                <c:pt idx="334">
                  <c:v>1.35</c:v>
                </c:pt>
                <c:pt idx="335">
                  <c:v>1.21</c:v>
                </c:pt>
                <c:pt idx="336">
                  <c:v>1.04</c:v>
                </c:pt>
                <c:pt idx="337">
                  <c:v>0.85</c:v>
                </c:pt>
                <c:pt idx="338">
                  <c:v>0.82</c:v>
                </c:pt>
                <c:pt idx="339">
                  <c:v>0.73</c:v>
                </c:pt>
                <c:pt idx="340">
                  <c:v>0.59</c:v>
                </c:pt>
                <c:pt idx="341">
                  <c:v>0.62</c:v>
                </c:pt>
                <c:pt idx="342">
                  <c:v>1.24</c:v>
                </c:pt>
                <c:pt idx="343">
                  <c:v>2.4</c:v>
                </c:pt>
                <c:pt idx="344">
                  <c:v>5.01</c:v>
                </c:pt>
                <c:pt idx="345">
                  <c:v>6.13</c:v>
                </c:pt>
                <c:pt idx="346">
                  <c:v>8.17</c:v>
                </c:pt>
                <c:pt idx="347">
                  <c:v>6.19</c:v>
                </c:pt>
                <c:pt idx="348">
                  <c:v>4.59</c:v>
                </c:pt>
                <c:pt idx="349">
                  <c:v>3.77</c:v>
                </c:pt>
                <c:pt idx="350">
                  <c:v>3.47</c:v>
                </c:pt>
                <c:pt idx="351">
                  <c:v>4</c:v>
                </c:pt>
                <c:pt idx="352">
                  <c:v>3.98</c:v>
                </c:pt>
                <c:pt idx="353">
                  <c:v>3.72</c:v>
                </c:pt>
                <c:pt idx="354">
                  <c:v>3.4</c:v>
                </c:pt>
                <c:pt idx="355">
                  <c:v>3.36</c:v>
                </c:pt>
                <c:pt idx="356">
                  <c:v>3.93</c:v>
                </c:pt>
                <c:pt idx="357">
                  <c:v>3.92</c:v>
                </c:pt>
                <c:pt idx="358">
                  <c:v>3.88</c:v>
                </c:pt>
                <c:pt idx="359">
                  <c:v>3.34</c:v>
                </c:pt>
                <c:pt idx="360">
                  <c:v>3.1</c:v>
                </c:pt>
                <c:pt idx="361">
                  <c:v>2.82</c:v>
                </c:pt>
                <c:pt idx="362">
                  <c:v>2.34</c:v>
                </c:pt>
                <c:pt idx="363">
                  <c:v>2.19</c:v>
                </c:pt>
                <c:pt idx="364">
                  <c:v>13.1</c:v>
                </c:pt>
                <c:pt idx="365">
                  <c:v>27.8</c:v>
                </c:pt>
                <c:pt idx="366">
                  <c:v>34.799999999999997</c:v>
                </c:pt>
                <c:pt idx="367">
                  <c:v>24.1</c:v>
                </c:pt>
                <c:pt idx="368">
                  <c:v>14.4</c:v>
                </c:pt>
                <c:pt idx="369">
                  <c:v>9.84</c:v>
                </c:pt>
                <c:pt idx="370">
                  <c:v>7.12</c:v>
                </c:pt>
                <c:pt idx="371">
                  <c:v>4.74</c:v>
                </c:pt>
                <c:pt idx="372">
                  <c:v>3.34</c:v>
                </c:pt>
                <c:pt idx="373">
                  <c:v>2.91</c:v>
                </c:pt>
                <c:pt idx="374">
                  <c:v>2.74</c:v>
                </c:pt>
                <c:pt idx="375">
                  <c:v>2.75</c:v>
                </c:pt>
                <c:pt idx="376">
                  <c:v>2.66</c:v>
                </c:pt>
                <c:pt idx="377">
                  <c:v>2.6</c:v>
                </c:pt>
                <c:pt idx="378">
                  <c:v>2.7</c:v>
                </c:pt>
                <c:pt idx="379">
                  <c:v>2.33</c:v>
                </c:pt>
                <c:pt idx="380">
                  <c:v>2.37</c:v>
                </c:pt>
                <c:pt idx="381">
                  <c:v>2.34</c:v>
                </c:pt>
                <c:pt idx="382">
                  <c:v>2.36</c:v>
                </c:pt>
                <c:pt idx="383">
                  <c:v>2.65</c:v>
                </c:pt>
                <c:pt idx="384">
                  <c:v>2.9</c:v>
                </c:pt>
                <c:pt idx="385">
                  <c:v>3.16</c:v>
                </c:pt>
                <c:pt idx="386">
                  <c:v>2.84</c:v>
                </c:pt>
                <c:pt idx="387">
                  <c:v>2.6</c:v>
                </c:pt>
                <c:pt idx="388">
                  <c:v>2.5099999999999998</c:v>
                </c:pt>
                <c:pt idx="389">
                  <c:v>2.52</c:v>
                </c:pt>
                <c:pt idx="390">
                  <c:v>2.63</c:v>
                </c:pt>
                <c:pt idx="391">
                  <c:v>2.35</c:v>
                </c:pt>
                <c:pt idx="392">
                  <c:v>2.38</c:v>
                </c:pt>
                <c:pt idx="393">
                  <c:v>2.68</c:v>
                </c:pt>
                <c:pt idx="394">
                  <c:v>2.9</c:v>
                </c:pt>
                <c:pt idx="395">
                  <c:v>2.68</c:v>
                </c:pt>
                <c:pt idx="396">
                  <c:v>3</c:v>
                </c:pt>
                <c:pt idx="397">
                  <c:v>3.14</c:v>
                </c:pt>
                <c:pt idx="398">
                  <c:v>3.14</c:v>
                </c:pt>
                <c:pt idx="399">
                  <c:v>2.96</c:v>
                </c:pt>
                <c:pt idx="400">
                  <c:v>3.77</c:v>
                </c:pt>
                <c:pt idx="401">
                  <c:v>3.91</c:v>
                </c:pt>
                <c:pt idx="402">
                  <c:v>3.47</c:v>
                </c:pt>
                <c:pt idx="403">
                  <c:v>4.12</c:v>
                </c:pt>
                <c:pt idx="404">
                  <c:v>4.43</c:v>
                </c:pt>
                <c:pt idx="405">
                  <c:v>5.93</c:v>
                </c:pt>
                <c:pt idx="406">
                  <c:v>8.8000000000000007</c:v>
                </c:pt>
                <c:pt idx="407">
                  <c:v>10.6</c:v>
                </c:pt>
                <c:pt idx="408">
                  <c:v>9.89</c:v>
                </c:pt>
                <c:pt idx="409">
                  <c:v>8.77</c:v>
                </c:pt>
                <c:pt idx="410">
                  <c:v>9.07</c:v>
                </c:pt>
                <c:pt idx="411">
                  <c:v>12.1</c:v>
                </c:pt>
                <c:pt idx="412">
                  <c:v>15.6</c:v>
                </c:pt>
                <c:pt idx="413">
                  <c:v>16.100000000000001</c:v>
                </c:pt>
                <c:pt idx="414">
                  <c:v>13.6</c:v>
                </c:pt>
                <c:pt idx="415">
                  <c:v>10.8</c:v>
                </c:pt>
                <c:pt idx="416">
                  <c:v>14.9</c:v>
                </c:pt>
                <c:pt idx="417">
                  <c:v>32.299999999999997</c:v>
                </c:pt>
                <c:pt idx="418">
                  <c:v>38.5</c:v>
                </c:pt>
                <c:pt idx="419">
                  <c:v>28.8</c:v>
                </c:pt>
                <c:pt idx="420">
                  <c:v>26.1</c:v>
                </c:pt>
                <c:pt idx="421">
                  <c:v>19.2</c:v>
                </c:pt>
                <c:pt idx="422">
                  <c:v>483</c:v>
                </c:pt>
                <c:pt idx="423">
                  <c:v>971</c:v>
                </c:pt>
                <c:pt idx="424">
                  <c:v>418</c:v>
                </c:pt>
                <c:pt idx="425">
                  <c:v>140</c:v>
                </c:pt>
                <c:pt idx="426">
                  <c:v>92.4</c:v>
                </c:pt>
                <c:pt idx="427">
                  <c:v>76.3</c:v>
                </c:pt>
                <c:pt idx="428">
                  <c:v>62.6</c:v>
                </c:pt>
                <c:pt idx="429">
                  <c:v>70.3</c:v>
                </c:pt>
                <c:pt idx="430">
                  <c:v>70.2</c:v>
                </c:pt>
                <c:pt idx="431">
                  <c:v>109</c:v>
                </c:pt>
                <c:pt idx="432">
                  <c:v>244</c:v>
                </c:pt>
                <c:pt idx="433">
                  <c:v>169</c:v>
                </c:pt>
                <c:pt idx="434">
                  <c:v>109</c:v>
                </c:pt>
                <c:pt idx="435">
                  <c:v>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541-4AAD-9521-4912CF744B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0323631"/>
        <c:axId val="1360324879"/>
      </c:scatterChart>
      <c:valAx>
        <c:axId val="1360323631"/>
        <c:scaling>
          <c:orientation val="minMax"/>
          <c:max val="42335"/>
          <c:min val="42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4879"/>
        <c:crosses val="autoZero"/>
        <c:crossBetween val="midCat"/>
        <c:majorUnit val="10"/>
      </c:valAx>
      <c:valAx>
        <c:axId val="1360324879"/>
        <c:scaling>
          <c:orientation val="minMax"/>
          <c:max val="1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at Bolins Mills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3631"/>
        <c:crosses val="autoZero"/>
        <c:crossBetween val="midCat"/>
        <c:majorUnit val="20"/>
      </c:valAx>
      <c:spPr>
        <a:noFill/>
        <a:ln>
          <a:solidFill>
            <a:sysClr val="window" lastClr="FFFFFF">
              <a:lumMod val="75000"/>
            </a:sys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0531496062992"/>
          <c:y val="8.9430951559408209E-2"/>
          <c:w val="0.71640529308836387"/>
          <c:h val="0.7219651251297133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Discharge (cfs)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Sheet1!$A$2:$A$437</c:f>
              <c:numCache>
                <c:formatCode>m/d/yyyy</c:formatCode>
                <c:ptCount val="436"/>
                <c:pt idx="0">
                  <c:v>42300</c:v>
                </c:pt>
                <c:pt idx="1">
                  <c:v>42301</c:v>
                </c:pt>
                <c:pt idx="2">
                  <c:v>42302</c:v>
                </c:pt>
                <c:pt idx="3">
                  <c:v>42303</c:v>
                </c:pt>
                <c:pt idx="4">
                  <c:v>42304</c:v>
                </c:pt>
                <c:pt idx="5">
                  <c:v>42305</c:v>
                </c:pt>
                <c:pt idx="6">
                  <c:v>42306</c:v>
                </c:pt>
                <c:pt idx="7">
                  <c:v>42307</c:v>
                </c:pt>
                <c:pt idx="8">
                  <c:v>42308</c:v>
                </c:pt>
                <c:pt idx="9">
                  <c:v>42309</c:v>
                </c:pt>
                <c:pt idx="10">
                  <c:v>42310</c:v>
                </c:pt>
                <c:pt idx="11">
                  <c:v>42311</c:v>
                </c:pt>
                <c:pt idx="12">
                  <c:v>42312</c:v>
                </c:pt>
                <c:pt idx="13">
                  <c:v>42313</c:v>
                </c:pt>
                <c:pt idx="14">
                  <c:v>42314</c:v>
                </c:pt>
                <c:pt idx="15">
                  <c:v>42315</c:v>
                </c:pt>
                <c:pt idx="16">
                  <c:v>42316</c:v>
                </c:pt>
                <c:pt idx="17">
                  <c:v>42317</c:v>
                </c:pt>
                <c:pt idx="18">
                  <c:v>42318</c:v>
                </c:pt>
                <c:pt idx="19">
                  <c:v>42319</c:v>
                </c:pt>
                <c:pt idx="20">
                  <c:v>42320</c:v>
                </c:pt>
                <c:pt idx="21">
                  <c:v>42321</c:v>
                </c:pt>
                <c:pt idx="22">
                  <c:v>42322</c:v>
                </c:pt>
                <c:pt idx="23">
                  <c:v>42323</c:v>
                </c:pt>
                <c:pt idx="24">
                  <c:v>42324</c:v>
                </c:pt>
                <c:pt idx="25">
                  <c:v>42325</c:v>
                </c:pt>
                <c:pt idx="26">
                  <c:v>42326</c:v>
                </c:pt>
                <c:pt idx="27">
                  <c:v>42327</c:v>
                </c:pt>
                <c:pt idx="28">
                  <c:v>42328</c:v>
                </c:pt>
                <c:pt idx="29">
                  <c:v>42329</c:v>
                </c:pt>
                <c:pt idx="30">
                  <c:v>42330</c:v>
                </c:pt>
                <c:pt idx="31">
                  <c:v>42331</c:v>
                </c:pt>
                <c:pt idx="32">
                  <c:v>42332</c:v>
                </c:pt>
                <c:pt idx="33">
                  <c:v>42333</c:v>
                </c:pt>
                <c:pt idx="34">
                  <c:v>42334</c:v>
                </c:pt>
                <c:pt idx="35">
                  <c:v>42335</c:v>
                </c:pt>
                <c:pt idx="36">
                  <c:v>42336</c:v>
                </c:pt>
                <c:pt idx="37">
                  <c:v>42337</c:v>
                </c:pt>
                <c:pt idx="38">
                  <c:v>42338</c:v>
                </c:pt>
                <c:pt idx="39">
                  <c:v>42339</c:v>
                </c:pt>
                <c:pt idx="40">
                  <c:v>42340</c:v>
                </c:pt>
                <c:pt idx="41">
                  <c:v>42341</c:v>
                </c:pt>
                <c:pt idx="42">
                  <c:v>42342</c:v>
                </c:pt>
                <c:pt idx="43">
                  <c:v>42343</c:v>
                </c:pt>
                <c:pt idx="44">
                  <c:v>42344</c:v>
                </c:pt>
                <c:pt idx="45">
                  <c:v>42345</c:v>
                </c:pt>
                <c:pt idx="46">
                  <c:v>42346</c:v>
                </c:pt>
                <c:pt idx="47">
                  <c:v>42347</c:v>
                </c:pt>
                <c:pt idx="48">
                  <c:v>42348</c:v>
                </c:pt>
                <c:pt idx="49">
                  <c:v>42349</c:v>
                </c:pt>
                <c:pt idx="50">
                  <c:v>42350</c:v>
                </c:pt>
                <c:pt idx="51">
                  <c:v>42351</c:v>
                </c:pt>
                <c:pt idx="52">
                  <c:v>42352</c:v>
                </c:pt>
                <c:pt idx="53">
                  <c:v>42353</c:v>
                </c:pt>
                <c:pt idx="54">
                  <c:v>42354</c:v>
                </c:pt>
                <c:pt idx="55">
                  <c:v>42355</c:v>
                </c:pt>
                <c:pt idx="56">
                  <c:v>42356</c:v>
                </c:pt>
                <c:pt idx="57">
                  <c:v>42357</c:v>
                </c:pt>
                <c:pt idx="58">
                  <c:v>42358</c:v>
                </c:pt>
                <c:pt idx="59">
                  <c:v>42359</c:v>
                </c:pt>
                <c:pt idx="60">
                  <c:v>42360</c:v>
                </c:pt>
                <c:pt idx="61">
                  <c:v>42361</c:v>
                </c:pt>
                <c:pt idx="62">
                  <c:v>42362</c:v>
                </c:pt>
                <c:pt idx="63">
                  <c:v>42363</c:v>
                </c:pt>
                <c:pt idx="64">
                  <c:v>42364</c:v>
                </c:pt>
                <c:pt idx="65">
                  <c:v>42365</c:v>
                </c:pt>
                <c:pt idx="66">
                  <c:v>42366</c:v>
                </c:pt>
                <c:pt idx="67">
                  <c:v>42367</c:v>
                </c:pt>
                <c:pt idx="68">
                  <c:v>42368</c:v>
                </c:pt>
                <c:pt idx="69">
                  <c:v>42369</c:v>
                </c:pt>
                <c:pt idx="70">
                  <c:v>42370</c:v>
                </c:pt>
                <c:pt idx="71">
                  <c:v>42371</c:v>
                </c:pt>
                <c:pt idx="72">
                  <c:v>42372</c:v>
                </c:pt>
                <c:pt idx="73">
                  <c:v>42373</c:v>
                </c:pt>
                <c:pt idx="74">
                  <c:v>42374</c:v>
                </c:pt>
                <c:pt idx="75">
                  <c:v>42375</c:v>
                </c:pt>
                <c:pt idx="76">
                  <c:v>42376</c:v>
                </c:pt>
                <c:pt idx="77">
                  <c:v>42377</c:v>
                </c:pt>
                <c:pt idx="78">
                  <c:v>42378</c:v>
                </c:pt>
                <c:pt idx="79">
                  <c:v>42379</c:v>
                </c:pt>
                <c:pt idx="80">
                  <c:v>42380</c:v>
                </c:pt>
                <c:pt idx="81">
                  <c:v>42381</c:v>
                </c:pt>
                <c:pt idx="82">
                  <c:v>42382</c:v>
                </c:pt>
                <c:pt idx="83">
                  <c:v>42383</c:v>
                </c:pt>
                <c:pt idx="84">
                  <c:v>42384</c:v>
                </c:pt>
                <c:pt idx="85">
                  <c:v>42385</c:v>
                </c:pt>
                <c:pt idx="86">
                  <c:v>42386</c:v>
                </c:pt>
                <c:pt idx="87">
                  <c:v>42387</c:v>
                </c:pt>
                <c:pt idx="88">
                  <c:v>42388</c:v>
                </c:pt>
                <c:pt idx="89">
                  <c:v>42389</c:v>
                </c:pt>
                <c:pt idx="90">
                  <c:v>42390</c:v>
                </c:pt>
                <c:pt idx="91">
                  <c:v>42391</c:v>
                </c:pt>
                <c:pt idx="92">
                  <c:v>42392</c:v>
                </c:pt>
                <c:pt idx="93">
                  <c:v>42393</c:v>
                </c:pt>
                <c:pt idx="94">
                  <c:v>42394</c:v>
                </c:pt>
                <c:pt idx="95">
                  <c:v>42395</c:v>
                </c:pt>
                <c:pt idx="96">
                  <c:v>42396</c:v>
                </c:pt>
                <c:pt idx="97">
                  <c:v>42397</c:v>
                </c:pt>
                <c:pt idx="98">
                  <c:v>42398</c:v>
                </c:pt>
                <c:pt idx="99">
                  <c:v>42399</c:v>
                </c:pt>
                <c:pt idx="100">
                  <c:v>42400</c:v>
                </c:pt>
                <c:pt idx="101">
                  <c:v>42401</c:v>
                </c:pt>
                <c:pt idx="102">
                  <c:v>42402</c:v>
                </c:pt>
                <c:pt idx="103">
                  <c:v>42403</c:v>
                </c:pt>
                <c:pt idx="104">
                  <c:v>42404</c:v>
                </c:pt>
                <c:pt idx="105">
                  <c:v>42405</c:v>
                </c:pt>
                <c:pt idx="106">
                  <c:v>42406</c:v>
                </c:pt>
                <c:pt idx="107">
                  <c:v>42407</c:v>
                </c:pt>
                <c:pt idx="108">
                  <c:v>42408</c:v>
                </c:pt>
                <c:pt idx="109">
                  <c:v>42409</c:v>
                </c:pt>
                <c:pt idx="110">
                  <c:v>42410</c:v>
                </c:pt>
                <c:pt idx="111">
                  <c:v>42411</c:v>
                </c:pt>
                <c:pt idx="112">
                  <c:v>42412</c:v>
                </c:pt>
                <c:pt idx="113">
                  <c:v>42413</c:v>
                </c:pt>
                <c:pt idx="114">
                  <c:v>42414</c:v>
                </c:pt>
                <c:pt idx="115">
                  <c:v>42415</c:v>
                </c:pt>
                <c:pt idx="116">
                  <c:v>42416</c:v>
                </c:pt>
                <c:pt idx="117">
                  <c:v>42417</c:v>
                </c:pt>
                <c:pt idx="118">
                  <c:v>42418</c:v>
                </c:pt>
                <c:pt idx="119">
                  <c:v>42419</c:v>
                </c:pt>
                <c:pt idx="120">
                  <c:v>42420</c:v>
                </c:pt>
                <c:pt idx="121">
                  <c:v>42421</c:v>
                </c:pt>
                <c:pt idx="122">
                  <c:v>42422</c:v>
                </c:pt>
                <c:pt idx="123">
                  <c:v>42423</c:v>
                </c:pt>
                <c:pt idx="124">
                  <c:v>42424</c:v>
                </c:pt>
                <c:pt idx="125">
                  <c:v>42425</c:v>
                </c:pt>
                <c:pt idx="126">
                  <c:v>42426</c:v>
                </c:pt>
                <c:pt idx="127">
                  <c:v>42427</c:v>
                </c:pt>
                <c:pt idx="128">
                  <c:v>42428</c:v>
                </c:pt>
                <c:pt idx="129">
                  <c:v>42429</c:v>
                </c:pt>
                <c:pt idx="130">
                  <c:v>42430</c:v>
                </c:pt>
                <c:pt idx="131">
                  <c:v>42431</c:v>
                </c:pt>
                <c:pt idx="132">
                  <c:v>42432</c:v>
                </c:pt>
                <c:pt idx="133">
                  <c:v>42433</c:v>
                </c:pt>
                <c:pt idx="134">
                  <c:v>42434</c:v>
                </c:pt>
                <c:pt idx="135">
                  <c:v>42435</c:v>
                </c:pt>
                <c:pt idx="136">
                  <c:v>42436</c:v>
                </c:pt>
                <c:pt idx="137">
                  <c:v>42437</c:v>
                </c:pt>
                <c:pt idx="138">
                  <c:v>42438</c:v>
                </c:pt>
                <c:pt idx="139">
                  <c:v>42439</c:v>
                </c:pt>
                <c:pt idx="140">
                  <c:v>42440</c:v>
                </c:pt>
                <c:pt idx="141">
                  <c:v>42441</c:v>
                </c:pt>
                <c:pt idx="142">
                  <c:v>42442</c:v>
                </c:pt>
                <c:pt idx="143">
                  <c:v>42443</c:v>
                </c:pt>
                <c:pt idx="144">
                  <c:v>42444</c:v>
                </c:pt>
                <c:pt idx="145">
                  <c:v>42445</c:v>
                </c:pt>
                <c:pt idx="146">
                  <c:v>42446</c:v>
                </c:pt>
                <c:pt idx="147">
                  <c:v>42447</c:v>
                </c:pt>
                <c:pt idx="148">
                  <c:v>42448</c:v>
                </c:pt>
                <c:pt idx="149">
                  <c:v>42449</c:v>
                </c:pt>
                <c:pt idx="150">
                  <c:v>42450</c:v>
                </c:pt>
                <c:pt idx="151">
                  <c:v>42451</c:v>
                </c:pt>
                <c:pt idx="152">
                  <c:v>42452</c:v>
                </c:pt>
                <c:pt idx="153">
                  <c:v>42453</c:v>
                </c:pt>
                <c:pt idx="154">
                  <c:v>42454</c:v>
                </c:pt>
                <c:pt idx="155">
                  <c:v>42455</c:v>
                </c:pt>
                <c:pt idx="156">
                  <c:v>42456</c:v>
                </c:pt>
                <c:pt idx="157">
                  <c:v>42457</c:v>
                </c:pt>
                <c:pt idx="158">
                  <c:v>42458</c:v>
                </c:pt>
                <c:pt idx="159">
                  <c:v>42459</c:v>
                </c:pt>
                <c:pt idx="160">
                  <c:v>42460</c:v>
                </c:pt>
                <c:pt idx="161">
                  <c:v>42461</c:v>
                </c:pt>
                <c:pt idx="162">
                  <c:v>42462</c:v>
                </c:pt>
                <c:pt idx="163">
                  <c:v>42463</c:v>
                </c:pt>
                <c:pt idx="164">
                  <c:v>42464</c:v>
                </c:pt>
                <c:pt idx="165">
                  <c:v>42465</c:v>
                </c:pt>
                <c:pt idx="166">
                  <c:v>42466</c:v>
                </c:pt>
                <c:pt idx="167">
                  <c:v>42467</c:v>
                </c:pt>
                <c:pt idx="168">
                  <c:v>42468</c:v>
                </c:pt>
                <c:pt idx="169">
                  <c:v>42469</c:v>
                </c:pt>
                <c:pt idx="170">
                  <c:v>42470</c:v>
                </c:pt>
                <c:pt idx="171">
                  <c:v>42471</c:v>
                </c:pt>
                <c:pt idx="172">
                  <c:v>42472</c:v>
                </c:pt>
                <c:pt idx="173">
                  <c:v>42473</c:v>
                </c:pt>
                <c:pt idx="174">
                  <c:v>42474</c:v>
                </c:pt>
                <c:pt idx="175">
                  <c:v>42475</c:v>
                </c:pt>
                <c:pt idx="176">
                  <c:v>42476</c:v>
                </c:pt>
                <c:pt idx="177">
                  <c:v>42477</c:v>
                </c:pt>
                <c:pt idx="178">
                  <c:v>42478</c:v>
                </c:pt>
                <c:pt idx="179">
                  <c:v>42479</c:v>
                </c:pt>
                <c:pt idx="180">
                  <c:v>42480</c:v>
                </c:pt>
                <c:pt idx="181">
                  <c:v>42481</c:v>
                </c:pt>
                <c:pt idx="182">
                  <c:v>42482</c:v>
                </c:pt>
                <c:pt idx="183">
                  <c:v>42483</c:v>
                </c:pt>
                <c:pt idx="184">
                  <c:v>42484</c:v>
                </c:pt>
                <c:pt idx="185">
                  <c:v>42485</c:v>
                </c:pt>
                <c:pt idx="186">
                  <c:v>42486</c:v>
                </c:pt>
                <c:pt idx="187">
                  <c:v>42487</c:v>
                </c:pt>
                <c:pt idx="188">
                  <c:v>42488</c:v>
                </c:pt>
                <c:pt idx="189">
                  <c:v>42489</c:v>
                </c:pt>
                <c:pt idx="190">
                  <c:v>42490</c:v>
                </c:pt>
                <c:pt idx="191">
                  <c:v>42491</c:v>
                </c:pt>
                <c:pt idx="192">
                  <c:v>42492</c:v>
                </c:pt>
                <c:pt idx="193">
                  <c:v>42493</c:v>
                </c:pt>
                <c:pt idx="194">
                  <c:v>42494</c:v>
                </c:pt>
                <c:pt idx="195">
                  <c:v>42495</c:v>
                </c:pt>
                <c:pt idx="196">
                  <c:v>42496</c:v>
                </c:pt>
                <c:pt idx="197">
                  <c:v>42497</c:v>
                </c:pt>
                <c:pt idx="198">
                  <c:v>42498</c:v>
                </c:pt>
                <c:pt idx="199">
                  <c:v>42499</c:v>
                </c:pt>
                <c:pt idx="200">
                  <c:v>42500</c:v>
                </c:pt>
                <c:pt idx="201">
                  <c:v>42501</c:v>
                </c:pt>
                <c:pt idx="202">
                  <c:v>42502</c:v>
                </c:pt>
                <c:pt idx="203">
                  <c:v>42503</c:v>
                </c:pt>
                <c:pt idx="204">
                  <c:v>42504</c:v>
                </c:pt>
                <c:pt idx="205">
                  <c:v>42505</c:v>
                </c:pt>
                <c:pt idx="206">
                  <c:v>42506</c:v>
                </c:pt>
                <c:pt idx="207">
                  <c:v>42507</c:v>
                </c:pt>
                <c:pt idx="208">
                  <c:v>42508</c:v>
                </c:pt>
                <c:pt idx="209">
                  <c:v>42509</c:v>
                </c:pt>
                <c:pt idx="210">
                  <c:v>42510</c:v>
                </c:pt>
                <c:pt idx="211">
                  <c:v>42511</c:v>
                </c:pt>
                <c:pt idx="212">
                  <c:v>42512</c:v>
                </c:pt>
                <c:pt idx="213">
                  <c:v>42513</c:v>
                </c:pt>
                <c:pt idx="214">
                  <c:v>42514</c:v>
                </c:pt>
                <c:pt idx="215">
                  <c:v>42515</c:v>
                </c:pt>
                <c:pt idx="216">
                  <c:v>42516</c:v>
                </c:pt>
                <c:pt idx="217">
                  <c:v>42517</c:v>
                </c:pt>
                <c:pt idx="218">
                  <c:v>42518</c:v>
                </c:pt>
                <c:pt idx="219">
                  <c:v>42519</c:v>
                </c:pt>
                <c:pt idx="220">
                  <c:v>42520</c:v>
                </c:pt>
                <c:pt idx="221">
                  <c:v>42521</c:v>
                </c:pt>
                <c:pt idx="222">
                  <c:v>42522</c:v>
                </c:pt>
                <c:pt idx="223">
                  <c:v>42523</c:v>
                </c:pt>
                <c:pt idx="224">
                  <c:v>42524</c:v>
                </c:pt>
                <c:pt idx="225">
                  <c:v>42525</c:v>
                </c:pt>
                <c:pt idx="226">
                  <c:v>42526</c:v>
                </c:pt>
                <c:pt idx="227">
                  <c:v>42527</c:v>
                </c:pt>
                <c:pt idx="228">
                  <c:v>42528</c:v>
                </c:pt>
                <c:pt idx="229">
                  <c:v>42529</c:v>
                </c:pt>
                <c:pt idx="230">
                  <c:v>42530</c:v>
                </c:pt>
                <c:pt idx="231">
                  <c:v>42531</c:v>
                </c:pt>
                <c:pt idx="232">
                  <c:v>42532</c:v>
                </c:pt>
                <c:pt idx="233">
                  <c:v>42533</c:v>
                </c:pt>
                <c:pt idx="234">
                  <c:v>42534</c:v>
                </c:pt>
                <c:pt idx="235">
                  <c:v>42535</c:v>
                </c:pt>
                <c:pt idx="236">
                  <c:v>42536</c:v>
                </c:pt>
                <c:pt idx="237">
                  <c:v>42537</c:v>
                </c:pt>
                <c:pt idx="238">
                  <c:v>42538</c:v>
                </c:pt>
                <c:pt idx="239">
                  <c:v>42539</c:v>
                </c:pt>
                <c:pt idx="240">
                  <c:v>42540</c:v>
                </c:pt>
                <c:pt idx="241">
                  <c:v>42541</c:v>
                </c:pt>
                <c:pt idx="242">
                  <c:v>42542</c:v>
                </c:pt>
                <c:pt idx="243">
                  <c:v>42543</c:v>
                </c:pt>
                <c:pt idx="244">
                  <c:v>42544</c:v>
                </c:pt>
                <c:pt idx="245">
                  <c:v>42545</c:v>
                </c:pt>
                <c:pt idx="246">
                  <c:v>42546</c:v>
                </c:pt>
                <c:pt idx="247">
                  <c:v>42547</c:v>
                </c:pt>
                <c:pt idx="248">
                  <c:v>42548</c:v>
                </c:pt>
                <c:pt idx="249">
                  <c:v>42549</c:v>
                </c:pt>
                <c:pt idx="250">
                  <c:v>42550</c:v>
                </c:pt>
                <c:pt idx="251">
                  <c:v>42551</c:v>
                </c:pt>
                <c:pt idx="252">
                  <c:v>42552</c:v>
                </c:pt>
                <c:pt idx="253">
                  <c:v>42553</c:v>
                </c:pt>
                <c:pt idx="254">
                  <c:v>42554</c:v>
                </c:pt>
                <c:pt idx="255">
                  <c:v>42555</c:v>
                </c:pt>
                <c:pt idx="256">
                  <c:v>42556</c:v>
                </c:pt>
                <c:pt idx="257">
                  <c:v>42557</c:v>
                </c:pt>
                <c:pt idx="258">
                  <c:v>42558</c:v>
                </c:pt>
                <c:pt idx="259">
                  <c:v>42559</c:v>
                </c:pt>
                <c:pt idx="260">
                  <c:v>42560</c:v>
                </c:pt>
                <c:pt idx="261">
                  <c:v>42561</c:v>
                </c:pt>
                <c:pt idx="262">
                  <c:v>42562</c:v>
                </c:pt>
                <c:pt idx="263">
                  <c:v>42563</c:v>
                </c:pt>
                <c:pt idx="264">
                  <c:v>42564</c:v>
                </c:pt>
                <c:pt idx="265">
                  <c:v>42565</c:v>
                </c:pt>
                <c:pt idx="266">
                  <c:v>42566</c:v>
                </c:pt>
                <c:pt idx="267">
                  <c:v>42567</c:v>
                </c:pt>
                <c:pt idx="268">
                  <c:v>42568</c:v>
                </c:pt>
                <c:pt idx="269">
                  <c:v>42569</c:v>
                </c:pt>
                <c:pt idx="270">
                  <c:v>42570</c:v>
                </c:pt>
                <c:pt idx="271">
                  <c:v>42571</c:v>
                </c:pt>
                <c:pt idx="272">
                  <c:v>42572</c:v>
                </c:pt>
                <c:pt idx="273">
                  <c:v>42573</c:v>
                </c:pt>
                <c:pt idx="274">
                  <c:v>42574</c:v>
                </c:pt>
                <c:pt idx="275">
                  <c:v>42575</c:v>
                </c:pt>
                <c:pt idx="276">
                  <c:v>42576</c:v>
                </c:pt>
                <c:pt idx="277">
                  <c:v>42577</c:v>
                </c:pt>
                <c:pt idx="278">
                  <c:v>42578</c:v>
                </c:pt>
                <c:pt idx="279">
                  <c:v>42579</c:v>
                </c:pt>
                <c:pt idx="280">
                  <c:v>42580</c:v>
                </c:pt>
                <c:pt idx="281">
                  <c:v>42581</c:v>
                </c:pt>
                <c:pt idx="282">
                  <c:v>42582</c:v>
                </c:pt>
                <c:pt idx="283">
                  <c:v>42583</c:v>
                </c:pt>
                <c:pt idx="284">
                  <c:v>42584</c:v>
                </c:pt>
                <c:pt idx="285">
                  <c:v>42585</c:v>
                </c:pt>
                <c:pt idx="286">
                  <c:v>42586</c:v>
                </c:pt>
                <c:pt idx="287">
                  <c:v>42587</c:v>
                </c:pt>
                <c:pt idx="288">
                  <c:v>42588</c:v>
                </c:pt>
                <c:pt idx="289">
                  <c:v>42589</c:v>
                </c:pt>
                <c:pt idx="290">
                  <c:v>42590</c:v>
                </c:pt>
                <c:pt idx="291">
                  <c:v>42591</c:v>
                </c:pt>
                <c:pt idx="292">
                  <c:v>42592</c:v>
                </c:pt>
                <c:pt idx="293">
                  <c:v>42593</c:v>
                </c:pt>
                <c:pt idx="294">
                  <c:v>42594</c:v>
                </c:pt>
                <c:pt idx="295">
                  <c:v>42595</c:v>
                </c:pt>
                <c:pt idx="296">
                  <c:v>42596</c:v>
                </c:pt>
                <c:pt idx="297">
                  <c:v>42597</c:v>
                </c:pt>
                <c:pt idx="298">
                  <c:v>42598</c:v>
                </c:pt>
                <c:pt idx="299">
                  <c:v>42599</c:v>
                </c:pt>
                <c:pt idx="300">
                  <c:v>42600</c:v>
                </c:pt>
                <c:pt idx="301">
                  <c:v>42601</c:v>
                </c:pt>
                <c:pt idx="302">
                  <c:v>42602</c:v>
                </c:pt>
                <c:pt idx="303">
                  <c:v>42603</c:v>
                </c:pt>
                <c:pt idx="304">
                  <c:v>42604</c:v>
                </c:pt>
                <c:pt idx="305">
                  <c:v>42605</c:v>
                </c:pt>
                <c:pt idx="306">
                  <c:v>42606</c:v>
                </c:pt>
                <c:pt idx="307">
                  <c:v>42607</c:v>
                </c:pt>
                <c:pt idx="308">
                  <c:v>42608</c:v>
                </c:pt>
                <c:pt idx="309">
                  <c:v>42609</c:v>
                </c:pt>
                <c:pt idx="310">
                  <c:v>42610</c:v>
                </c:pt>
                <c:pt idx="311">
                  <c:v>42611</c:v>
                </c:pt>
                <c:pt idx="312">
                  <c:v>42612</c:v>
                </c:pt>
                <c:pt idx="313">
                  <c:v>42613</c:v>
                </c:pt>
                <c:pt idx="314">
                  <c:v>42614</c:v>
                </c:pt>
                <c:pt idx="315">
                  <c:v>42615</c:v>
                </c:pt>
                <c:pt idx="316">
                  <c:v>42616</c:v>
                </c:pt>
                <c:pt idx="317">
                  <c:v>42617</c:v>
                </c:pt>
                <c:pt idx="318">
                  <c:v>42618</c:v>
                </c:pt>
                <c:pt idx="319">
                  <c:v>42619</c:v>
                </c:pt>
                <c:pt idx="320">
                  <c:v>42620</c:v>
                </c:pt>
                <c:pt idx="321">
                  <c:v>42621</c:v>
                </c:pt>
                <c:pt idx="322">
                  <c:v>42622</c:v>
                </c:pt>
                <c:pt idx="323">
                  <c:v>42623</c:v>
                </c:pt>
                <c:pt idx="324">
                  <c:v>42624</c:v>
                </c:pt>
                <c:pt idx="325">
                  <c:v>42625</c:v>
                </c:pt>
                <c:pt idx="326">
                  <c:v>42626</c:v>
                </c:pt>
                <c:pt idx="327">
                  <c:v>42627</c:v>
                </c:pt>
                <c:pt idx="328">
                  <c:v>42628</c:v>
                </c:pt>
                <c:pt idx="329">
                  <c:v>42629</c:v>
                </c:pt>
                <c:pt idx="330">
                  <c:v>42630</c:v>
                </c:pt>
                <c:pt idx="331">
                  <c:v>42631</c:v>
                </c:pt>
                <c:pt idx="332">
                  <c:v>42632</c:v>
                </c:pt>
                <c:pt idx="333">
                  <c:v>42633</c:v>
                </c:pt>
                <c:pt idx="334">
                  <c:v>42634</c:v>
                </c:pt>
                <c:pt idx="335">
                  <c:v>42635</c:v>
                </c:pt>
                <c:pt idx="336">
                  <c:v>42636</c:v>
                </c:pt>
                <c:pt idx="337">
                  <c:v>42637</c:v>
                </c:pt>
                <c:pt idx="338">
                  <c:v>42638</c:v>
                </c:pt>
                <c:pt idx="339">
                  <c:v>42639</c:v>
                </c:pt>
                <c:pt idx="340">
                  <c:v>42640</c:v>
                </c:pt>
                <c:pt idx="341">
                  <c:v>42641</c:v>
                </c:pt>
                <c:pt idx="342">
                  <c:v>42642</c:v>
                </c:pt>
                <c:pt idx="343">
                  <c:v>42643</c:v>
                </c:pt>
                <c:pt idx="344">
                  <c:v>42644</c:v>
                </c:pt>
                <c:pt idx="345">
                  <c:v>42645</c:v>
                </c:pt>
                <c:pt idx="346">
                  <c:v>42646</c:v>
                </c:pt>
                <c:pt idx="347">
                  <c:v>42647</c:v>
                </c:pt>
                <c:pt idx="348">
                  <c:v>42648</c:v>
                </c:pt>
                <c:pt idx="349">
                  <c:v>42649</c:v>
                </c:pt>
                <c:pt idx="350">
                  <c:v>42650</c:v>
                </c:pt>
                <c:pt idx="351">
                  <c:v>42651</c:v>
                </c:pt>
                <c:pt idx="352">
                  <c:v>42652</c:v>
                </c:pt>
                <c:pt idx="353">
                  <c:v>42653</c:v>
                </c:pt>
                <c:pt idx="354">
                  <c:v>42654</c:v>
                </c:pt>
                <c:pt idx="355">
                  <c:v>42655</c:v>
                </c:pt>
                <c:pt idx="356">
                  <c:v>42656</c:v>
                </c:pt>
                <c:pt idx="357">
                  <c:v>42657</c:v>
                </c:pt>
                <c:pt idx="358">
                  <c:v>42658</c:v>
                </c:pt>
                <c:pt idx="359">
                  <c:v>42659</c:v>
                </c:pt>
                <c:pt idx="360">
                  <c:v>42660</c:v>
                </c:pt>
                <c:pt idx="361">
                  <c:v>42661</c:v>
                </c:pt>
                <c:pt idx="362">
                  <c:v>42662</c:v>
                </c:pt>
                <c:pt idx="363">
                  <c:v>42663</c:v>
                </c:pt>
                <c:pt idx="364">
                  <c:v>42664</c:v>
                </c:pt>
                <c:pt idx="365">
                  <c:v>42665</c:v>
                </c:pt>
                <c:pt idx="366">
                  <c:v>42666</c:v>
                </c:pt>
                <c:pt idx="367">
                  <c:v>42667</c:v>
                </c:pt>
                <c:pt idx="368">
                  <c:v>42668</c:v>
                </c:pt>
                <c:pt idx="369">
                  <c:v>42669</c:v>
                </c:pt>
                <c:pt idx="370">
                  <c:v>42670</c:v>
                </c:pt>
                <c:pt idx="371">
                  <c:v>42671</c:v>
                </c:pt>
                <c:pt idx="372">
                  <c:v>42672</c:v>
                </c:pt>
                <c:pt idx="373">
                  <c:v>42673</c:v>
                </c:pt>
                <c:pt idx="374">
                  <c:v>42674</c:v>
                </c:pt>
                <c:pt idx="375">
                  <c:v>42675</c:v>
                </c:pt>
                <c:pt idx="376">
                  <c:v>42676</c:v>
                </c:pt>
                <c:pt idx="377">
                  <c:v>42677</c:v>
                </c:pt>
                <c:pt idx="378">
                  <c:v>42678</c:v>
                </c:pt>
                <c:pt idx="379">
                  <c:v>42679</c:v>
                </c:pt>
                <c:pt idx="380">
                  <c:v>42680</c:v>
                </c:pt>
                <c:pt idx="381">
                  <c:v>42681</c:v>
                </c:pt>
                <c:pt idx="382">
                  <c:v>42682</c:v>
                </c:pt>
                <c:pt idx="383">
                  <c:v>42683</c:v>
                </c:pt>
                <c:pt idx="384">
                  <c:v>42684</c:v>
                </c:pt>
                <c:pt idx="385">
                  <c:v>42685</c:v>
                </c:pt>
                <c:pt idx="386">
                  <c:v>42686</c:v>
                </c:pt>
                <c:pt idx="387">
                  <c:v>42687</c:v>
                </c:pt>
                <c:pt idx="388">
                  <c:v>42688</c:v>
                </c:pt>
                <c:pt idx="389">
                  <c:v>42689</c:v>
                </c:pt>
                <c:pt idx="390">
                  <c:v>42690</c:v>
                </c:pt>
                <c:pt idx="391">
                  <c:v>42691</c:v>
                </c:pt>
                <c:pt idx="392">
                  <c:v>42692</c:v>
                </c:pt>
                <c:pt idx="393">
                  <c:v>42693</c:v>
                </c:pt>
                <c:pt idx="394">
                  <c:v>42694</c:v>
                </c:pt>
                <c:pt idx="395">
                  <c:v>42695</c:v>
                </c:pt>
                <c:pt idx="396">
                  <c:v>42696</c:v>
                </c:pt>
                <c:pt idx="397">
                  <c:v>42697</c:v>
                </c:pt>
                <c:pt idx="398">
                  <c:v>42698</c:v>
                </c:pt>
                <c:pt idx="399">
                  <c:v>42699</c:v>
                </c:pt>
                <c:pt idx="400">
                  <c:v>42700</c:v>
                </c:pt>
                <c:pt idx="401">
                  <c:v>42701</c:v>
                </c:pt>
                <c:pt idx="402">
                  <c:v>42702</c:v>
                </c:pt>
                <c:pt idx="403">
                  <c:v>42703</c:v>
                </c:pt>
                <c:pt idx="404">
                  <c:v>42704</c:v>
                </c:pt>
                <c:pt idx="405">
                  <c:v>42705</c:v>
                </c:pt>
                <c:pt idx="406">
                  <c:v>42706</c:v>
                </c:pt>
                <c:pt idx="407">
                  <c:v>42707</c:v>
                </c:pt>
                <c:pt idx="408">
                  <c:v>42708</c:v>
                </c:pt>
                <c:pt idx="409">
                  <c:v>42709</c:v>
                </c:pt>
                <c:pt idx="410">
                  <c:v>42710</c:v>
                </c:pt>
                <c:pt idx="411">
                  <c:v>42711</c:v>
                </c:pt>
                <c:pt idx="412">
                  <c:v>42712</c:v>
                </c:pt>
                <c:pt idx="413">
                  <c:v>42713</c:v>
                </c:pt>
                <c:pt idx="414">
                  <c:v>42714</c:v>
                </c:pt>
                <c:pt idx="415">
                  <c:v>42715</c:v>
                </c:pt>
                <c:pt idx="416">
                  <c:v>42716</c:v>
                </c:pt>
                <c:pt idx="417">
                  <c:v>42717</c:v>
                </c:pt>
                <c:pt idx="418">
                  <c:v>42718</c:v>
                </c:pt>
                <c:pt idx="419">
                  <c:v>42719</c:v>
                </c:pt>
                <c:pt idx="420">
                  <c:v>42720</c:v>
                </c:pt>
                <c:pt idx="421">
                  <c:v>42721</c:v>
                </c:pt>
                <c:pt idx="422">
                  <c:v>42722</c:v>
                </c:pt>
                <c:pt idx="423">
                  <c:v>42723</c:v>
                </c:pt>
                <c:pt idx="424">
                  <c:v>42724</c:v>
                </c:pt>
                <c:pt idx="425">
                  <c:v>42725</c:v>
                </c:pt>
                <c:pt idx="426">
                  <c:v>42726</c:v>
                </c:pt>
                <c:pt idx="427">
                  <c:v>42727</c:v>
                </c:pt>
                <c:pt idx="428">
                  <c:v>42728</c:v>
                </c:pt>
                <c:pt idx="429">
                  <c:v>42729</c:v>
                </c:pt>
                <c:pt idx="430">
                  <c:v>42730</c:v>
                </c:pt>
                <c:pt idx="431">
                  <c:v>42731</c:v>
                </c:pt>
                <c:pt idx="432">
                  <c:v>42732</c:v>
                </c:pt>
                <c:pt idx="433">
                  <c:v>42733</c:v>
                </c:pt>
                <c:pt idx="434">
                  <c:v>42734</c:v>
                </c:pt>
                <c:pt idx="435">
                  <c:v>42735</c:v>
                </c:pt>
              </c:numCache>
            </c:numRef>
          </c:xVal>
          <c:yVal>
            <c:numRef>
              <c:f>Sheet1!$B$2:$B$437</c:f>
              <c:numCache>
                <c:formatCode>General</c:formatCode>
                <c:ptCount val="436"/>
                <c:pt idx="0">
                  <c:v>3.29</c:v>
                </c:pt>
                <c:pt idx="1">
                  <c:v>3.55</c:v>
                </c:pt>
                <c:pt idx="2">
                  <c:v>4.92</c:v>
                </c:pt>
                <c:pt idx="3">
                  <c:v>4.6500000000000004</c:v>
                </c:pt>
                <c:pt idx="4">
                  <c:v>5.98</c:v>
                </c:pt>
                <c:pt idx="5">
                  <c:v>13.4</c:v>
                </c:pt>
                <c:pt idx="6">
                  <c:v>49</c:v>
                </c:pt>
                <c:pt idx="7">
                  <c:v>60.8</c:v>
                </c:pt>
                <c:pt idx="8">
                  <c:v>41.5</c:v>
                </c:pt>
                <c:pt idx="9">
                  <c:v>29.9</c:v>
                </c:pt>
                <c:pt idx="10">
                  <c:v>24.2</c:v>
                </c:pt>
                <c:pt idx="11">
                  <c:v>21</c:v>
                </c:pt>
                <c:pt idx="12">
                  <c:v>18</c:v>
                </c:pt>
                <c:pt idx="13">
                  <c:v>15.9</c:v>
                </c:pt>
                <c:pt idx="14">
                  <c:v>15</c:v>
                </c:pt>
                <c:pt idx="15">
                  <c:v>15.1</c:v>
                </c:pt>
                <c:pt idx="16">
                  <c:v>15.6</c:v>
                </c:pt>
                <c:pt idx="17">
                  <c:v>17.3</c:v>
                </c:pt>
                <c:pt idx="18">
                  <c:v>17.399999999999999</c:v>
                </c:pt>
                <c:pt idx="19">
                  <c:v>17</c:v>
                </c:pt>
                <c:pt idx="20">
                  <c:v>34.9</c:v>
                </c:pt>
                <c:pt idx="21">
                  <c:v>94.6</c:v>
                </c:pt>
                <c:pt idx="22">
                  <c:v>81.400000000000006</c:v>
                </c:pt>
                <c:pt idx="23">
                  <c:v>47.2</c:v>
                </c:pt>
                <c:pt idx="24">
                  <c:v>34.799999999999997</c:v>
                </c:pt>
                <c:pt idx="25">
                  <c:v>29.4</c:v>
                </c:pt>
                <c:pt idx="26">
                  <c:v>25.8</c:v>
                </c:pt>
                <c:pt idx="27">
                  <c:v>24.9</c:v>
                </c:pt>
                <c:pt idx="28">
                  <c:v>26.2</c:v>
                </c:pt>
                <c:pt idx="29">
                  <c:v>25.2</c:v>
                </c:pt>
                <c:pt idx="30">
                  <c:v>24.3</c:v>
                </c:pt>
                <c:pt idx="31">
                  <c:v>22.4</c:v>
                </c:pt>
                <c:pt idx="32">
                  <c:v>21.2</c:v>
                </c:pt>
                <c:pt idx="33">
                  <c:v>19.2</c:v>
                </c:pt>
                <c:pt idx="34">
                  <c:v>17.600000000000001</c:v>
                </c:pt>
                <c:pt idx="35">
                  <c:v>16.5</c:v>
                </c:pt>
                <c:pt idx="36">
                  <c:v>16.7</c:v>
                </c:pt>
                <c:pt idx="37">
                  <c:v>27.4</c:v>
                </c:pt>
                <c:pt idx="38">
                  <c:v>70.400000000000006</c:v>
                </c:pt>
                <c:pt idx="39">
                  <c:v>104</c:v>
                </c:pt>
                <c:pt idx="40">
                  <c:v>234</c:v>
                </c:pt>
                <c:pt idx="41">
                  <c:v>238</c:v>
                </c:pt>
                <c:pt idx="42">
                  <c:v>125</c:v>
                </c:pt>
                <c:pt idx="43">
                  <c:v>79.5</c:v>
                </c:pt>
                <c:pt idx="44">
                  <c:v>61.2</c:v>
                </c:pt>
                <c:pt idx="45">
                  <c:v>52.5</c:v>
                </c:pt>
                <c:pt idx="46">
                  <c:v>48.1</c:v>
                </c:pt>
                <c:pt idx="47">
                  <c:v>43.7</c:v>
                </c:pt>
                <c:pt idx="48">
                  <c:v>39.9</c:v>
                </c:pt>
                <c:pt idx="49">
                  <c:v>37.299999999999997</c:v>
                </c:pt>
                <c:pt idx="50">
                  <c:v>33.5</c:v>
                </c:pt>
                <c:pt idx="51">
                  <c:v>31.5</c:v>
                </c:pt>
                <c:pt idx="52">
                  <c:v>30.6</c:v>
                </c:pt>
                <c:pt idx="53">
                  <c:v>33.4</c:v>
                </c:pt>
                <c:pt idx="54">
                  <c:v>37.1</c:v>
                </c:pt>
                <c:pt idx="55">
                  <c:v>49</c:v>
                </c:pt>
                <c:pt idx="56">
                  <c:v>99.2</c:v>
                </c:pt>
                <c:pt idx="57">
                  <c:v>97.1</c:v>
                </c:pt>
                <c:pt idx="58">
                  <c:v>71</c:v>
                </c:pt>
                <c:pt idx="59">
                  <c:v>58.4</c:v>
                </c:pt>
                <c:pt idx="60">
                  <c:v>62.4</c:v>
                </c:pt>
                <c:pt idx="61">
                  <c:v>150</c:v>
                </c:pt>
                <c:pt idx="62">
                  <c:v>834</c:v>
                </c:pt>
                <c:pt idx="63">
                  <c:v>1270</c:v>
                </c:pt>
                <c:pt idx="64">
                  <c:v>1010</c:v>
                </c:pt>
                <c:pt idx="65">
                  <c:v>1090</c:v>
                </c:pt>
                <c:pt idx="66">
                  <c:v>1600</c:v>
                </c:pt>
                <c:pt idx="67">
                  <c:v>1520</c:v>
                </c:pt>
                <c:pt idx="68">
                  <c:v>789</c:v>
                </c:pt>
                <c:pt idx="69">
                  <c:v>367</c:v>
                </c:pt>
                <c:pt idx="70">
                  <c:v>265</c:v>
                </c:pt>
                <c:pt idx="71">
                  <c:v>205</c:v>
                </c:pt>
                <c:pt idx="72">
                  <c:v>166</c:v>
                </c:pt>
                <c:pt idx="73">
                  <c:v>140</c:v>
                </c:pt>
                <c:pt idx="74">
                  <c:v>113</c:v>
                </c:pt>
                <c:pt idx="75">
                  <c:v>91.7</c:v>
                </c:pt>
                <c:pt idx="76">
                  <c:v>80.400000000000006</c:v>
                </c:pt>
                <c:pt idx="77">
                  <c:v>82</c:v>
                </c:pt>
                <c:pt idx="78">
                  <c:v>94.5</c:v>
                </c:pt>
                <c:pt idx="79">
                  <c:v>125</c:v>
                </c:pt>
                <c:pt idx="80">
                  <c:v>199</c:v>
                </c:pt>
                <c:pt idx="81">
                  <c:v>167</c:v>
                </c:pt>
                <c:pt idx="82">
                  <c:v>113</c:v>
                </c:pt>
                <c:pt idx="83">
                  <c:v>105</c:v>
                </c:pt>
                <c:pt idx="84">
                  <c:v>111</c:v>
                </c:pt>
                <c:pt idx="85">
                  <c:v>128</c:v>
                </c:pt>
                <c:pt idx="86">
                  <c:v>142</c:v>
                </c:pt>
                <c:pt idx="87">
                  <c:v>112</c:v>
                </c:pt>
                <c:pt idx="88">
                  <c:v>93.3</c:v>
                </c:pt>
                <c:pt idx="89">
                  <c:v>82.7</c:v>
                </c:pt>
                <c:pt idx="90">
                  <c:v>59</c:v>
                </c:pt>
                <c:pt idx="91">
                  <c:v>60</c:v>
                </c:pt>
                <c:pt idx="92">
                  <c:v>67</c:v>
                </c:pt>
                <c:pt idx="93">
                  <c:v>75</c:v>
                </c:pt>
                <c:pt idx="94">
                  <c:v>72</c:v>
                </c:pt>
                <c:pt idx="95">
                  <c:v>71</c:v>
                </c:pt>
                <c:pt idx="96">
                  <c:v>105</c:v>
                </c:pt>
                <c:pt idx="97">
                  <c:v>151</c:v>
                </c:pt>
                <c:pt idx="98">
                  <c:v>154</c:v>
                </c:pt>
                <c:pt idx="99">
                  <c:v>148</c:v>
                </c:pt>
                <c:pt idx="100">
                  <c:v>172</c:v>
                </c:pt>
                <c:pt idx="101">
                  <c:v>269</c:v>
                </c:pt>
                <c:pt idx="102">
                  <c:v>254</c:v>
                </c:pt>
                <c:pt idx="103">
                  <c:v>499</c:v>
                </c:pt>
                <c:pt idx="104">
                  <c:v>1050</c:v>
                </c:pt>
                <c:pt idx="105">
                  <c:v>572</c:v>
                </c:pt>
                <c:pt idx="106">
                  <c:v>330</c:v>
                </c:pt>
                <c:pt idx="107">
                  <c:v>252</c:v>
                </c:pt>
                <c:pt idx="108">
                  <c:v>216</c:v>
                </c:pt>
                <c:pt idx="109">
                  <c:v>225</c:v>
                </c:pt>
                <c:pt idx="110">
                  <c:v>219</c:v>
                </c:pt>
                <c:pt idx="111">
                  <c:v>143</c:v>
                </c:pt>
                <c:pt idx="112">
                  <c:v>127</c:v>
                </c:pt>
                <c:pt idx="113">
                  <c:v>162</c:v>
                </c:pt>
                <c:pt idx="114">
                  <c:v>122</c:v>
                </c:pt>
                <c:pt idx="115">
                  <c:v>106</c:v>
                </c:pt>
                <c:pt idx="116">
                  <c:v>500</c:v>
                </c:pt>
                <c:pt idx="117">
                  <c:v>886</c:v>
                </c:pt>
                <c:pt idx="118">
                  <c:v>572</c:v>
                </c:pt>
                <c:pt idx="119">
                  <c:v>556</c:v>
                </c:pt>
                <c:pt idx="120">
                  <c:v>1050</c:v>
                </c:pt>
                <c:pt idx="121">
                  <c:v>1370</c:v>
                </c:pt>
                <c:pt idx="122">
                  <c:v>1560</c:v>
                </c:pt>
                <c:pt idx="123">
                  <c:v>1120</c:v>
                </c:pt>
                <c:pt idx="124">
                  <c:v>850</c:v>
                </c:pt>
                <c:pt idx="125">
                  <c:v>1450</c:v>
                </c:pt>
                <c:pt idx="126">
                  <c:v>1440</c:v>
                </c:pt>
                <c:pt idx="127">
                  <c:v>870</c:v>
                </c:pt>
                <c:pt idx="128">
                  <c:v>512</c:v>
                </c:pt>
                <c:pt idx="129">
                  <c:v>401</c:v>
                </c:pt>
                <c:pt idx="130">
                  <c:v>326</c:v>
                </c:pt>
                <c:pt idx="131">
                  <c:v>474</c:v>
                </c:pt>
                <c:pt idx="132">
                  <c:v>521</c:v>
                </c:pt>
                <c:pt idx="133">
                  <c:v>385</c:v>
                </c:pt>
                <c:pt idx="134">
                  <c:v>331</c:v>
                </c:pt>
                <c:pt idx="135">
                  <c:v>297</c:v>
                </c:pt>
                <c:pt idx="136">
                  <c:v>261</c:v>
                </c:pt>
                <c:pt idx="137">
                  <c:v>230</c:v>
                </c:pt>
                <c:pt idx="138">
                  <c:v>204</c:v>
                </c:pt>
                <c:pt idx="139">
                  <c:v>207</c:v>
                </c:pt>
                <c:pt idx="140">
                  <c:v>832</c:v>
                </c:pt>
                <c:pt idx="141">
                  <c:v>1110</c:v>
                </c:pt>
                <c:pt idx="142">
                  <c:v>799</c:v>
                </c:pt>
                <c:pt idx="143">
                  <c:v>1060</c:v>
                </c:pt>
                <c:pt idx="144">
                  <c:v>1240</c:v>
                </c:pt>
                <c:pt idx="145">
                  <c:v>915</c:v>
                </c:pt>
                <c:pt idx="146">
                  <c:v>528</c:v>
                </c:pt>
                <c:pt idx="147">
                  <c:v>376</c:v>
                </c:pt>
                <c:pt idx="148">
                  <c:v>297</c:v>
                </c:pt>
                <c:pt idx="149">
                  <c:v>252</c:v>
                </c:pt>
                <c:pt idx="150">
                  <c:v>219</c:v>
                </c:pt>
                <c:pt idx="151">
                  <c:v>183</c:v>
                </c:pt>
                <c:pt idx="152">
                  <c:v>160</c:v>
                </c:pt>
                <c:pt idx="153">
                  <c:v>145</c:v>
                </c:pt>
                <c:pt idx="154">
                  <c:v>285</c:v>
                </c:pt>
                <c:pt idx="155">
                  <c:v>560</c:v>
                </c:pt>
                <c:pt idx="156">
                  <c:v>343</c:v>
                </c:pt>
                <c:pt idx="157">
                  <c:v>354</c:v>
                </c:pt>
                <c:pt idx="158">
                  <c:v>485</c:v>
                </c:pt>
                <c:pt idx="159">
                  <c:v>353</c:v>
                </c:pt>
                <c:pt idx="160">
                  <c:v>285</c:v>
                </c:pt>
                <c:pt idx="161">
                  <c:v>253</c:v>
                </c:pt>
                <c:pt idx="162">
                  <c:v>240</c:v>
                </c:pt>
                <c:pt idx="163">
                  <c:v>201</c:v>
                </c:pt>
                <c:pt idx="164">
                  <c:v>170</c:v>
                </c:pt>
                <c:pt idx="165">
                  <c:v>149</c:v>
                </c:pt>
                <c:pt idx="166">
                  <c:v>131</c:v>
                </c:pt>
                <c:pt idx="167">
                  <c:v>175</c:v>
                </c:pt>
                <c:pt idx="168">
                  <c:v>399</c:v>
                </c:pt>
                <c:pt idx="169">
                  <c:v>434</c:v>
                </c:pt>
                <c:pt idx="170">
                  <c:v>357</c:v>
                </c:pt>
                <c:pt idx="171">
                  <c:v>296</c:v>
                </c:pt>
                <c:pt idx="172">
                  <c:v>714</c:v>
                </c:pt>
                <c:pt idx="173">
                  <c:v>1130</c:v>
                </c:pt>
                <c:pt idx="174">
                  <c:v>927</c:v>
                </c:pt>
                <c:pt idx="175">
                  <c:v>423</c:v>
                </c:pt>
                <c:pt idx="176">
                  <c:v>313</c:v>
                </c:pt>
                <c:pt idx="177">
                  <c:v>249</c:v>
                </c:pt>
                <c:pt idx="178">
                  <c:v>207</c:v>
                </c:pt>
                <c:pt idx="179">
                  <c:v>184</c:v>
                </c:pt>
                <c:pt idx="180">
                  <c:v>158</c:v>
                </c:pt>
                <c:pt idx="181">
                  <c:v>138</c:v>
                </c:pt>
                <c:pt idx="182">
                  <c:v>132</c:v>
                </c:pt>
                <c:pt idx="183">
                  <c:v>165</c:v>
                </c:pt>
                <c:pt idx="184">
                  <c:v>146</c:v>
                </c:pt>
                <c:pt idx="185">
                  <c:v>115</c:v>
                </c:pt>
                <c:pt idx="186">
                  <c:v>104</c:v>
                </c:pt>
                <c:pt idx="187">
                  <c:v>109</c:v>
                </c:pt>
                <c:pt idx="188">
                  <c:v>110</c:v>
                </c:pt>
                <c:pt idx="189">
                  <c:v>112</c:v>
                </c:pt>
                <c:pt idx="190">
                  <c:v>122</c:v>
                </c:pt>
                <c:pt idx="191">
                  <c:v>168</c:v>
                </c:pt>
                <c:pt idx="192">
                  <c:v>382</c:v>
                </c:pt>
                <c:pt idx="193">
                  <c:v>574</c:v>
                </c:pt>
                <c:pt idx="194">
                  <c:v>343</c:v>
                </c:pt>
                <c:pt idx="195">
                  <c:v>265</c:v>
                </c:pt>
                <c:pt idx="196">
                  <c:v>218</c:v>
                </c:pt>
                <c:pt idx="197">
                  <c:v>169</c:v>
                </c:pt>
                <c:pt idx="198">
                  <c:v>142</c:v>
                </c:pt>
                <c:pt idx="199">
                  <c:v>123</c:v>
                </c:pt>
                <c:pt idx="200">
                  <c:v>134</c:v>
                </c:pt>
                <c:pt idx="201">
                  <c:v>413</c:v>
                </c:pt>
                <c:pt idx="202">
                  <c:v>441</c:v>
                </c:pt>
                <c:pt idx="203">
                  <c:v>368</c:v>
                </c:pt>
                <c:pt idx="204">
                  <c:v>506</c:v>
                </c:pt>
                <c:pt idx="205">
                  <c:v>544</c:v>
                </c:pt>
                <c:pt idx="206">
                  <c:v>399</c:v>
                </c:pt>
                <c:pt idx="207">
                  <c:v>273</c:v>
                </c:pt>
                <c:pt idx="208">
                  <c:v>251</c:v>
                </c:pt>
                <c:pt idx="209">
                  <c:v>262</c:v>
                </c:pt>
                <c:pt idx="210">
                  <c:v>200</c:v>
                </c:pt>
                <c:pt idx="211">
                  <c:v>227</c:v>
                </c:pt>
                <c:pt idx="212">
                  <c:v>299</c:v>
                </c:pt>
                <c:pt idx="213">
                  <c:v>238</c:v>
                </c:pt>
                <c:pt idx="214">
                  <c:v>174</c:v>
                </c:pt>
                <c:pt idx="215">
                  <c:v>133</c:v>
                </c:pt>
                <c:pt idx="216">
                  <c:v>110</c:v>
                </c:pt>
                <c:pt idx="217">
                  <c:v>99.5</c:v>
                </c:pt>
                <c:pt idx="218">
                  <c:v>84.8</c:v>
                </c:pt>
                <c:pt idx="219">
                  <c:v>72.3</c:v>
                </c:pt>
                <c:pt idx="220">
                  <c:v>64.400000000000006</c:v>
                </c:pt>
                <c:pt idx="221">
                  <c:v>58.5</c:v>
                </c:pt>
                <c:pt idx="222">
                  <c:v>52.2</c:v>
                </c:pt>
                <c:pt idx="223">
                  <c:v>45.3</c:v>
                </c:pt>
                <c:pt idx="224">
                  <c:v>41.3</c:v>
                </c:pt>
                <c:pt idx="225">
                  <c:v>39.700000000000003</c:v>
                </c:pt>
                <c:pt idx="226">
                  <c:v>43.9</c:v>
                </c:pt>
                <c:pt idx="227">
                  <c:v>45.3</c:v>
                </c:pt>
                <c:pt idx="228">
                  <c:v>41.9</c:v>
                </c:pt>
                <c:pt idx="229">
                  <c:v>34.799999999999997</c:v>
                </c:pt>
                <c:pt idx="230">
                  <c:v>28.8</c:v>
                </c:pt>
                <c:pt idx="231">
                  <c:v>24.4</c:v>
                </c:pt>
                <c:pt idx="232">
                  <c:v>21.6</c:v>
                </c:pt>
                <c:pt idx="233">
                  <c:v>19.399999999999999</c:v>
                </c:pt>
                <c:pt idx="234">
                  <c:v>17.2</c:v>
                </c:pt>
                <c:pt idx="235">
                  <c:v>15.5</c:v>
                </c:pt>
                <c:pt idx="236">
                  <c:v>13.4</c:v>
                </c:pt>
                <c:pt idx="237">
                  <c:v>13.5</c:v>
                </c:pt>
                <c:pt idx="238">
                  <c:v>15.1</c:v>
                </c:pt>
                <c:pt idx="239">
                  <c:v>16.7</c:v>
                </c:pt>
                <c:pt idx="240">
                  <c:v>17.7</c:v>
                </c:pt>
                <c:pt idx="241">
                  <c:v>14.5</c:v>
                </c:pt>
                <c:pt idx="242">
                  <c:v>11.9</c:v>
                </c:pt>
                <c:pt idx="243">
                  <c:v>10.199999999999999</c:v>
                </c:pt>
                <c:pt idx="244">
                  <c:v>171</c:v>
                </c:pt>
                <c:pt idx="245">
                  <c:v>480</c:v>
                </c:pt>
                <c:pt idx="246">
                  <c:v>198</c:v>
                </c:pt>
                <c:pt idx="247">
                  <c:v>85</c:v>
                </c:pt>
                <c:pt idx="248">
                  <c:v>55.1</c:v>
                </c:pt>
                <c:pt idx="249">
                  <c:v>41.2</c:v>
                </c:pt>
                <c:pt idx="250">
                  <c:v>34.5</c:v>
                </c:pt>
                <c:pt idx="251">
                  <c:v>29.3</c:v>
                </c:pt>
                <c:pt idx="252">
                  <c:v>25</c:v>
                </c:pt>
                <c:pt idx="253">
                  <c:v>22.3</c:v>
                </c:pt>
                <c:pt idx="254">
                  <c:v>20.5</c:v>
                </c:pt>
                <c:pt idx="255">
                  <c:v>21.9</c:v>
                </c:pt>
                <c:pt idx="256">
                  <c:v>54.7</c:v>
                </c:pt>
                <c:pt idx="257">
                  <c:v>69.7</c:v>
                </c:pt>
                <c:pt idx="258">
                  <c:v>45.6</c:v>
                </c:pt>
                <c:pt idx="259">
                  <c:v>34.200000000000003</c:v>
                </c:pt>
                <c:pt idx="260">
                  <c:v>28.3</c:v>
                </c:pt>
                <c:pt idx="261">
                  <c:v>24.1</c:v>
                </c:pt>
                <c:pt idx="262">
                  <c:v>20.399999999999999</c:v>
                </c:pt>
                <c:pt idx="263">
                  <c:v>18</c:v>
                </c:pt>
                <c:pt idx="264">
                  <c:v>16.600000000000001</c:v>
                </c:pt>
                <c:pt idx="265">
                  <c:v>16.5</c:v>
                </c:pt>
                <c:pt idx="266">
                  <c:v>35.799999999999997</c:v>
                </c:pt>
                <c:pt idx="267">
                  <c:v>95.8</c:v>
                </c:pt>
                <c:pt idx="268">
                  <c:v>78.3</c:v>
                </c:pt>
                <c:pt idx="269">
                  <c:v>54.2</c:v>
                </c:pt>
                <c:pt idx="270">
                  <c:v>43.4</c:v>
                </c:pt>
                <c:pt idx="271">
                  <c:v>33.1</c:v>
                </c:pt>
                <c:pt idx="272">
                  <c:v>29.5</c:v>
                </c:pt>
                <c:pt idx="273">
                  <c:v>24.4</c:v>
                </c:pt>
                <c:pt idx="274">
                  <c:v>20.3</c:v>
                </c:pt>
                <c:pt idx="275">
                  <c:v>18</c:v>
                </c:pt>
                <c:pt idx="276">
                  <c:v>15.4</c:v>
                </c:pt>
                <c:pt idx="277">
                  <c:v>40</c:v>
                </c:pt>
                <c:pt idx="278">
                  <c:v>38.6</c:v>
                </c:pt>
                <c:pt idx="279">
                  <c:v>32.299999999999997</c:v>
                </c:pt>
                <c:pt idx="280">
                  <c:v>32.4</c:v>
                </c:pt>
                <c:pt idx="281">
                  <c:v>56.2</c:v>
                </c:pt>
                <c:pt idx="282">
                  <c:v>66.3</c:v>
                </c:pt>
                <c:pt idx="283">
                  <c:v>48.7</c:v>
                </c:pt>
                <c:pt idx="284">
                  <c:v>33.9</c:v>
                </c:pt>
                <c:pt idx="285">
                  <c:v>26.6</c:v>
                </c:pt>
                <c:pt idx="286">
                  <c:v>21.4</c:v>
                </c:pt>
                <c:pt idx="287">
                  <c:v>17.600000000000001</c:v>
                </c:pt>
                <c:pt idx="288">
                  <c:v>15.2</c:v>
                </c:pt>
                <c:pt idx="289">
                  <c:v>13.5</c:v>
                </c:pt>
                <c:pt idx="290">
                  <c:v>12.3</c:v>
                </c:pt>
                <c:pt idx="291">
                  <c:v>10.8</c:v>
                </c:pt>
                <c:pt idx="292">
                  <c:v>10.3</c:v>
                </c:pt>
                <c:pt idx="293">
                  <c:v>8.52</c:v>
                </c:pt>
                <c:pt idx="294">
                  <c:v>7.8</c:v>
                </c:pt>
                <c:pt idx="295">
                  <c:v>6.2</c:v>
                </c:pt>
                <c:pt idx="296">
                  <c:v>6.2</c:v>
                </c:pt>
                <c:pt idx="297">
                  <c:v>10.4</c:v>
                </c:pt>
                <c:pt idx="298">
                  <c:v>18.5</c:v>
                </c:pt>
                <c:pt idx="299">
                  <c:v>69.3</c:v>
                </c:pt>
                <c:pt idx="300">
                  <c:v>105</c:v>
                </c:pt>
                <c:pt idx="301">
                  <c:v>75.599999999999994</c:v>
                </c:pt>
                <c:pt idx="302">
                  <c:v>42.9</c:v>
                </c:pt>
                <c:pt idx="303">
                  <c:v>35.200000000000003</c:v>
                </c:pt>
                <c:pt idx="304">
                  <c:v>33.200000000000003</c:v>
                </c:pt>
                <c:pt idx="305">
                  <c:v>25.4</c:v>
                </c:pt>
                <c:pt idx="306">
                  <c:v>18.8</c:v>
                </c:pt>
                <c:pt idx="307">
                  <c:v>14.9</c:v>
                </c:pt>
                <c:pt idx="308">
                  <c:v>12.2</c:v>
                </c:pt>
                <c:pt idx="309">
                  <c:v>10.8</c:v>
                </c:pt>
                <c:pt idx="310">
                  <c:v>9.3699999999999992</c:v>
                </c:pt>
                <c:pt idx="311">
                  <c:v>7.89</c:v>
                </c:pt>
                <c:pt idx="312">
                  <c:v>6.89</c:v>
                </c:pt>
                <c:pt idx="313">
                  <c:v>6.16</c:v>
                </c:pt>
                <c:pt idx="314">
                  <c:v>5.4</c:v>
                </c:pt>
                <c:pt idx="315">
                  <c:v>4.7699999999999996</c:v>
                </c:pt>
                <c:pt idx="316">
                  <c:v>4.3499999999999996</c:v>
                </c:pt>
                <c:pt idx="317">
                  <c:v>4.28</c:v>
                </c:pt>
                <c:pt idx="318">
                  <c:v>3.83</c:v>
                </c:pt>
                <c:pt idx="319">
                  <c:v>3.34</c:v>
                </c:pt>
                <c:pt idx="320">
                  <c:v>2.95</c:v>
                </c:pt>
                <c:pt idx="321">
                  <c:v>2.5099999999999998</c:v>
                </c:pt>
                <c:pt idx="322">
                  <c:v>2.27</c:v>
                </c:pt>
                <c:pt idx="323">
                  <c:v>2.12</c:v>
                </c:pt>
                <c:pt idx="324">
                  <c:v>2.15</c:v>
                </c:pt>
                <c:pt idx="325">
                  <c:v>2.4300000000000002</c:v>
                </c:pt>
                <c:pt idx="326">
                  <c:v>2.42</c:v>
                </c:pt>
                <c:pt idx="327">
                  <c:v>2.3199999999999998</c:v>
                </c:pt>
                <c:pt idx="328">
                  <c:v>2.06</c:v>
                </c:pt>
                <c:pt idx="329">
                  <c:v>1.85</c:v>
                </c:pt>
                <c:pt idx="330">
                  <c:v>1.6</c:v>
                </c:pt>
                <c:pt idx="331">
                  <c:v>1.73</c:v>
                </c:pt>
                <c:pt idx="332">
                  <c:v>1.63</c:v>
                </c:pt>
                <c:pt idx="333">
                  <c:v>1.47</c:v>
                </c:pt>
                <c:pt idx="334">
                  <c:v>1.35</c:v>
                </c:pt>
                <c:pt idx="335">
                  <c:v>1.21</c:v>
                </c:pt>
                <c:pt idx="336">
                  <c:v>1.04</c:v>
                </c:pt>
                <c:pt idx="337">
                  <c:v>0.85</c:v>
                </c:pt>
                <c:pt idx="338">
                  <c:v>0.82</c:v>
                </c:pt>
                <c:pt idx="339">
                  <c:v>0.73</c:v>
                </c:pt>
                <c:pt idx="340">
                  <c:v>0.59</c:v>
                </c:pt>
                <c:pt idx="341">
                  <c:v>0.62</c:v>
                </c:pt>
                <c:pt idx="342">
                  <c:v>1.24</c:v>
                </c:pt>
                <c:pt idx="343">
                  <c:v>2.4</c:v>
                </c:pt>
                <c:pt idx="344">
                  <c:v>5.01</c:v>
                </c:pt>
                <c:pt idx="345">
                  <c:v>6.13</c:v>
                </c:pt>
                <c:pt idx="346">
                  <c:v>8.17</c:v>
                </c:pt>
                <c:pt idx="347">
                  <c:v>6.19</c:v>
                </c:pt>
                <c:pt idx="348">
                  <c:v>4.59</c:v>
                </c:pt>
                <c:pt idx="349">
                  <c:v>3.77</c:v>
                </c:pt>
                <c:pt idx="350">
                  <c:v>3.47</c:v>
                </c:pt>
                <c:pt idx="351">
                  <c:v>4</c:v>
                </c:pt>
                <c:pt idx="352">
                  <c:v>3.98</c:v>
                </c:pt>
                <c:pt idx="353">
                  <c:v>3.72</c:v>
                </c:pt>
                <c:pt idx="354">
                  <c:v>3.4</c:v>
                </c:pt>
                <c:pt idx="355">
                  <c:v>3.36</c:v>
                </c:pt>
                <c:pt idx="356">
                  <c:v>3.93</c:v>
                </c:pt>
                <c:pt idx="357">
                  <c:v>3.92</c:v>
                </c:pt>
                <c:pt idx="358">
                  <c:v>3.88</c:v>
                </c:pt>
                <c:pt idx="359">
                  <c:v>3.34</c:v>
                </c:pt>
                <c:pt idx="360">
                  <c:v>3.1</c:v>
                </c:pt>
                <c:pt idx="361">
                  <c:v>2.82</c:v>
                </c:pt>
                <c:pt idx="362">
                  <c:v>2.34</c:v>
                </c:pt>
                <c:pt idx="363">
                  <c:v>2.19</c:v>
                </c:pt>
                <c:pt idx="364">
                  <c:v>13.1</c:v>
                </c:pt>
                <c:pt idx="365">
                  <c:v>27.8</c:v>
                </c:pt>
                <c:pt idx="366">
                  <c:v>34.799999999999997</c:v>
                </c:pt>
                <c:pt idx="367">
                  <c:v>24.1</c:v>
                </c:pt>
                <c:pt idx="368">
                  <c:v>14.4</c:v>
                </c:pt>
                <c:pt idx="369">
                  <c:v>9.84</c:v>
                </c:pt>
                <c:pt idx="370">
                  <c:v>7.12</c:v>
                </c:pt>
                <c:pt idx="371">
                  <c:v>4.74</c:v>
                </c:pt>
                <c:pt idx="372">
                  <c:v>3.34</c:v>
                </c:pt>
                <c:pt idx="373">
                  <c:v>2.91</c:v>
                </c:pt>
                <c:pt idx="374">
                  <c:v>2.74</c:v>
                </c:pt>
                <c:pt idx="375">
                  <c:v>2.75</c:v>
                </c:pt>
                <c:pt idx="376">
                  <c:v>2.66</c:v>
                </c:pt>
                <c:pt idx="377">
                  <c:v>2.6</c:v>
                </c:pt>
                <c:pt idx="378">
                  <c:v>2.7</c:v>
                </c:pt>
                <c:pt idx="379">
                  <c:v>2.33</c:v>
                </c:pt>
                <c:pt idx="380">
                  <c:v>2.37</c:v>
                </c:pt>
                <c:pt idx="381">
                  <c:v>2.34</c:v>
                </c:pt>
                <c:pt idx="382">
                  <c:v>2.36</c:v>
                </c:pt>
                <c:pt idx="383">
                  <c:v>2.65</c:v>
                </c:pt>
                <c:pt idx="384">
                  <c:v>2.9</c:v>
                </c:pt>
                <c:pt idx="385">
                  <c:v>3.16</c:v>
                </c:pt>
                <c:pt idx="386">
                  <c:v>2.84</c:v>
                </c:pt>
                <c:pt idx="387">
                  <c:v>2.6</c:v>
                </c:pt>
                <c:pt idx="388">
                  <c:v>2.5099999999999998</c:v>
                </c:pt>
                <c:pt idx="389">
                  <c:v>2.52</c:v>
                </c:pt>
                <c:pt idx="390">
                  <c:v>2.63</c:v>
                </c:pt>
                <c:pt idx="391">
                  <c:v>2.35</c:v>
                </c:pt>
                <c:pt idx="392">
                  <c:v>2.38</c:v>
                </c:pt>
                <c:pt idx="393">
                  <c:v>2.68</c:v>
                </c:pt>
                <c:pt idx="394">
                  <c:v>2.9</c:v>
                </c:pt>
                <c:pt idx="395">
                  <c:v>2.68</c:v>
                </c:pt>
                <c:pt idx="396">
                  <c:v>3</c:v>
                </c:pt>
                <c:pt idx="397">
                  <c:v>3.14</c:v>
                </c:pt>
                <c:pt idx="398">
                  <c:v>3.14</c:v>
                </c:pt>
                <c:pt idx="399">
                  <c:v>2.96</c:v>
                </c:pt>
                <c:pt idx="400">
                  <c:v>3.77</c:v>
                </c:pt>
                <c:pt idx="401">
                  <c:v>3.91</c:v>
                </c:pt>
                <c:pt idx="402">
                  <c:v>3.47</c:v>
                </c:pt>
                <c:pt idx="403">
                  <c:v>4.12</c:v>
                </c:pt>
                <c:pt idx="404">
                  <c:v>4.43</c:v>
                </c:pt>
                <c:pt idx="405">
                  <c:v>5.93</c:v>
                </c:pt>
                <c:pt idx="406">
                  <c:v>8.8000000000000007</c:v>
                </c:pt>
                <c:pt idx="407">
                  <c:v>10.6</c:v>
                </c:pt>
                <c:pt idx="408">
                  <c:v>9.89</c:v>
                </c:pt>
                <c:pt idx="409">
                  <c:v>8.77</c:v>
                </c:pt>
                <c:pt idx="410">
                  <c:v>9.07</c:v>
                </c:pt>
                <c:pt idx="411">
                  <c:v>12.1</c:v>
                </c:pt>
                <c:pt idx="412">
                  <c:v>15.6</c:v>
                </c:pt>
                <c:pt idx="413">
                  <c:v>16.100000000000001</c:v>
                </c:pt>
                <c:pt idx="414">
                  <c:v>13.6</c:v>
                </c:pt>
                <c:pt idx="415">
                  <c:v>10.8</c:v>
                </c:pt>
                <c:pt idx="416">
                  <c:v>14.9</c:v>
                </c:pt>
                <c:pt idx="417">
                  <c:v>32.299999999999997</c:v>
                </c:pt>
                <c:pt idx="418">
                  <c:v>38.5</c:v>
                </c:pt>
                <c:pt idx="419">
                  <c:v>28.8</c:v>
                </c:pt>
                <c:pt idx="420">
                  <c:v>26.1</c:v>
                </c:pt>
                <c:pt idx="421">
                  <c:v>19.2</c:v>
                </c:pt>
                <c:pt idx="422">
                  <c:v>483</c:v>
                </c:pt>
                <c:pt idx="423">
                  <c:v>971</c:v>
                </c:pt>
                <c:pt idx="424">
                  <c:v>418</c:v>
                </c:pt>
                <c:pt idx="425">
                  <c:v>140</c:v>
                </c:pt>
                <c:pt idx="426">
                  <c:v>92.4</c:v>
                </c:pt>
                <c:pt idx="427">
                  <c:v>76.3</c:v>
                </c:pt>
                <c:pt idx="428">
                  <c:v>62.6</c:v>
                </c:pt>
                <c:pt idx="429">
                  <c:v>70.3</c:v>
                </c:pt>
                <c:pt idx="430">
                  <c:v>70.2</c:v>
                </c:pt>
                <c:pt idx="431">
                  <c:v>109</c:v>
                </c:pt>
                <c:pt idx="432">
                  <c:v>244</c:v>
                </c:pt>
                <c:pt idx="433">
                  <c:v>169</c:v>
                </c:pt>
                <c:pt idx="434">
                  <c:v>109</c:v>
                </c:pt>
                <c:pt idx="435">
                  <c:v>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48-443D-B7CB-1EDD0723C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0323631"/>
        <c:axId val="1360324879"/>
      </c:scatterChart>
      <c:valAx>
        <c:axId val="1360323631"/>
        <c:scaling>
          <c:orientation val="minMax"/>
          <c:max val="42730"/>
          <c:min val="426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4879"/>
        <c:crosses val="autoZero"/>
        <c:crossBetween val="midCat"/>
        <c:majorUnit val="20"/>
      </c:valAx>
      <c:valAx>
        <c:axId val="1360324879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at Bolins Mills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3631"/>
        <c:crosses val="autoZero"/>
        <c:crossBetween val="midCat"/>
      </c:valAx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38648293963253"/>
          <c:y val="8.9430951559408209E-2"/>
          <c:w val="0.71684973753280845"/>
          <c:h val="0.7219651251297133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Discharge (cfs)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Sheet1!$A$2:$A$437</c:f>
              <c:numCache>
                <c:formatCode>m/d/yyyy</c:formatCode>
                <c:ptCount val="436"/>
                <c:pt idx="0">
                  <c:v>42300</c:v>
                </c:pt>
                <c:pt idx="1">
                  <c:v>42301</c:v>
                </c:pt>
                <c:pt idx="2">
                  <c:v>42302</c:v>
                </c:pt>
                <c:pt idx="3">
                  <c:v>42303</c:v>
                </c:pt>
                <c:pt idx="4">
                  <c:v>42304</c:v>
                </c:pt>
                <c:pt idx="5">
                  <c:v>42305</c:v>
                </c:pt>
                <c:pt idx="6">
                  <c:v>42306</c:v>
                </c:pt>
                <c:pt idx="7">
                  <c:v>42307</c:v>
                </c:pt>
                <c:pt idx="8">
                  <c:v>42308</c:v>
                </c:pt>
                <c:pt idx="9">
                  <c:v>42309</c:v>
                </c:pt>
                <c:pt idx="10">
                  <c:v>42310</c:v>
                </c:pt>
                <c:pt idx="11">
                  <c:v>42311</c:v>
                </c:pt>
                <c:pt idx="12">
                  <c:v>42312</c:v>
                </c:pt>
                <c:pt idx="13">
                  <c:v>42313</c:v>
                </c:pt>
                <c:pt idx="14">
                  <c:v>42314</c:v>
                </c:pt>
                <c:pt idx="15">
                  <c:v>42315</c:v>
                </c:pt>
                <c:pt idx="16">
                  <c:v>42316</c:v>
                </c:pt>
                <c:pt idx="17">
                  <c:v>42317</c:v>
                </c:pt>
                <c:pt idx="18">
                  <c:v>42318</c:v>
                </c:pt>
                <c:pt idx="19">
                  <c:v>42319</c:v>
                </c:pt>
                <c:pt idx="20">
                  <c:v>42320</c:v>
                </c:pt>
                <c:pt idx="21">
                  <c:v>42321</c:v>
                </c:pt>
                <c:pt idx="22">
                  <c:v>42322</c:v>
                </c:pt>
                <c:pt idx="23">
                  <c:v>42323</c:v>
                </c:pt>
                <c:pt idx="24">
                  <c:v>42324</c:v>
                </c:pt>
                <c:pt idx="25">
                  <c:v>42325</c:v>
                </c:pt>
                <c:pt idx="26">
                  <c:v>42326</c:v>
                </c:pt>
                <c:pt idx="27">
                  <c:v>42327</c:v>
                </c:pt>
                <c:pt idx="28">
                  <c:v>42328</c:v>
                </c:pt>
                <c:pt idx="29">
                  <c:v>42329</c:v>
                </c:pt>
                <c:pt idx="30">
                  <c:v>42330</c:v>
                </c:pt>
                <c:pt idx="31">
                  <c:v>42331</c:v>
                </c:pt>
                <c:pt idx="32">
                  <c:v>42332</c:v>
                </c:pt>
                <c:pt idx="33">
                  <c:v>42333</c:v>
                </c:pt>
                <c:pt idx="34">
                  <c:v>42334</c:v>
                </c:pt>
                <c:pt idx="35">
                  <c:v>42335</c:v>
                </c:pt>
                <c:pt idx="36">
                  <c:v>42336</c:v>
                </c:pt>
                <c:pt idx="37">
                  <c:v>42337</c:v>
                </c:pt>
                <c:pt idx="38">
                  <c:v>42338</c:v>
                </c:pt>
                <c:pt idx="39">
                  <c:v>42339</c:v>
                </c:pt>
                <c:pt idx="40">
                  <c:v>42340</c:v>
                </c:pt>
                <c:pt idx="41">
                  <c:v>42341</c:v>
                </c:pt>
                <c:pt idx="42">
                  <c:v>42342</c:v>
                </c:pt>
                <c:pt idx="43">
                  <c:v>42343</c:v>
                </c:pt>
                <c:pt idx="44">
                  <c:v>42344</c:v>
                </c:pt>
                <c:pt idx="45">
                  <c:v>42345</c:v>
                </c:pt>
                <c:pt idx="46">
                  <c:v>42346</c:v>
                </c:pt>
                <c:pt idx="47">
                  <c:v>42347</c:v>
                </c:pt>
                <c:pt idx="48">
                  <c:v>42348</c:v>
                </c:pt>
                <c:pt idx="49">
                  <c:v>42349</c:v>
                </c:pt>
                <c:pt idx="50">
                  <c:v>42350</c:v>
                </c:pt>
                <c:pt idx="51">
                  <c:v>42351</c:v>
                </c:pt>
                <c:pt idx="52">
                  <c:v>42352</c:v>
                </c:pt>
                <c:pt idx="53">
                  <c:v>42353</c:v>
                </c:pt>
                <c:pt idx="54">
                  <c:v>42354</c:v>
                </c:pt>
                <c:pt idx="55">
                  <c:v>42355</c:v>
                </c:pt>
                <c:pt idx="56">
                  <c:v>42356</c:v>
                </c:pt>
                <c:pt idx="57">
                  <c:v>42357</c:v>
                </c:pt>
                <c:pt idx="58">
                  <c:v>42358</c:v>
                </c:pt>
                <c:pt idx="59">
                  <c:v>42359</c:v>
                </c:pt>
                <c:pt idx="60">
                  <c:v>42360</c:v>
                </c:pt>
                <c:pt idx="61">
                  <c:v>42361</c:v>
                </c:pt>
                <c:pt idx="62">
                  <c:v>42362</c:v>
                </c:pt>
                <c:pt idx="63">
                  <c:v>42363</c:v>
                </c:pt>
                <c:pt idx="64">
                  <c:v>42364</c:v>
                </c:pt>
                <c:pt idx="65">
                  <c:v>42365</c:v>
                </c:pt>
                <c:pt idx="66">
                  <c:v>42366</c:v>
                </c:pt>
                <c:pt idx="67">
                  <c:v>42367</c:v>
                </c:pt>
                <c:pt idx="68">
                  <c:v>42368</c:v>
                </c:pt>
                <c:pt idx="69">
                  <c:v>42369</c:v>
                </c:pt>
                <c:pt idx="70">
                  <c:v>42370</c:v>
                </c:pt>
                <c:pt idx="71">
                  <c:v>42371</c:v>
                </c:pt>
                <c:pt idx="72">
                  <c:v>42372</c:v>
                </c:pt>
                <c:pt idx="73">
                  <c:v>42373</c:v>
                </c:pt>
                <c:pt idx="74">
                  <c:v>42374</c:v>
                </c:pt>
                <c:pt idx="75">
                  <c:v>42375</c:v>
                </c:pt>
                <c:pt idx="76">
                  <c:v>42376</c:v>
                </c:pt>
                <c:pt idx="77">
                  <c:v>42377</c:v>
                </c:pt>
                <c:pt idx="78">
                  <c:v>42378</c:v>
                </c:pt>
                <c:pt idx="79">
                  <c:v>42379</c:v>
                </c:pt>
                <c:pt idx="80">
                  <c:v>42380</c:v>
                </c:pt>
                <c:pt idx="81">
                  <c:v>42381</c:v>
                </c:pt>
                <c:pt idx="82">
                  <c:v>42382</c:v>
                </c:pt>
                <c:pt idx="83">
                  <c:v>42383</c:v>
                </c:pt>
                <c:pt idx="84">
                  <c:v>42384</c:v>
                </c:pt>
                <c:pt idx="85">
                  <c:v>42385</c:v>
                </c:pt>
                <c:pt idx="86">
                  <c:v>42386</c:v>
                </c:pt>
                <c:pt idx="87">
                  <c:v>42387</c:v>
                </c:pt>
                <c:pt idx="88">
                  <c:v>42388</c:v>
                </c:pt>
                <c:pt idx="89">
                  <c:v>42389</c:v>
                </c:pt>
                <c:pt idx="90">
                  <c:v>42390</c:v>
                </c:pt>
                <c:pt idx="91">
                  <c:v>42391</c:v>
                </c:pt>
                <c:pt idx="92">
                  <c:v>42392</c:v>
                </c:pt>
                <c:pt idx="93">
                  <c:v>42393</c:v>
                </c:pt>
                <c:pt idx="94">
                  <c:v>42394</c:v>
                </c:pt>
                <c:pt idx="95">
                  <c:v>42395</c:v>
                </c:pt>
                <c:pt idx="96">
                  <c:v>42396</c:v>
                </c:pt>
                <c:pt idx="97">
                  <c:v>42397</c:v>
                </c:pt>
                <c:pt idx="98">
                  <c:v>42398</c:v>
                </c:pt>
                <c:pt idx="99">
                  <c:v>42399</c:v>
                </c:pt>
                <c:pt idx="100">
                  <c:v>42400</c:v>
                </c:pt>
                <c:pt idx="101">
                  <c:v>42401</c:v>
                </c:pt>
                <c:pt idx="102">
                  <c:v>42402</c:v>
                </c:pt>
                <c:pt idx="103">
                  <c:v>42403</c:v>
                </c:pt>
                <c:pt idx="104">
                  <c:v>42404</c:v>
                </c:pt>
                <c:pt idx="105">
                  <c:v>42405</c:v>
                </c:pt>
                <c:pt idx="106">
                  <c:v>42406</c:v>
                </c:pt>
                <c:pt idx="107">
                  <c:v>42407</c:v>
                </c:pt>
                <c:pt idx="108">
                  <c:v>42408</c:v>
                </c:pt>
                <c:pt idx="109">
                  <c:v>42409</c:v>
                </c:pt>
                <c:pt idx="110">
                  <c:v>42410</c:v>
                </c:pt>
                <c:pt idx="111">
                  <c:v>42411</c:v>
                </c:pt>
                <c:pt idx="112">
                  <c:v>42412</c:v>
                </c:pt>
                <c:pt idx="113">
                  <c:v>42413</c:v>
                </c:pt>
                <c:pt idx="114">
                  <c:v>42414</c:v>
                </c:pt>
                <c:pt idx="115">
                  <c:v>42415</c:v>
                </c:pt>
                <c:pt idx="116">
                  <c:v>42416</c:v>
                </c:pt>
                <c:pt idx="117">
                  <c:v>42417</c:v>
                </c:pt>
                <c:pt idx="118">
                  <c:v>42418</c:v>
                </c:pt>
                <c:pt idx="119">
                  <c:v>42419</c:v>
                </c:pt>
                <c:pt idx="120">
                  <c:v>42420</c:v>
                </c:pt>
                <c:pt idx="121">
                  <c:v>42421</c:v>
                </c:pt>
                <c:pt idx="122">
                  <c:v>42422</c:v>
                </c:pt>
                <c:pt idx="123">
                  <c:v>42423</c:v>
                </c:pt>
                <c:pt idx="124">
                  <c:v>42424</c:v>
                </c:pt>
                <c:pt idx="125">
                  <c:v>42425</c:v>
                </c:pt>
                <c:pt idx="126">
                  <c:v>42426</c:v>
                </c:pt>
                <c:pt idx="127">
                  <c:v>42427</c:v>
                </c:pt>
                <c:pt idx="128">
                  <c:v>42428</c:v>
                </c:pt>
                <c:pt idx="129">
                  <c:v>42429</c:v>
                </c:pt>
                <c:pt idx="130">
                  <c:v>42430</c:v>
                </c:pt>
                <c:pt idx="131">
                  <c:v>42431</c:v>
                </c:pt>
                <c:pt idx="132">
                  <c:v>42432</c:v>
                </c:pt>
                <c:pt idx="133">
                  <c:v>42433</c:v>
                </c:pt>
                <c:pt idx="134">
                  <c:v>42434</c:v>
                </c:pt>
                <c:pt idx="135">
                  <c:v>42435</c:v>
                </c:pt>
                <c:pt idx="136">
                  <c:v>42436</c:v>
                </c:pt>
                <c:pt idx="137">
                  <c:v>42437</c:v>
                </c:pt>
                <c:pt idx="138">
                  <c:v>42438</c:v>
                </c:pt>
                <c:pt idx="139">
                  <c:v>42439</c:v>
                </c:pt>
                <c:pt idx="140">
                  <c:v>42440</c:v>
                </c:pt>
                <c:pt idx="141">
                  <c:v>42441</c:v>
                </c:pt>
                <c:pt idx="142">
                  <c:v>42442</c:v>
                </c:pt>
                <c:pt idx="143">
                  <c:v>42443</c:v>
                </c:pt>
                <c:pt idx="144">
                  <c:v>42444</c:v>
                </c:pt>
                <c:pt idx="145">
                  <c:v>42445</c:v>
                </c:pt>
                <c:pt idx="146">
                  <c:v>42446</c:v>
                </c:pt>
                <c:pt idx="147">
                  <c:v>42447</c:v>
                </c:pt>
                <c:pt idx="148">
                  <c:v>42448</c:v>
                </c:pt>
                <c:pt idx="149">
                  <c:v>42449</c:v>
                </c:pt>
                <c:pt idx="150">
                  <c:v>42450</c:v>
                </c:pt>
                <c:pt idx="151">
                  <c:v>42451</c:v>
                </c:pt>
                <c:pt idx="152">
                  <c:v>42452</c:v>
                </c:pt>
                <c:pt idx="153">
                  <c:v>42453</c:v>
                </c:pt>
                <c:pt idx="154">
                  <c:v>42454</c:v>
                </c:pt>
                <c:pt idx="155">
                  <c:v>42455</c:v>
                </c:pt>
                <c:pt idx="156">
                  <c:v>42456</c:v>
                </c:pt>
                <c:pt idx="157">
                  <c:v>42457</c:v>
                </c:pt>
                <c:pt idx="158">
                  <c:v>42458</c:v>
                </c:pt>
                <c:pt idx="159">
                  <c:v>42459</c:v>
                </c:pt>
                <c:pt idx="160">
                  <c:v>42460</c:v>
                </c:pt>
                <c:pt idx="161">
                  <c:v>42461</c:v>
                </c:pt>
                <c:pt idx="162">
                  <c:v>42462</c:v>
                </c:pt>
                <c:pt idx="163">
                  <c:v>42463</c:v>
                </c:pt>
                <c:pt idx="164">
                  <c:v>42464</c:v>
                </c:pt>
                <c:pt idx="165">
                  <c:v>42465</c:v>
                </c:pt>
                <c:pt idx="166">
                  <c:v>42466</c:v>
                </c:pt>
                <c:pt idx="167">
                  <c:v>42467</c:v>
                </c:pt>
                <c:pt idx="168">
                  <c:v>42468</c:v>
                </c:pt>
                <c:pt idx="169">
                  <c:v>42469</c:v>
                </c:pt>
                <c:pt idx="170">
                  <c:v>42470</c:v>
                </c:pt>
                <c:pt idx="171">
                  <c:v>42471</c:v>
                </c:pt>
                <c:pt idx="172">
                  <c:v>42472</c:v>
                </c:pt>
                <c:pt idx="173">
                  <c:v>42473</c:v>
                </c:pt>
                <c:pt idx="174">
                  <c:v>42474</c:v>
                </c:pt>
                <c:pt idx="175">
                  <c:v>42475</c:v>
                </c:pt>
                <c:pt idx="176">
                  <c:v>42476</c:v>
                </c:pt>
                <c:pt idx="177">
                  <c:v>42477</c:v>
                </c:pt>
                <c:pt idx="178">
                  <c:v>42478</c:v>
                </c:pt>
                <c:pt idx="179">
                  <c:v>42479</c:v>
                </c:pt>
                <c:pt idx="180">
                  <c:v>42480</c:v>
                </c:pt>
                <c:pt idx="181">
                  <c:v>42481</c:v>
                </c:pt>
                <c:pt idx="182">
                  <c:v>42482</c:v>
                </c:pt>
                <c:pt idx="183">
                  <c:v>42483</c:v>
                </c:pt>
                <c:pt idx="184">
                  <c:v>42484</c:v>
                </c:pt>
                <c:pt idx="185">
                  <c:v>42485</c:v>
                </c:pt>
                <c:pt idx="186">
                  <c:v>42486</c:v>
                </c:pt>
                <c:pt idx="187">
                  <c:v>42487</c:v>
                </c:pt>
                <c:pt idx="188">
                  <c:v>42488</c:v>
                </c:pt>
                <c:pt idx="189">
                  <c:v>42489</c:v>
                </c:pt>
                <c:pt idx="190">
                  <c:v>42490</c:v>
                </c:pt>
                <c:pt idx="191">
                  <c:v>42491</c:v>
                </c:pt>
                <c:pt idx="192">
                  <c:v>42492</c:v>
                </c:pt>
                <c:pt idx="193">
                  <c:v>42493</c:v>
                </c:pt>
                <c:pt idx="194">
                  <c:v>42494</c:v>
                </c:pt>
                <c:pt idx="195">
                  <c:v>42495</c:v>
                </c:pt>
                <c:pt idx="196">
                  <c:v>42496</c:v>
                </c:pt>
                <c:pt idx="197">
                  <c:v>42497</c:v>
                </c:pt>
                <c:pt idx="198">
                  <c:v>42498</c:v>
                </c:pt>
                <c:pt idx="199">
                  <c:v>42499</c:v>
                </c:pt>
                <c:pt idx="200">
                  <c:v>42500</c:v>
                </c:pt>
                <c:pt idx="201">
                  <c:v>42501</c:v>
                </c:pt>
                <c:pt idx="202">
                  <c:v>42502</c:v>
                </c:pt>
                <c:pt idx="203">
                  <c:v>42503</c:v>
                </c:pt>
                <c:pt idx="204">
                  <c:v>42504</c:v>
                </c:pt>
                <c:pt idx="205">
                  <c:v>42505</c:v>
                </c:pt>
                <c:pt idx="206">
                  <c:v>42506</c:v>
                </c:pt>
                <c:pt idx="207">
                  <c:v>42507</c:v>
                </c:pt>
                <c:pt idx="208">
                  <c:v>42508</c:v>
                </c:pt>
                <c:pt idx="209">
                  <c:v>42509</c:v>
                </c:pt>
                <c:pt idx="210">
                  <c:v>42510</c:v>
                </c:pt>
                <c:pt idx="211">
                  <c:v>42511</c:v>
                </c:pt>
                <c:pt idx="212">
                  <c:v>42512</c:v>
                </c:pt>
                <c:pt idx="213">
                  <c:v>42513</c:v>
                </c:pt>
                <c:pt idx="214">
                  <c:v>42514</c:v>
                </c:pt>
                <c:pt idx="215">
                  <c:v>42515</c:v>
                </c:pt>
                <c:pt idx="216">
                  <c:v>42516</c:v>
                </c:pt>
                <c:pt idx="217">
                  <c:v>42517</c:v>
                </c:pt>
                <c:pt idx="218">
                  <c:v>42518</c:v>
                </c:pt>
                <c:pt idx="219">
                  <c:v>42519</c:v>
                </c:pt>
                <c:pt idx="220">
                  <c:v>42520</c:v>
                </c:pt>
                <c:pt idx="221">
                  <c:v>42521</c:v>
                </c:pt>
                <c:pt idx="222">
                  <c:v>42522</c:v>
                </c:pt>
                <c:pt idx="223">
                  <c:v>42523</c:v>
                </c:pt>
                <c:pt idx="224">
                  <c:v>42524</c:v>
                </c:pt>
                <c:pt idx="225">
                  <c:v>42525</c:v>
                </c:pt>
                <c:pt idx="226">
                  <c:v>42526</c:v>
                </c:pt>
                <c:pt idx="227">
                  <c:v>42527</c:v>
                </c:pt>
                <c:pt idx="228">
                  <c:v>42528</c:v>
                </c:pt>
                <c:pt idx="229">
                  <c:v>42529</c:v>
                </c:pt>
                <c:pt idx="230">
                  <c:v>42530</c:v>
                </c:pt>
                <c:pt idx="231">
                  <c:v>42531</c:v>
                </c:pt>
                <c:pt idx="232">
                  <c:v>42532</c:v>
                </c:pt>
                <c:pt idx="233">
                  <c:v>42533</c:v>
                </c:pt>
                <c:pt idx="234">
                  <c:v>42534</c:v>
                </c:pt>
                <c:pt idx="235">
                  <c:v>42535</c:v>
                </c:pt>
                <c:pt idx="236">
                  <c:v>42536</c:v>
                </c:pt>
                <c:pt idx="237">
                  <c:v>42537</c:v>
                </c:pt>
                <c:pt idx="238">
                  <c:v>42538</c:v>
                </c:pt>
                <c:pt idx="239">
                  <c:v>42539</c:v>
                </c:pt>
                <c:pt idx="240">
                  <c:v>42540</c:v>
                </c:pt>
                <c:pt idx="241">
                  <c:v>42541</c:v>
                </c:pt>
                <c:pt idx="242">
                  <c:v>42542</c:v>
                </c:pt>
                <c:pt idx="243">
                  <c:v>42543</c:v>
                </c:pt>
                <c:pt idx="244">
                  <c:v>42544</c:v>
                </c:pt>
                <c:pt idx="245">
                  <c:v>42545</c:v>
                </c:pt>
                <c:pt idx="246">
                  <c:v>42546</c:v>
                </c:pt>
                <c:pt idx="247">
                  <c:v>42547</c:v>
                </c:pt>
                <c:pt idx="248">
                  <c:v>42548</c:v>
                </c:pt>
                <c:pt idx="249">
                  <c:v>42549</c:v>
                </c:pt>
                <c:pt idx="250">
                  <c:v>42550</c:v>
                </c:pt>
                <c:pt idx="251">
                  <c:v>42551</c:v>
                </c:pt>
                <c:pt idx="252">
                  <c:v>42552</c:v>
                </c:pt>
                <c:pt idx="253">
                  <c:v>42553</c:v>
                </c:pt>
                <c:pt idx="254">
                  <c:v>42554</c:v>
                </c:pt>
                <c:pt idx="255">
                  <c:v>42555</c:v>
                </c:pt>
                <c:pt idx="256">
                  <c:v>42556</c:v>
                </c:pt>
                <c:pt idx="257">
                  <c:v>42557</c:v>
                </c:pt>
                <c:pt idx="258">
                  <c:v>42558</c:v>
                </c:pt>
                <c:pt idx="259">
                  <c:v>42559</c:v>
                </c:pt>
                <c:pt idx="260">
                  <c:v>42560</c:v>
                </c:pt>
                <c:pt idx="261">
                  <c:v>42561</c:v>
                </c:pt>
                <c:pt idx="262">
                  <c:v>42562</c:v>
                </c:pt>
                <c:pt idx="263">
                  <c:v>42563</c:v>
                </c:pt>
                <c:pt idx="264">
                  <c:v>42564</c:v>
                </c:pt>
                <c:pt idx="265">
                  <c:v>42565</c:v>
                </c:pt>
                <c:pt idx="266">
                  <c:v>42566</c:v>
                </c:pt>
                <c:pt idx="267">
                  <c:v>42567</c:v>
                </c:pt>
                <c:pt idx="268">
                  <c:v>42568</c:v>
                </c:pt>
                <c:pt idx="269">
                  <c:v>42569</c:v>
                </c:pt>
                <c:pt idx="270">
                  <c:v>42570</c:v>
                </c:pt>
                <c:pt idx="271">
                  <c:v>42571</c:v>
                </c:pt>
                <c:pt idx="272">
                  <c:v>42572</c:v>
                </c:pt>
                <c:pt idx="273">
                  <c:v>42573</c:v>
                </c:pt>
                <c:pt idx="274">
                  <c:v>42574</c:v>
                </c:pt>
                <c:pt idx="275">
                  <c:v>42575</c:v>
                </c:pt>
                <c:pt idx="276">
                  <c:v>42576</c:v>
                </c:pt>
                <c:pt idx="277">
                  <c:v>42577</c:v>
                </c:pt>
                <c:pt idx="278">
                  <c:v>42578</c:v>
                </c:pt>
                <c:pt idx="279">
                  <c:v>42579</c:v>
                </c:pt>
                <c:pt idx="280">
                  <c:v>42580</c:v>
                </c:pt>
                <c:pt idx="281">
                  <c:v>42581</c:v>
                </c:pt>
                <c:pt idx="282">
                  <c:v>42582</c:v>
                </c:pt>
                <c:pt idx="283">
                  <c:v>42583</c:v>
                </c:pt>
                <c:pt idx="284">
                  <c:v>42584</c:v>
                </c:pt>
                <c:pt idx="285">
                  <c:v>42585</c:v>
                </c:pt>
                <c:pt idx="286">
                  <c:v>42586</c:v>
                </c:pt>
                <c:pt idx="287">
                  <c:v>42587</c:v>
                </c:pt>
                <c:pt idx="288">
                  <c:v>42588</c:v>
                </c:pt>
                <c:pt idx="289">
                  <c:v>42589</c:v>
                </c:pt>
                <c:pt idx="290">
                  <c:v>42590</c:v>
                </c:pt>
                <c:pt idx="291">
                  <c:v>42591</c:v>
                </c:pt>
                <c:pt idx="292">
                  <c:v>42592</c:v>
                </c:pt>
                <c:pt idx="293">
                  <c:v>42593</c:v>
                </c:pt>
                <c:pt idx="294">
                  <c:v>42594</c:v>
                </c:pt>
                <c:pt idx="295">
                  <c:v>42595</c:v>
                </c:pt>
                <c:pt idx="296">
                  <c:v>42596</c:v>
                </c:pt>
                <c:pt idx="297">
                  <c:v>42597</c:v>
                </c:pt>
                <c:pt idx="298">
                  <c:v>42598</c:v>
                </c:pt>
                <c:pt idx="299">
                  <c:v>42599</c:v>
                </c:pt>
                <c:pt idx="300">
                  <c:v>42600</c:v>
                </c:pt>
                <c:pt idx="301">
                  <c:v>42601</c:v>
                </c:pt>
                <c:pt idx="302">
                  <c:v>42602</c:v>
                </c:pt>
                <c:pt idx="303">
                  <c:v>42603</c:v>
                </c:pt>
                <c:pt idx="304">
                  <c:v>42604</c:v>
                </c:pt>
                <c:pt idx="305">
                  <c:v>42605</c:v>
                </c:pt>
                <c:pt idx="306">
                  <c:v>42606</c:v>
                </c:pt>
                <c:pt idx="307">
                  <c:v>42607</c:v>
                </c:pt>
                <c:pt idx="308">
                  <c:v>42608</c:v>
                </c:pt>
                <c:pt idx="309">
                  <c:v>42609</c:v>
                </c:pt>
                <c:pt idx="310">
                  <c:v>42610</c:v>
                </c:pt>
                <c:pt idx="311">
                  <c:v>42611</c:v>
                </c:pt>
                <c:pt idx="312">
                  <c:v>42612</c:v>
                </c:pt>
                <c:pt idx="313">
                  <c:v>42613</c:v>
                </c:pt>
                <c:pt idx="314">
                  <c:v>42614</c:v>
                </c:pt>
                <c:pt idx="315">
                  <c:v>42615</c:v>
                </c:pt>
                <c:pt idx="316">
                  <c:v>42616</c:v>
                </c:pt>
                <c:pt idx="317">
                  <c:v>42617</c:v>
                </c:pt>
                <c:pt idx="318">
                  <c:v>42618</c:v>
                </c:pt>
                <c:pt idx="319">
                  <c:v>42619</c:v>
                </c:pt>
                <c:pt idx="320">
                  <c:v>42620</c:v>
                </c:pt>
                <c:pt idx="321">
                  <c:v>42621</c:v>
                </c:pt>
                <c:pt idx="322">
                  <c:v>42622</c:v>
                </c:pt>
                <c:pt idx="323">
                  <c:v>42623</c:v>
                </c:pt>
                <c:pt idx="324">
                  <c:v>42624</c:v>
                </c:pt>
                <c:pt idx="325">
                  <c:v>42625</c:v>
                </c:pt>
                <c:pt idx="326">
                  <c:v>42626</c:v>
                </c:pt>
                <c:pt idx="327">
                  <c:v>42627</c:v>
                </c:pt>
                <c:pt idx="328">
                  <c:v>42628</c:v>
                </c:pt>
                <c:pt idx="329">
                  <c:v>42629</c:v>
                </c:pt>
                <c:pt idx="330">
                  <c:v>42630</c:v>
                </c:pt>
                <c:pt idx="331">
                  <c:v>42631</c:v>
                </c:pt>
                <c:pt idx="332">
                  <c:v>42632</c:v>
                </c:pt>
                <c:pt idx="333">
                  <c:v>42633</c:v>
                </c:pt>
                <c:pt idx="334">
                  <c:v>42634</c:v>
                </c:pt>
                <c:pt idx="335">
                  <c:v>42635</c:v>
                </c:pt>
                <c:pt idx="336">
                  <c:v>42636</c:v>
                </c:pt>
                <c:pt idx="337">
                  <c:v>42637</c:v>
                </c:pt>
                <c:pt idx="338">
                  <c:v>42638</c:v>
                </c:pt>
                <c:pt idx="339">
                  <c:v>42639</c:v>
                </c:pt>
                <c:pt idx="340">
                  <c:v>42640</c:v>
                </c:pt>
                <c:pt idx="341">
                  <c:v>42641</c:v>
                </c:pt>
                <c:pt idx="342">
                  <c:v>42642</c:v>
                </c:pt>
                <c:pt idx="343">
                  <c:v>42643</c:v>
                </c:pt>
                <c:pt idx="344">
                  <c:v>42644</c:v>
                </c:pt>
                <c:pt idx="345">
                  <c:v>42645</c:v>
                </c:pt>
                <c:pt idx="346">
                  <c:v>42646</c:v>
                </c:pt>
                <c:pt idx="347">
                  <c:v>42647</c:v>
                </c:pt>
                <c:pt idx="348">
                  <c:v>42648</c:v>
                </c:pt>
                <c:pt idx="349">
                  <c:v>42649</c:v>
                </c:pt>
                <c:pt idx="350">
                  <c:v>42650</c:v>
                </c:pt>
                <c:pt idx="351">
                  <c:v>42651</c:v>
                </c:pt>
                <c:pt idx="352">
                  <c:v>42652</c:v>
                </c:pt>
                <c:pt idx="353">
                  <c:v>42653</c:v>
                </c:pt>
                <c:pt idx="354">
                  <c:v>42654</c:v>
                </c:pt>
                <c:pt idx="355">
                  <c:v>42655</c:v>
                </c:pt>
                <c:pt idx="356">
                  <c:v>42656</c:v>
                </c:pt>
                <c:pt idx="357">
                  <c:v>42657</c:v>
                </c:pt>
                <c:pt idx="358">
                  <c:v>42658</c:v>
                </c:pt>
                <c:pt idx="359">
                  <c:v>42659</c:v>
                </c:pt>
                <c:pt idx="360">
                  <c:v>42660</c:v>
                </c:pt>
                <c:pt idx="361">
                  <c:v>42661</c:v>
                </c:pt>
                <c:pt idx="362">
                  <c:v>42662</c:v>
                </c:pt>
                <c:pt idx="363">
                  <c:v>42663</c:v>
                </c:pt>
                <c:pt idx="364">
                  <c:v>42664</c:v>
                </c:pt>
                <c:pt idx="365">
                  <c:v>42665</c:v>
                </c:pt>
                <c:pt idx="366">
                  <c:v>42666</c:v>
                </c:pt>
                <c:pt idx="367">
                  <c:v>42667</c:v>
                </c:pt>
                <c:pt idx="368">
                  <c:v>42668</c:v>
                </c:pt>
                <c:pt idx="369">
                  <c:v>42669</c:v>
                </c:pt>
                <c:pt idx="370">
                  <c:v>42670</c:v>
                </c:pt>
                <c:pt idx="371">
                  <c:v>42671</c:v>
                </c:pt>
                <c:pt idx="372">
                  <c:v>42672</c:v>
                </c:pt>
                <c:pt idx="373">
                  <c:v>42673</c:v>
                </c:pt>
                <c:pt idx="374">
                  <c:v>42674</c:v>
                </c:pt>
                <c:pt idx="375">
                  <c:v>42675</c:v>
                </c:pt>
                <c:pt idx="376">
                  <c:v>42676</c:v>
                </c:pt>
                <c:pt idx="377">
                  <c:v>42677</c:v>
                </c:pt>
                <c:pt idx="378">
                  <c:v>42678</c:v>
                </c:pt>
                <c:pt idx="379">
                  <c:v>42679</c:v>
                </c:pt>
                <c:pt idx="380">
                  <c:v>42680</c:v>
                </c:pt>
                <c:pt idx="381">
                  <c:v>42681</c:v>
                </c:pt>
                <c:pt idx="382">
                  <c:v>42682</c:v>
                </c:pt>
                <c:pt idx="383">
                  <c:v>42683</c:v>
                </c:pt>
                <c:pt idx="384">
                  <c:v>42684</c:v>
                </c:pt>
                <c:pt idx="385">
                  <c:v>42685</c:v>
                </c:pt>
                <c:pt idx="386">
                  <c:v>42686</c:v>
                </c:pt>
                <c:pt idx="387">
                  <c:v>42687</c:v>
                </c:pt>
                <c:pt idx="388">
                  <c:v>42688</c:v>
                </c:pt>
                <c:pt idx="389">
                  <c:v>42689</c:v>
                </c:pt>
                <c:pt idx="390">
                  <c:v>42690</c:v>
                </c:pt>
                <c:pt idx="391">
                  <c:v>42691</c:v>
                </c:pt>
                <c:pt idx="392">
                  <c:v>42692</c:v>
                </c:pt>
                <c:pt idx="393">
                  <c:v>42693</c:v>
                </c:pt>
                <c:pt idx="394">
                  <c:v>42694</c:v>
                </c:pt>
                <c:pt idx="395">
                  <c:v>42695</c:v>
                </c:pt>
                <c:pt idx="396">
                  <c:v>42696</c:v>
                </c:pt>
                <c:pt idx="397">
                  <c:v>42697</c:v>
                </c:pt>
                <c:pt idx="398">
                  <c:v>42698</c:v>
                </c:pt>
                <c:pt idx="399">
                  <c:v>42699</c:v>
                </c:pt>
                <c:pt idx="400">
                  <c:v>42700</c:v>
                </c:pt>
                <c:pt idx="401">
                  <c:v>42701</c:v>
                </c:pt>
                <c:pt idx="402">
                  <c:v>42702</c:v>
                </c:pt>
                <c:pt idx="403">
                  <c:v>42703</c:v>
                </c:pt>
                <c:pt idx="404">
                  <c:v>42704</c:v>
                </c:pt>
                <c:pt idx="405">
                  <c:v>42705</c:v>
                </c:pt>
                <c:pt idx="406">
                  <c:v>42706</c:v>
                </c:pt>
                <c:pt idx="407">
                  <c:v>42707</c:v>
                </c:pt>
                <c:pt idx="408">
                  <c:v>42708</c:v>
                </c:pt>
                <c:pt idx="409">
                  <c:v>42709</c:v>
                </c:pt>
                <c:pt idx="410">
                  <c:v>42710</c:v>
                </c:pt>
                <c:pt idx="411">
                  <c:v>42711</c:v>
                </c:pt>
                <c:pt idx="412">
                  <c:v>42712</c:v>
                </c:pt>
                <c:pt idx="413">
                  <c:v>42713</c:v>
                </c:pt>
                <c:pt idx="414">
                  <c:v>42714</c:v>
                </c:pt>
                <c:pt idx="415">
                  <c:v>42715</c:v>
                </c:pt>
                <c:pt idx="416">
                  <c:v>42716</c:v>
                </c:pt>
                <c:pt idx="417">
                  <c:v>42717</c:v>
                </c:pt>
                <c:pt idx="418">
                  <c:v>42718</c:v>
                </c:pt>
                <c:pt idx="419">
                  <c:v>42719</c:v>
                </c:pt>
                <c:pt idx="420">
                  <c:v>42720</c:v>
                </c:pt>
                <c:pt idx="421">
                  <c:v>42721</c:v>
                </c:pt>
                <c:pt idx="422">
                  <c:v>42722</c:v>
                </c:pt>
                <c:pt idx="423">
                  <c:v>42723</c:v>
                </c:pt>
                <c:pt idx="424">
                  <c:v>42724</c:v>
                </c:pt>
                <c:pt idx="425">
                  <c:v>42725</c:v>
                </c:pt>
                <c:pt idx="426">
                  <c:v>42726</c:v>
                </c:pt>
                <c:pt idx="427">
                  <c:v>42727</c:v>
                </c:pt>
                <c:pt idx="428">
                  <c:v>42728</c:v>
                </c:pt>
                <c:pt idx="429">
                  <c:v>42729</c:v>
                </c:pt>
                <c:pt idx="430">
                  <c:v>42730</c:v>
                </c:pt>
                <c:pt idx="431">
                  <c:v>42731</c:v>
                </c:pt>
                <c:pt idx="432">
                  <c:v>42732</c:v>
                </c:pt>
                <c:pt idx="433">
                  <c:v>42733</c:v>
                </c:pt>
                <c:pt idx="434">
                  <c:v>42734</c:v>
                </c:pt>
                <c:pt idx="435">
                  <c:v>42735</c:v>
                </c:pt>
              </c:numCache>
            </c:numRef>
          </c:xVal>
          <c:yVal>
            <c:numRef>
              <c:f>Sheet1!$B$2:$B$437</c:f>
              <c:numCache>
                <c:formatCode>General</c:formatCode>
                <c:ptCount val="436"/>
                <c:pt idx="0">
                  <c:v>3.29</c:v>
                </c:pt>
                <c:pt idx="1">
                  <c:v>3.55</c:v>
                </c:pt>
                <c:pt idx="2">
                  <c:v>4.92</c:v>
                </c:pt>
                <c:pt idx="3">
                  <c:v>4.6500000000000004</c:v>
                </c:pt>
                <c:pt idx="4">
                  <c:v>5.98</c:v>
                </c:pt>
                <c:pt idx="5">
                  <c:v>13.4</c:v>
                </c:pt>
                <c:pt idx="6">
                  <c:v>49</c:v>
                </c:pt>
                <c:pt idx="7">
                  <c:v>60.8</c:v>
                </c:pt>
                <c:pt idx="8">
                  <c:v>41.5</c:v>
                </c:pt>
                <c:pt idx="9">
                  <c:v>29.9</c:v>
                </c:pt>
                <c:pt idx="10">
                  <c:v>24.2</c:v>
                </c:pt>
                <c:pt idx="11">
                  <c:v>21</c:v>
                </c:pt>
                <c:pt idx="12">
                  <c:v>18</c:v>
                </c:pt>
                <c:pt idx="13">
                  <c:v>15.9</c:v>
                </c:pt>
                <c:pt idx="14">
                  <c:v>15</c:v>
                </c:pt>
                <c:pt idx="15">
                  <c:v>15.1</c:v>
                </c:pt>
                <c:pt idx="16">
                  <c:v>15.6</c:v>
                </c:pt>
                <c:pt idx="17">
                  <c:v>17.3</c:v>
                </c:pt>
                <c:pt idx="18">
                  <c:v>17.399999999999999</c:v>
                </c:pt>
                <c:pt idx="19">
                  <c:v>17</c:v>
                </c:pt>
                <c:pt idx="20">
                  <c:v>34.9</c:v>
                </c:pt>
                <c:pt idx="21">
                  <c:v>94.6</c:v>
                </c:pt>
                <c:pt idx="22">
                  <c:v>81.400000000000006</c:v>
                </c:pt>
                <c:pt idx="23">
                  <c:v>47.2</c:v>
                </c:pt>
                <c:pt idx="24">
                  <c:v>34.799999999999997</c:v>
                </c:pt>
                <c:pt idx="25">
                  <c:v>29.4</c:v>
                </c:pt>
                <c:pt idx="26">
                  <c:v>25.8</c:v>
                </c:pt>
                <c:pt idx="27">
                  <c:v>24.9</c:v>
                </c:pt>
                <c:pt idx="28">
                  <c:v>26.2</c:v>
                </c:pt>
                <c:pt idx="29">
                  <c:v>25.2</c:v>
                </c:pt>
                <c:pt idx="30">
                  <c:v>24.3</c:v>
                </c:pt>
                <c:pt idx="31">
                  <c:v>22.4</c:v>
                </c:pt>
                <c:pt idx="32">
                  <c:v>21.2</c:v>
                </c:pt>
                <c:pt idx="33">
                  <c:v>19.2</c:v>
                </c:pt>
                <c:pt idx="34">
                  <c:v>17.600000000000001</c:v>
                </c:pt>
                <c:pt idx="35">
                  <c:v>16.5</c:v>
                </c:pt>
                <c:pt idx="36">
                  <c:v>16.7</c:v>
                </c:pt>
                <c:pt idx="37">
                  <c:v>27.4</c:v>
                </c:pt>
                <c:pt idx="38">
                  <c:v>70.400000000000006</c:v>
                </c:pt>
                <c:pt idx="39">
                  <c:v>104</c:v>
                </c:pt>
                <c:pt idx="40">
                  <c:v>234</c:v>
                </c:pt>
                <c:pt idx="41">
                  <c:v>238</c:v>
                </c:pt>
                <c:pt idx="42">
                  <c:v>125</c:v>
                </c:pt>
                <c:pt idx="43">
                  <c:v>79.5</c:v>
                </c:pt>
                <c:pt idx="44">
                  <c:v>61.2</c:v>
                </c:pt>
                <c:pt idx="45">
                  <c:v>52.5</c:v>
                </c:pt>
                <c:pt idx="46">
                  <c:v>48.1</c:v>
                </c:pt>
                <c:pt idx="47">
                  <c:v>43.7</c:v>
                </c:pt>
                <c:pt idx="48">
                  <c:v>39.9</c:v>
                </c:pt>
                <c:pt idx="49">
                  <c:v>37.299999999999997</c:v>
                </c:pt>
                <c:pt idx="50">
                  <c:v>33.5</c:v>
                </c:pt>
                <c:pt idx="51">
                  <c:v>31.5</c:v>
                </c:pt>
                <c:pt idx="52">
                  <c:v>30.6</c:v>
                </c:pt>
                <c:pt idx="53">
                  <c:v>33.4</c:v>
                </c:pt>
                <c:pt idx="54">
                  <c:v>37.1</c:v>
                </c:pt>
                <c:pt idx="55">
                  <c:v>49</c:v>
                </c:pt>
                <c:pt idx="56">
                  <c:v>99.2</c:v>
                </c:pt>
                <c:pt idx="57">
                  <c:v>97.1</c:v>
                </c:pt>
                <c:pt idx="58">
                  <c:v>71</c:v>
                </c:pt>
                <c:pt idx="59">
                  <c:v>58.4</c:v>
                </c:pt>
                <c:pt idx="60">
                  <c:v>62.4</c:v>
                </c:pt>
                <c:pt idx="61">
                  <c:v>150</c:v>
                </c:pt>
                <c:pt idx="62">
                  <c:v>834</c:v>
                </c:pt>
                <c:pt idx="63">
                  <c:v>1270</c:v>
                </c:pt>
                <c:pt idx="64">
                  <c:v>1010</c:v>
                </c:pt>
                <c:pt idx="65">
                  <c:v>1090</c:v>
                </c:pt>
                <c:pt idx="66">
                  <c:v>1600</c:v>
                </c:pt>
                <c:pt idx="67">
                  <c:v>1520</c:v>
                </c:pt>
                <c:pt idx="68">
                  <c:v>789</c:v>
                </c:pt>
                <c:pt idx="69">
                  <c:v>367</c:v>
                </c:pt>
                <c:pt idx="70">
                  <c:v>265</c:v>
                </c:pt>
                <c:pt idx="71">
                  <c:v>205</c:v>
                </c:pt>
                <c:pt idx="72">
                  <c:v>166</c:v>
                </c:pt>
                <c:pt idx="73">
                  <c:v>140</c:v>
                </c:pt>
                <c:pt idx="74">
                  <c:v>113</c:v>
                </c:pt>
                <c:pt idx="75">
                  <c:v>91.7</c:v>
                </c:pt>
                <c:pt idx="76">
                  <c:v>80.400000000000006</c:v>
                </c:pt>
                <c:pt idx="77">
                  <c:v>82</c:v>
                </c:pt>
                <c:pt idx="78">
                  <c:v>94.5</c:v>
                </c:pt>
                <c:pt idx="79">
                  <c:v>125</c:v>
                </c:pt>
                <c:pt idx="80">
                  <c:v>199</c:v>
                </c:pt>
                <c:pt idx="81">
                  <c:v>167</c:v>
                </c:pt>
                <c:pt idx="82">
                  <c:v>113</c:v>
                </c:pt>
                <c:pt idx="83">
                  <c:v>105</c:v>
                </c:pt>
                <c:pt idx="84">
                  <c:v>111</c:v>
                </c:pt>
                <c:pt idx="85">
                  <c:v>128</c:v>
                </c:pt>
                <c:pt idx="86">
                  <c:v>142</c:v>
                </c:pt>
                <c:pt idx="87">
                  <c:v>112</c:v>
                </c:pt>
                <c:pt idx="88">
                  <c:v>93.3</c:v>
                </c:pt>
                <c:pt idx="89">
                  <c:v>82.7</c:v>
                </c:pt>
                <c:pt idx="90">
                  <c:v>59</c:v>
                </c:pt>
                <c:pt idx="91">
                  <c:v>60</c:v>
                </c:pt>
                <c:pt idx="92">
                  <c:v>67</c:v>
                </c:pt>
                <c:pt idx="93">
                  <c:v>75</c:v>
                </c:pt>
                <c:pt idx="94">
                  <c:v>72</c:v>
                </c:pt>
                <c:pt idx="95">
                  <c:v>71</c:v>
                </c:pt>
                <c:pt idx="96">
                  <c:v>105</c:v>
                </c:pt>
                <c:pt idx="97">
                  <c:v>151</c:v>
                </c:pt>
                <c:pt idx="98">
                  <c:v>154</c:v>
                </c:pt>
                <c:pt idx="99">
                  <c:v>148</c:v>
                </c:pt>
                <c:pt idx="100">
                  <c:v>172</c:v>
                </c:pt>
                <c:pt idx="101">
                  <c:v>269</c:v>
                </c:pt>
                <c:pt idx="102">
                  <c:v>254</c:v>
                </c:pt>
                <c:pt idx="103">
                  <c:v>499</c:v>
                </c:pt>
                <c:pt idx="104">
                  <c:v>1050</c:v>
                </c:pt>
                <c:pt idx="105">
                  <c:v>572</c:v>
                </c:pt>
                <c:pt idx="106">
                  <c:v>330</c:v>
                </c:pt>
                <c:pt idx="107">
                  <c:v>252</c:v>
                </c:pt>
                <c:pt idx="108">
                  <c:v>216</c:v>
                </c:pt>
                <c:pt idx="109">
                  <c:v>225</c:v>
                </c:pt>
                <c:pt idx="110">
                  <c:v>219</c:v>
                </c:pt>
                <c:pt idx="111">
                  <c:v>143</c:v>
                </c:pt>
                <c:pt idx="112">
                  <c:v>127</c:v>
                </c:pt>
                <c:pt idx="113">
                  <c:v>162</c:v>
                </c:pt>
                <c:pt idx="114">
                  <c:v>122</c:v>
                </c:pt>
                <c:pt idx="115">
                  <c:v>106</c:v>
                </c:pt>
                <c:pt idx="116">
                  <c:v>500</c:v>
                </c:pt>
                <c:pt idx="117">
                  <c:v>886</c:v>
                </c:pt>
                <c:pt idx="118">
                  <c:v>572</c:v>
                </c:pt>
                <c:pt idx="119">
                  <c:v>556</c:v>
                </c:pt>
                <c:pt idx="120">
                  <c:v>1050</c:v>
                </c:pt>
                <c:pt idx="121">
                  <c:v>1370</c:v>
                </c:pt>
                <c:pt idx="122">
                  <c:v>1560</c:v>
                </c:pt>
                <c:pt idx="123">
                  <c:v>1120</c:v>
                </c:pt>
                <c:pt idx="124">
                  <c:v>850</c:v>
                </c:pt>
                <c:pt idx="125">
                  <c:v>1450</c:v>
                </c:pt>
                <c:pt idx="126">
                  <c:v>1440</c:v>
                </c:pt>
                <c:pt idx="127">
                  <c:v>870</c:v>
                </c:pt>
                <c:pt idx="128">
                  <c:v>512</c:v>
                </c:pt>
                <c:pt idx="129">
                  <c:v>401</c:v>
                </c:pt>
                <c:pt idx="130">
                  <c:v>326</c:v>
                </c:pt>
                <c:pt idx="131">
                  <c:v>474</c:v>
                </c:pt>
                <c:pt idx="132">
                  <c:v>521</c:v>
                </c:pt>
                <c:pt idx="133">
                  <c:v>385</c:v>
                </c:pt>
                <c:pt idx="134">
                  <c:v>331</c:v>
                </c:pt>
                <c:pt idx="135">
                  <c:v>297</c:v>
                </c:pt>
                <c:pt idx="136">
                  <c:v>261</c:v>
                </c:pt>
                <c:pt idx="137">
                  <c:v>230</c:v>
                </c:pt>
                <c:pt idx="138">
                  <c:v>204</c:v>
                </c:pt>
                <c:pt idx="139">
                  <c:v>207</c:v>
                </c:pt>
                <c:pt idx="140">
                  <c:v>832</c:v>
                </c:pt>
                <c:pt idx="141">
                  <c:v>1110</c:v>
                </c:pt>
                <c:pt idx="142">
                  <c:v>799</c:v>
                </c:pt>
                <c:pt idx="143">
                  <c:v>1060</c:v>
                </c:pt>
                <c:pt idx="144">
                  <c:v>1240</c:v>
                </c:pt>
                <c:pt idx="145">
                  <c:v>915</c:v>
                </c:pt>
                <c:pt idx="146">
                  <c:v>528</c:v>
                </c:pt>
                <c:pt idx="147">
                  <c:v>376</c:v>
                </c:pt>
                <c:pt idx="148">
                  <c:v>297</c:v>
                </c:pt>
                <c:pt idx="149">
                  <c:v>252</c:v>
                </c:pt>
                <c:pt idx="150">
                  <c:v>219</c:v>
                </c:pt>
                <c:pt idx="151">
                  <c:v>183</c:v>
                </c:pt>
                <c:pt idx="152">
                  <c:v>160</c:v>
                </c:pt>
                <c:pt idx="153">
                  <c:v>145</c:v>
                </c:pt>
                <c:pt idx="154">
                  <c:v>285</c:v>
                </c:pt>
                <c:pt idx="155">
                  <c:v>560</c:v>
                </c:pt>
                <c:pt idx="156">
                  <c:v>343</c:v>
                </c:pt>
                <c:pt idx="157">
                  <c:v>354</c:v>
                </c:pt>
                <c:pt idx="158">
                  <c:v>485</c:v>
                </c:pt>
                <c:pt idx="159">
                  <c:v>353</c:v>
                </c:pt>
                <c:pt idx="160">
                  <c:v>285</c:v>
                </c:pt>
                <c:pt idx="161">
                  <c:v>253</c:v>
                </c:pt>
                <c:pt idx="162">
                  <c:v>240</c:v>
                </c:pt>
                <c:pt idx="163">
                  <c:v>201</c:v>
                </c:pt>
                <c:pt idx="164">
                  <c:v>170</c:v>
                </c:pt>
                <c:pt idx="165">
                  <c:v>149</c:v>
                </c:pt>
                <c:pt idx="166">
                  <c:v>131</c:v>
                </c:pt>
                <c:pt idx="167">
                  <c:v>175</c:v>
                </c:pt>
                <c:pt idx="168">
                  <c:v>399</c:v>
                </c:pt>
                <c:pt idx="169">
                  <c:v>434</c:v>
                </c:pt>
                <c:pt idx="170">
                  <c:v>357</c:v>
                </c:pt>
                <c:pt idx="171">
                  <c:v>296</c:v>
                </c:pt>
                <c:pt idx="172">
                  <c:v>714</c:v>
                </c:pt>
                <c:pt idx="173">
                  <c:v>1130</c:v>
                </c:pt>
                <c:pt idx="174">
                  <c:v>927</c:v>
                </c:pt>
                <c:pt idx="175">
                  <c:v>423</c:v>
                </c:pt>
                <c:pt idx="176">
                  <c:v>313</c:v>
                </c:pt>
                <c:pt idx="177">
                  <c:v>249</c:v>
                </c:pt>
                <c:pt idx="178">
                  <c:v>207</c:v>
                </c:pt>
                <c:pt idx="179">
                  <c:v>184</c:v>
                </c:pt>
                <c:pt idx="180">
                  <c:v>158</c:v>
                </c:pt>
                <c:pt idx="181">
                  <c:v>138</c:v>
                </c:pt>
                <c:pt idx="182">
                  <c:v>132</c:v>
                </c:pt>
                <c:pt idx="183">
                  <c:v>165</c:v>
                </c:pt>
                <c:pt idx="184">
                  <c:v>146</c:v>
                </c:pt>
                <c:pt idx="185">
                  <c:v>115</c:v>
                </c:pt>
                <c:pt idx="186">
                  <c:v>104</c:v>
                </c:pt>
                <c:pt idx="187">
                  <c:v>109</c:v>
                </c:pt>
                <c:pt idx="188">
                  <c:v>110</c:v>
                </c:pt>
                <c:pt idx="189">
                  <c:v>112</c:v>
                </c:pt>
                <c:pt idx="190">
                  <c:v>122</c:v>
                </c:pt>
                <c:pt idx="191">
                  <c:v>168</c:v>
                </c:pt>
                <c:pt idx="192">
                  <c:v>382</c:v>
                </c:pt>
                <c:pt idx="193">
                  <c:v>574</c:v>
                </c:pt>
                <c:pt idx="194">
                  <c:v>343</c:v>
                </c:pt>
                <c:pt idx="195">
                  <c:v>265</c:v>
                </c:pt>
                <c:pt idx="196">
                  <c:v>218</c:v>
                </c:pt>
                <c:pt idx="197">
                  <c:v>169</c:v>
                </c:pt>
                <c:pt idx="198">
                  <c:v>142</c:v>
                </c:pt>
                <c:pt idx="199">
                  <c:v>123</c:v>
                </c:pt>
                <c:pt idx="200">
                  <c:v>134</c:v>
                </c:pt>
                <c:pt idx="201">
                  <c:v>413</c:v>
                </c:pt>
                <c:pt idx="202">
                  <c:v>441</c:v>
                </c:pt>
                <c:pt idx="203">
                  <c:v>368</c:v>
                </c:pt>
                <c:pt idx="204">
                  <c:v>506</c:v>
                </c:pt>
                <c:pt idx="205">
                  <c:v>544</c:v>
                </c:pt>
                <c:pt idx="206">
                  <c:v>399</c:v>
                </c:pt>
                <c:pt idx="207">
                  <c:v>273</c:v>
                </c:pt>
                <c:pt idx="208">
                  <c:v>251</c:v>
                </c:pt>
                <c:pt idx="209">
                  <c:v>262</c:v>
                </c:pt>
                <c:pt idx="210">
                  <c:v>200</c:v>
                </c:pt>
                <c:pt idx="211">
                  <c:v>227</c:v>
                </c:pt>
                <c:pt idx="212">
                  <c:v>299</c:v>
                </c:pt>
                <c:pt idx="213">
                  <c:v>238</c:v>
                </c:pt>
                <c:pt idx="214">
                  <c:v>174</c:v>
                </c:pt>
                <c:pt idx="215">
                  <c:v>133</c:v>
                </c:pt>
                <c:pt idx="216">
                  <c:v>110</c:v>
                </c:pt>
                <c:pt idx="217">
                  <c:v>99.5</c:v>
                </c:pt>
                <c:pt idx="218">
                  <c:v>84.8</c:v>
                </c:pt>
                <c:pt idx="219">
                  <c:v>72.3</c:v>
                </c:pt>
                <c:pt idx="220">
                  <c:v>64.400000000000006</c:v>
                </c:pt>
                <c:pt idx="221">
                  <c:v>58.5</c:v>
                </c:pt>
                <c:pt idx="222">
                  <c:v>52.2</c:v>
                </c:pt>
                <c:pt idx="223">
                  <c:v>45.3</c:v>
                </c:pt>
                <c:pt idx="224">
                  <c:v>41.3</c:v>
                </c:pt>
                <c:pt idx="225">
                  <c:v>39.700000000000003</c:v>
                </c:pt>
                <c:pt idx="226">
                  <c:v>43.9</c:v>
                </c:pt>
                <c:pt idx="227">
                  <c:v>45.3</c:v>
                </c:pt>
                <c:pt idx="228">
                  <c:v>41.9</c:v>
                </c:pt>
                <c:pt idx="229">
                  <c:v>34.799999999999997</c:v>
                </c:pt>
                <c:pt idx="230">
                  <c:v>28.8</c:v>
                </c:pt>
                <c:pt idx="231">
                  <c:v>24.4</c:v>
                </c:pt>
                <c:pt idx="232">
                  <c:v>21.6</c:v>
                </c:pt>
                <c:pt idx="233">
                  <c:v>19.399999999999999</c:v>
                </c:pt>
                <c:pt idx="234">
                  <c:v>17.2</c:v>
                </c:pt>
                <c:pt idx="235">
                  <c:v>15.5</c:v>
                </c:pt>
                <c:pt idx="236">
                  <c:v>13.4</c:v>
                </c:pt>
                <c:pt idx="237">
                  <c:v>13.5</c:v>
                </c:pt>
                <c:pt idx="238">
                  <c:v>15.1</c:v>
                </c:pt>
                <c:pt idx="239">
                  <c:v>16.7</c:v>
                </c:pt>
                <c:pt idx="240">
                  <c:v>17.7</c:v>
                </c:pt>
                <c:pt idx="241">
                  <c:v>14.5</c:v>
                </c:pt>
                <c:pt idx="242">
                  <c:v>11.9</c:v>
                </c:pt>
                <c:pt idx="243">
                  <c:v>10.199999999999999</c:v>
                </c:pt>
                <c:pt idx="244">
                  <c:v>171</c:v>
                </c:pt>
                <c:pt idx="245">
                  <c:v>480</c:v>
                </c:pt>
                <c:pt idx="246">
                  <c:v>198</c:v>
                </c:pt>
                <c:pt idx="247">
                  <c:v>85</c:v>
                </c:pt>
                <c:pt idx="248">
                  <c:v>55.1</c:v>
                </c:pt>
                <c:pt idx="249">
                  <c:v>41.2</c:v>
                </c:pt>
                <c:pt idx="250">
                  <c:v>34.5</c:v>
                </c:pt>
                <c:pt idx="251">
                  <c:v>29.3</c:v>
                </c:pt>
                <c:pt idx="252">
                  <c:v>25</c:v>
                </c:pt>
                <c:pt idx="253">
                  <c:v>22.3</c:v>
                </c:pt>
                <c:pt idx="254">
                  <c:v>20.5</c:v>
                </c:pt>
                <c:pt idx="255">
                  <c:v>21.9</c:v>
                </c:pt>
                <c:pt idx="256">
                  <c:v>54.7</c:v>
                </c:pt>
                <c:pt idx="257">
                  <c:v>69.7</c:v>
                </c:pt>
                <c:pt idx="258">
                  <c:v>45.6</c:v>
                </c:pt>
                <c:pt idx="259">
                  <c:v>34.200000000000003</c:v>
                </c:pt>
                <c:pt idx="260">
                  <c:v>28.3</c:v>
                </c:pt>
                <c:pt idx="261">
                  <c:v>24.1</c:v>
                </c:pt>
                <c:pt idx="262">
                  <c:v>20.399999999999999</c:v>
                </c:pt>
                <c:pt idx="263">
                  <c:v>18</c:v>
                </c:pt>
                <c:pt idx="264">
                  <c:v>16.600000000000001</c:v>
                </c:pt>
                <c:pt idx="265">
                  <c:v>16.5</c:v>
                </c:pt>
                <c:pt idx="266">
                  <c:v>35.799999999999997</c:v>
                </c:pt>
                <c:pt idx="267">
                  <c:v>95.8</c:v>
                </c:pt>
                <c:pt idx="268">
                  <c:v>78.3</c:v>
                </c:pt>
                <c:pt idx="269">
                  <c:v>54.2</c:v>
                </c:pt>
                <c:pt idx="270">
                  <c:v>43.4</c:v>
                </c:pt>
                <c:pt idx="271">
                  <c:v>33.1</c:v>
                </c:pt>
                <c:pt idx="272">
                  <c:v>29.5</c:v>
                </c:pt>
                <c:pt idx="273">
                  <c:v>24.4</c:v>
                </c:pt>
                <c:pt idx="274">
                  <c:v>20.3</c:v>
                </c:pt>
                <c:pt idx="275">
                  <c:v>18</c:v>
                </c:pt>
                <c:pt idx="276">
                  <c:v>15.4</c:v>
                </c:pt>
                <c:pt idx="277">
                  <c:v>40</c:v>
                </c:pt>
                <c:pt idx="278">
                  <c:v>38.6</c:v>
                </c:pt>
                <c:pt idx="279">
                  <c:v>32.299999999999997</c:v>
                </c:pt>
                <c:pt idx="280">
                  <c:v>32.4</c:v>
                </c:pt>
                <c:pt idx="281">
                  <c:v>56.2</c:v>
                </c:pt>
                <c:pt idx="282">
                  <c:v>66.3</c:v>
                </c:pt>
                <c:pt idx="283">
                  <c:v>48.7</c:v>
                </c:pt>
                <c:pt idx="284">
                  <c:v>33.9</c:v>
                </c:pt>
                <c:pt idx="285">
                  <c:v>26.6</c:v>
                </c:pt>
                <c:pt idx="286">
                  <c:v>21.4</c:v>
                </c:pt>
                <c:pt idx="287">
                  <c:v>17.600000000000001</c:v>
                </c:pt>
                <c:pt idx="288">
                  <c:v>15.2</c:v>
                </c:pt>
                <c:pt idx="289">
                  <c:v>13.5</c:v>
                </c:pt>
                <c:pt idx="290">
                  <c:v>12.3</c:v>
                </c:pt>
                <c:pt idx="291">
                  <c:v>10.8</c:v>
                </c:pt>
                <c:pt idx="292">
                  <c:v>10.3</c:v>
                </c:pt>
                <c:pt idx="293">
                  <c:v>8.52</c:v>
                </c:pt>
                <c:pt idx="294">
                  <c:v>7.8</c:v>
                </c:pt>
                <c:pt idx="295">
                  <c:v>6.2</c:v>
                </c:pt>
                <c:pt idx="296">
                  <c:v>6.2</c:v>
                </c:pt>
                <c:pt idx="297">
                  <c:v>10.4</c:v>
                </c:pt>
                <c:pt idx="298">
                  <c:v>18.5</c:v>
                </c:pt>
                <c:pt idx="299">
                  <c:v>69.3</c:v>
                </c:pt>
                <c:pt idx="300">
                  <c:v>105</c:v>
                </c:pt>
                <c:pt idx="301">
                  <c:v>75.599999999999994</c:v>
                </c:pt>
                <c:pt idx="302">
                  <c:v>42.9</c:v>
                </c:pt>
                <c:pt idx="303">
                  <c:v>35.200000000000003</c:v>
                </c:pt>
                <c:pt idx="304">
                  <c:v>33.200000000000003</c:v>
                </c:pt>
                <c:pt idx="305">
                  <c:v>25.4</c:v>
                </c:pt>
                <c:pt idx="306">
                  <c:v>18.8</c:v>
                </c:pt>
                <c:pt idx="307">
                  <c:v>14.9</c:v>
                </c:pt>
                <c:pt idx="308">
                  <c:v>12.2</c:v>
                </c:pt>
                <c:pt idx="309">
                  <c:v>10.8</c:v>
                </c:pt>
                <c:pt idx="310">
                  <c:v>9.3699999999999992</c:v>
                </c:pt>
                <c:pt idx="311">
                  <c:v>7.89</c:v>
                </c:pt>
                <c:pt idx="312">
                  <c:v>6.89</c:v>
                </c:pt>
                <c:pt idx="313">
                  <c:v>6.16</c:v>
                </c:pt>
                <c:pt idx="314">
                  <c:v>5.4</c:v>
                </c:pt>
                <c:pt idx="315">
                  <c:v>4.7699999999999996</c:v>
                </c:pt>
                <c:pt idx="316">
                  <c:v>4.3499999999999996</c:v>
                </c:pt>
                <c:pt idx="317">
                  <c:v>4.28</c:v>
                </c:pt>
                <c:pt idx="318">
                  <c:v>3.83</c:v>
                </c:pt>
                <c:pt idx="319">
                  <c:v>3.34</c:v>
                </c:pt>
                <c:pt idx="320">
                  <c:v>2.95</c:v>
                </c:pt>
                <c:pt idx="321">
                  <c:v>2.5099999999999998</c:v>
                </c:pt>
                <c:pt idx="322">
                  <c:v>2.27</c:v>
                </c:pt>
                <c:pt idx="323">
                  <c:v>2.12</c:v>
                </c:pt>
                <c:pt idx="324">
                  <c:v>2.15</c:v>
                </c:pt>
                <c:pt idx="325">
                  <c:v>2.4300000000000002</c:v>
                </c:pt>
                <c:pt idx="326">
                  <c:v>2.42</c:v>
                </c:pt>
                <c:pt idx="327">
                  <c:v>2.3199999999999998</c:v>
                </c:pt>
                <c:pt idx="328">
                  <c:v>2.06</c:v>
                </c:pt>
                <c:pt idx="329">
                  <c:v>1.85</c:v>
                </c:pt>
                <c:pt idx="330">
                  <c:v>1.6</c:v>
                </c:pt>
                <c:pt idx="331">
                  <c:v>1.73</c:v>
                </c:pt>
                <c:pt idx="332">
                  <c:v>1.63</c:v>
                </c:pt>
                <c:pt idx="333">
                  <c:v>1.47</c:v>
                </c:pt>
                <c:pt idx="334">
                  <c:v>1.35</c:v>
                </c:pt>
                <c:pt idx="335">
                  <c:v>1.21</c:v>
                </c:pt>
                <c:pt idx="336">
                  <c:v>1.04</c:v>
                </c:pt>
                <c:pt idx="337">
                  <c:v>0.85</c:v>
                </c:pt>
                <c:pt idx="338">
                  <c:v>0.82</c:v>
                </c:pt>
                <c:pt idx="339">
                  <c:v>0.73</c:v>
                </c:pt>
                <c:pt idx="340">
                  <c:v>0.59</c:v>
                </c:pt>
                <c:pt idx="341">
                  <c:v>0.62</c:v>
                </c:pt>
                <c:pt idx="342">
                  <c:v>1.24</c:v>
                </c:pt>
                <c:pt idx="343">
                  <c:v>2.4</c:v>
                </c:pt>
                <c:pt idx="344">
                  <c:v>5.01</c:v>
                </c:pt>
                <c:pt idx="345">
                  <c:v>6.13</c:v>
                </c:pt>
                <c:pt idx="346">
                  <c:v>8.17</c:v>
                </c:pt>
                <c:pt idx="347">
                  <c:v>6.19</c:v>
                </c:pt>
                <c:pt idx="348">
                  <c:v>4.59</c:v>
                </c:pt>
                <c:pt idx="349">
                  <c:v>3.77</c:v>
                </c:pt>
                <c:pt idx="350">
                  <c:v>3.47</c:v>
                </c:pt>
                <c:pt idx="351">
                  <c:v>4</c:v>
                </c:pt>
                <c:pt idx="352">
                  <c:v>3.98</c:v>
                </c:pt>
                <c:pt idx="353">
                  <c:v>3.72</c:v>
                </c:pt>
                <c:pt idx="354">
                  <c:v>3.4</c:v>
                </c:pt>
                <c:pt idx="355">
                  <c:v>3.36</c:v>
                </c:pt>
                <c:pt idx="356">
                  <c:v>3.93</c:v>
                </c:pt>
                <c:pt idx="357">
                  <c:v>3.92</c:v>
                </c:pt>
                <c:pt idx="358">
                  <c:v>3.88</c:v>
                </c:pt>
                <c:pt idx="359">
                  <c:v>3.34</c:v>
                </c:pt>
                <c:pt idx="360">
                  <c:v>3.1</c:v>
                </c:pt>
                <c:pt idx="361">
                  <c:v>2.82</c:v>
                </c:pt>
                <c:pt idx="362">
                  <c:v>2.34</c:v>
                </c:pt>
                <c:pt idx="363">
                  <c:v>2.19</c:v>
                </c:pt>
                <c:pt idx="364">
                  <c:v>13.1</c:v>
                </c:pt>
                <c:pt idx="365">
                  <c:v>27.8</c:v>
                </c:pt>
                <c:pt idx="366">
                  <c:v>34.799999999999997</c:v>
                </c:pt>
                <c:pt idx="367">
                  <c:v>24.1</c:v>
                </c:pt>
                <c:pt idx="368">
                  <c:v>14.4</c:v>
                </c:pt>
                <c:pt idx="369">
                  <c:v>9.84</c:v>
                </c:pt>
                <c:pt idx="370">
                  <c:v>7.12</c:v>
                </c:pt>
                <c:pt idx="371">
                  <c:v>4.74</c:v>
                </c:pt>
                <c:pt idx="372">
                  <c:v>3.34</c:v>
                </c:pt>
                <c:pt idx="373">
                  <c:v>2.91</c:v>
                </c:pt>
                <c:pt idx="374">
                  <c:v>2.74</c:v>
                </c:pt>
                <c:pt idx="375">
                  <c:v>2.75</c:v>
                </c:pt>
                <c:pt idx="376">
                  <c:v>2.66</c:v>
                </c:pt>
                <c:pt idx="377">
                  <c:v>2.6</c:v>
                </c:pt>
                <c:pt idx="378">
                  <c:v>2.7</c:v>
                </c:pt>
                <c:pt idx="379">
                  <c:v>2.33</c:v>
                </c:pt>
                <c:pt idx="380">
                  <c:v>2.37</c:v>
                </c:pt>
                <c:pt idx="381">
                  <c:v>2.34</c:v>
                </c:pt>
                <c:pt idx="382">
                  <c:v>2.36</c:v>
                </c:pt>
                <c:pt idx="383">
                  <c:v>2.65</c:v>
                </c:pt>
                <c:pt idx="384">
                  <c:v>2.9</c:v>
                </c:pt>
                <c:pt idx="385">
                  <c:v>3.16</c:v>
                </c:pt>
                <c:pt idx="386">
                  <c:v>2.84</c:v>
                </c:pt>
                <c:pt idx="387">
                  <c:v>2.6</c:v>
                </c:pt>
                <c:pt idx="388">
                  <c:v>2.5099999999999998</c:v>
                </c:pt>
                <c:pt idx="389">
                  <c:v>2.52</c:v>
                </c:pt>
                <c:pt idx="390">
                  <c:v>2.63</c:v>
                </c:pt>
                <c:pt idx="391">
                  <c:v>2.35</c:v>
                </c:pt>
                <c:pt idx="392">
                  <c:v>2.38</c:v>
                </c:pt>
                <c:pt idx="393">
                  <c:v>2.68</c:v>
                </c:pt>
                <c:pt idx="394">
                  <c:v>2.9</c:v>
                </c:pt>
                <c:pt idx="395">
                  <c:v>2.68</c:v>
                </c:pt>
                <c:pt idx="396">
                  <c:v>3</c:v>
                </c:pt>
                <c:pt idx="397">
                  <c:v>3.14</c:v>
                </c:pt>
                <c:pt idx="398">
                  <c:v>3.14</c:v>
                </c:pt>
                <c:pt idx="399">
                  <c:v>2.96</c:v>
                </c:pt>
                <c:pt idx="400">
                  <c:v>3.77</c:v>
                </c:pt>
                <c:pt idx="401">
                  <c:v>3.91</c:v>
                </c:pt>
                <c:pt idx="402">
                  <c:v>3.47</c:v>
                </c:pt>
                <c:pt idx="403">
                  <c:v>4.12</c:v>
                </c:pt>
                <c:pt idx="404">
                  <c:v>4.43</c:v>
                </c:pt>
                <c:pt idx="405">
                  <c:v>5.93</c:v>
                </c:pt>
                <c:pt idx="406">
                  <c:v>8.8000000000000007</c:v>
                </c:pt>
                <c:pt idx="407">
                  <c:v>10.6</c:v>
                </c:pt>
                <c:pt idx="408">
                  <c:v>9.89</c:v>
                </c:pt>
                <c:pt idx="409">
                  <c:v>8.77</c:v>
                </c:pt>
                <c:pt idx="410">
                  <c:v>9.07</c:v>
                </c:pt>
                <c:pt idx="411">
                  <c:v>12.1</c:v>
                </c:pt>
                <c:pt idx="412">
                  <c:v>15.6</c:v>
                </c:pt>
                <c:pt idx="413">
                  <c:v>16.100000000000001</c:v>
                </c:pt>
                <c:pt idx="414">
                  <c:v>13.6</c:v>
                </c:pt>
                <c:pt idx="415">
                  <c:v>10.8</c:v>
                </c:pt>
                <c:pt idx="416">
                  <c:v>14.9</c:v>
                </c:pt>
                <c:pt idx="417">
                  <c:v>32.299999999999997</c:v>
                </c:pt>
                <c:pt idx="418">
                  <c:v>38.5</c:v>
                </c:pt>
                <c:pt idx="419">
                  <c:v>28.8</c:v>
                </c:pt>
                <c:pt idx="420">
                  <c:v>26.1</c:v>
                </c:pt>
                <c:pt idx="421">
                  <c:v>19.2</c:v>
                </c:pt>
                <c:pt idx="422">
                  <c:v>483</c:v>
                </c:pt>
                <c:pt idx="423">
                  <c:v>971</c:v>
                </c:pt>
                <c:pt idx="424">
                  <c:v>418</c:v>
                </c:pt>
                <c:pt idx="425">
                  <c:v>140</c:v>
                </c:pt>
                <c:pt idx="426">
                  <c:v>92.4</c:v>
                </c:pt>
                <c:pt idx="427">
                  <c:v>76.3</c:v>
                </c:pt>
                <c:pt idx="428">
                  <c:v>62.6</c:v>
                </c:pt>
                <c:pt idx="429">
                  <c:v>70.3</c:v>
                </c:pt>
                <c:pt idx="430">
                  <c:v>70.2</c:v>
                </c:pt>
                <c:pt idx="431">
                  <c:v>109</c:v>
                </c:pt>
                <c:pt idx="432">
                  <c:v>244</c:v>
                </c:pt>
                <c:pt idx="433">
                  <c:v>169</c:v>
                </c:pt>
                <c:pt idx="434">
                  <c:v>109</c:v>
                </c:pt>
                <c:pt idx="435">
                  <c:v>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AB5-4854-B6F7-6F16A6C49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0323631"/>
        <c:axId val="1360324879"/>
      </c:scatterChart>
      <c:valAx>
        <c:axId val="1360323631"/>
        <c:scaling>
          <c:orientation val="minMax"/>
          <c:max val="42540"/>
          <c:min val="424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4879"/>
        <c:crosses val="autoZero"/>
        <c:crossBetween val="midCat"/>
        <c:majorUnit val="15"/>
      </c:valAx>
      <c:valAx>
        <c:axId val="1360324879"/>
        <c:scaling>
          <c:orientation val="minMax"/>
          <c:max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at Bolins Mills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36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61659240278405"/>
          <c:y val="8.9430951559408209E-2"/>
          <c:w val="0.71484984251368311"/>
          <c:h val="0.7219651251297133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Discharge (cfs)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Sheet1!$A$2:$A$437</c:f>
              <c:numCache>
                <c:formatCode>m/d/yyyy</c:formatCode>
                <c:ptCount val="436"/>
                <c:pt idx="0">
                  <c:v>42300</c:v>
                </c:pt>
                <c:pt idx="1">
                  <c:v>42301</c:v>
                </c:pt>
                <c:pt idx="2">
                  <c:v>42302</c:v>
                </c:pt>
                <c:pt idx="3">
                  <c:v>42303</c:v>
                </c:pt>
                <c:pt idx="4">
                  <c:v>42304</c:v>
                </c:pt>
                <c:pt idx="5">
                  <c:v>42305</c:v>
                </c:pt>
                <c:pt idx="6">
                  <c:v>42306</c:v>
                </c:pt>
                <c:pt idx="7">
                  <c:v>42307</c:v>
                </c:pt>
                <c:pt idx="8">
                  <c:v>42308</c:v>
                </c:pt>
                <c:pt idx="9">
                  <c:v>42309</c:v>
                </c:pt>
                <c:pt idx="10">
                  <c:v>42310</c:v>
                </c:pt>
                <c:pt idx="11">
                  <c:v>42311</c:v>
                </c:pt>
                <c:pt idx="12">
                  <c:v>42312</c:v>
                </c:pt>
                <c:pt idx="13">
                  <c:v>42313</c:v>
                </c:pt>
                <c:pt idx="14">
                  <c:v>42314</c:v>
                </c:pt>
                <c:pt idx="15">
                  <c:v>42315</c:v>
                </c:pt>
                <c:pt idx="16">
                  <c:v>42316</c:v>
                </c:pt>
                <c:pt idx="17">
                  <c:v>42317</c:v>
                </c:pt>
                <c:pt idx="18">
                  <c:v>42318</c:v>
                </c:pt>
                <c:pt idx="19">
                  <c:v>42319</c:v>
                </c:pt>
                <c:pt idx="20">
                  <c:v>42320</c:v>
                </c:pt>
                <c:pt idx="21">
                  <c:v>42321</c:v>
                </c:pt>
                <c:pt idx="22">
                  <c:v>42322</c:v>
                </c:pt>
                <c:pt idx="23">
                  <c:v>42323</c:v>
                </c:pt>
                <c:pt idx="24">
                  <c:v>42324</c:v>
                </c:pt>
                <c:pt idx="25">
                  <c:v>42325</c:v>
                </c:pt>
                <c:pt idx="26">
                  <c:v>42326</c:v>
                </c:pt>
                <c:pt idx="27">
                  <c:v>42327</c:v>
                </c:pt>
                <c:pt idx="28">
                  <c:v>42328</c:v>
                </c:pt>
                <c:pt idx="29">
                  <c:v>42329</c:v>
                </c:pt>
                <c:pt idx="30">
                  <c:v>42330</c:v>
                </c:pt>
                <c:pt idx="31">
                  <c:v>42331</c:v>
                </c:pt>
                <c:pt idx="32">
                  <c:v>42332</c:v>
                </c:pt>
                <c:pt idx="33">
                  <c:v>42333</c:v>
                </c:pt>
                <c:pt idx="34">
                  <c:v>42334</c:v>
                </c:pt>
                <c:pt idx="35">
                  <c:v>42335</c:v>
                </c:pt>
                <c:pt idx="36">
                  <c:v>42336</c:v>
                </c:pt>
                <c:pt idx="37">
                  <c:v>42337</c:v>
                </c:pt>
                <c:pt idx="38">
                  <c:v>42338</c:v>
                </c:pt>
                <c:pt idx="39">
                  <c:v>42339</c:v>
                </c:pt>
                <c:pt idx="40">
                  <c:v>42340</c:v>
                </c:pt>
                <c:pt idx="41">
                  <c:v>42341</c:v>
                </c:pt>
                <c:pt idx="42">
                  <c:v>42342</c:v>
                </c:pt>
                <c:pt idx="43">
                  <c:v>42343</c:v>
                </c:pt>
                <c:pt idx="44">
                  <c:v>42344</c:v>
                </c:pt>
                <c:pt idx="45">
                  <c:v>42345</c:v>
                </c:pt>
                <c:pt idx="46">
                  <c:v>42346</c:v>
                </c:pt>
                <c:pt idx="47">
                  <c:v>42347</c:v>
                </c:pt>
                <c:pt idx="48">
                  <c:v>42348</c:v>
                </c:pt>
                <c:pt idx="49">
                  <c:v>42349</c:v>
                </c:pt>
                <c:pt idx="50">
                  <c:v>42350</c:v>
                </c:pt>
                <c:pt idx="51">
                  <c:v>42351</c:v>
                </c:pt>
                <c:pt idx="52">
                  <c:v>42352</c:v>
                </c:pt>
                <c:pt idx="53">
                  <c:v>42353</c:v>
                </c:pt>
                <c:pt idx="54">
                  <c:v>42354</c:v>
                </c:pt>
                <c:pt idx="55">
                  <c:v>42355</c:v>
                </c:pt>
                <c:pt idx="56">
                  <c:v>42356</c:v>
                </c:pt>
                <c:pt idx="57">
                  <c:v>42357</c:v>
                </c:pt>
                <c:pt idx="58">
                  <c:v>42358</c:v>
                </c:pt>
                <c:pt idx="59">
                  <c:v>42359</c:v>
                </c:pt>
                <c:pt idx="60">
                  <c:v>42360</c:v>
                </c:pt>
                <c:pt idx="61">
                  <c:v>42361</c:v>
                </c:pt>
                <c:pt idx="62">
                  <c:v>42362</c:v>
                </c:pt>
                <c:pt idx="63">
                  <c:v>42363</c:v>
                </c:pt>
                <c:pt idx="64">
                  <c:v>42364</c:v>
                </c:pt>
                <c:pt idx="65">
                  <c:v>42365</c:v>
                </c:pt>
                <c:pt idx="66">
                  <c:v>42366</c:v>
                </c:pt>
                <c:pt idx="67">
                  <c:v>42367</c:v>
                </c:pt>
                <c:pt idx="68">
                  <c:v>42368</c:v>
                </c:pt>
                <c:pt idx="69">
                  <c:v>42369</c:v>
                </c:pt>
                <c:pt idx="70">
                  <c:v>42370</c:v>
                </c:pt>
                <c:pt idx="71">
                  <c:v>42371</c:v>
                </c:pt>
                <c:pt idx="72">
                  <c:v>42372</c:v>
                </c:pt>
                <c:pt idx="73">
                  <c:v>42373</c:v>
                </c:pt>
                <c:pt idx="74">
                  <c:v>42374</c:v>
                </c:pt>
                <c:pt idx="75">
                  <c:v>42375</c:v>
                </c:pt>
                <c:pt idx="76">
                  <c:v>42376</c:v>
                </c:pt>
                <c:pt idx="77">
                  <c:v>42377</c:v>
                </c:pt>
                <c:pt idx="78">
                  <c:v>42378</c:v>
                </c:pt>
                <c:pt idx="79">
                  <c:v>42379</c:v>
                </c:pt>
                <c:pt idx="80">
                  <c:v>42380</c:v>
                </c:pt>
                <c:pt idx="81">
                  <c:v>42381</c:v>
                </c:pt>
                <c:pt idx="82">
                  <c:v>42382</c:v>
                </c:pt>
                <c:pt idx="83">
                  <c:v>42383</c:v>
                </c:pt>
                <c:pt idx="84">
                  <c:v>42384</c:v>
                </c:pt>
                <c:pt idx="85">
                  <c:v>42385</c:v>
                </c:pt>
                <c:pt idx="86">
                  <c:v>42386</c:v>
                </c:pt>
                <c:pt idx="87">
                  <c:v>42387</c:v>
                </c:pt>
                <c:pt idx="88">
                  <c:v>42388</c:v>
                </c:pt>
                <c:pt idx="89">
                  <c:v>42389</c:v>
                </c:pt>
                <c:pt idx="90">
                  <c:v>42390</c:v>
                </c:pt>
                <c:pt idx="91">
                  <c:v>42391</c:v>
                </c:pt>
                <c:pt idx="92">
                  <c:v>42392</c:v>
                </c:pt>
                <c:pt idx="93">
                  <c:v>42393</c:v>
                </c:pt>
                <c:pt idx="94">
                  <c:v>42394</c:v>
                </c:pt>
                <c:pt idx="95">
                  <c:v>42395</c:v>
                </c:pt>
                <c:pt idx="96">
                  <c:v>42396</c:v>
                </c:pt>
                <c:pt idx="97">
                  <c:v>42397</c:v>
                </c:pt>
                <c:pt idx="98">
                  <c:v>42398</c:v>
                </c:pt>
                <c:pt idx="99">
                  <c:v>42399</c:v>
                </c:pt>
                <c:pt idx="100">
                  <c:v>42400</c:v>
                </c:pt>
                <c:pt idx="101">
                  <c:v>42401</c:v>
                </c:pt>
                <c:pt idx="102">
                  <c:v>42402</c:v>
                </c:pt>
                <c:pt idx="103">
                  <c:v>42403</c:v>
                </c:pt>
                <c:pt idx="104">
                  <c:v>42404</c:v>
                </c:pt>
                <c:pt idx="105">
                  <c:v>42405</c:v>
                </c:pt>
                <c:pt idx="106">
                  <c:v>42406</c:v>
                </c:pt>
                <c:pt idx="107">
                  <c:v>42407</c:v>
                </c:pt>
                <c:pt idx="108">
                  <c:v>42408</c:v>
                </c:pt>
                <c:pt idx="109">
                  <c:v>42409</c:v>
                </c:pt>
                <c:pt idx="110">
                  <c:v>42410</c:v>
                </c:pt>
                <c:pt idx="111">
                  <c:v>42411</c:v>
                </c:pt>
                <c:pt idx="112">
                  <c:v>42412</c:v>
                </c:pt>
                <c:pt idx="113">
                  <c:v>42413</c:v>
                </c:pt>
                <c:pt idx="114">
                  <c:v>42414</c:v>
                </c:pt>
                <c:pt idx="115">
                  <c:v>42415</c:v>
                </c:pt>
                <c:pt idx="116">
                  <c:v>42416</c:v>
                </c:pt>
                <c:pt idx="117">
                  <c:v>42417</c:v>
                </c:pt>
                <c:pt idx="118">
                  <c:v>42418</c:v>
                </c:pt>
                <c:pt idx="119">
                  <c:v>42419</c:v>
                </c:pt>
                <c:pt idx="120">
                  <c:v>42420</c:v>
                </c:pt>
                <c:pt idx="121">
                  <c:v>42421</c:v>
                </c:pt>
                <c:pt idx="122">
                  <c:v>42422</c:v>
                </c:pt>
                <c:pt idx="123">
                  <c:v>42423</c:v>
                </c:pt>
                <c:pt idx="124">
                  <c:v>42424</c:v>
                </c:pt>
                <c:pt idx="125">
                  <c:v>42425</c:v>
                </c:pt>
                <c:pt idx="126">
                  <c:v>42426</c:v>
                </c:pt>
                <c:pt idx="127">
                  <c:v>42427</c:v>
                </c:pt>
                <c:pt idx="128">
                  <c:v>42428</c:v>
                </c:pt>
                <c:pt idx="129">
                  <c:v>42429</c:v>
                </c:pt>
                <c:pt idx="130">
                  <c:v>42430</c:v>
                </c:pt>
                <c:pt idx="131">
                  <c:v>42431</c:v>
                </c:pt>
                <c:pt idx="132">
                  <c:v>42432</c:v>
                </c:pt>
                <c:pt idx="133">
                  <c:v>42433</c:v>
                </c:pt>
                <c:pt idx="134">
                  <c:v>42434</c:v>
                </c:pt>
                <c:pt idx="135">
                  <c:v>42435</c:v>
                </c:pt>
                <c:pt idx="136">
                  <c:v>42436</c:v>
                </c:pt>
                <c:pt idx="137">
                  <c:v>42437</c:v>
                </c:pt>
                <c:pt idx="138">
                  <c:v>42438</c:v>
                </c:pt>
                <c:pt idx="139">
                  <c:v>42439</c:v>
                </c:pt>
                <c:pt idx="140">
                  <c:v>42440</c:v>
                </c:pt>
                <c:pt idx="141">
                  <c:v>42441</c:v>
                </c:pt>
                <c:pt idx="142">
                  <c:v>42442</c:v>
                </c:pt>
                <c:pt idx="143">
                  <c:v>42443</c:v>
                </c:pt>
                <c:pt idx="144">
                  <c:v>42444</c:v>
                </c:pt>
                <c:pt idx="145">
                  <c:v>42445</c:v>
                </c:pt>
                <c:pt idx="146">
                  <c:v>42446</c:v>
                </c:pt>
                <c:pt idx="147">
                  <c:v>42447</c:v>
                </c:pt>
                <c:pt idx="148">
                  <c:v>42448</c:v>
                </c:pt>
                <c:pt idx="149">
                  <c:v>42449</c:v>
                </c:pt>
                <c:pt idx="150">
                  <c:v>42450</c:v>
                </c:pt>
                <c:pt idx="151">
                  <c:v>42451</c:v>
                </c:pt>
                <c:pt idx="152">
                  <c:v>42452</c:v>
                </c:pt>
                <c:pt idx="153">
                  <c:v>42453</c:v>
                </c:pt>
                <c:pt idx="154">
                  <c:v>42454</c:v>
                </c:pt>
                <c:pt idx="155">
                  <c:v>42455</c:v>
                </c:pt>
                <c:pt idx="156">
                  <c:v>42456</c:v>
                </c:pt>
                <c:pt idx="157">
                  <c:v>42457</c:v>
                </c:pt>
                <c:pt idx="158">
                  <c:v>42458</c:v>
                </c:pt>
                <c:pt idx="159">
                  <c:v>42459</c:v>
                </c:pt>
                <c:pt idx="160">
                  <c:v>42460</c:v>
                </c:pt>
                <c:pt idx="161">
                  <c:v>42461</c:v>
                </c:pt>
                <c:pt idx="162">
                  <c:v>42462</c:v>
                </c:pt>
                <c:pt idx="163">
                  <c:v>42463</c:v>
                </c:pt>
                <c:pt idx="164">
                  <c:v>42464</c:v>
                </c:pt>
                <c:pt idx="165">
                  <c:v>42465</c:v>
                </c:pt>
                <c:pt idx="166">
                  <c:v>42466</c:v>
                </c:pt>
                <c:pt idx="167">
                  <c:v>42467</c:v>
                </c:pt>
                <c:pt idx="168">
                  <c:v>42468</c:v>
                </c:pt>
                <c:pt idx="169">
                  <c:v>42469</c:v>
                </c:pt>
                <c:pt idx="170">
                  <c:v>42470</c:v>
                </c:pt>
                <c:pt idx="171">
                  <c:v>42471</c:v>
                </c:pt>
                <c:pt idx="172">
                  <c:v>42472</c:v>
                </c:pt>
                <c:pt idx="173">
                  <c:v>42473</c:v>
                </c:pt>
                <c:pt idx="174">
                  <c:v>42474</c:v>
                </c:pt>
                <c:pt idx="175">
                  <c:v>42475</c:v>
                </c:pt>
                <c:pt idx="176">
                  <c:v>42476</c:v>
                </c:pt>
                <c:pt idx="177">
                  <c:v>42477</c:v>
                </c:pt>
                <c:pt idx="178">
                  <c:v>42478</c:v>
                </c:pt>
                <c:pt idx="179">
                  <c:v>42479</c:v>
                </c:pt>
                <c:pt idx="180">
                  <c:v>42480</c:v>
                </c:pt>
                <c:pt idx="181">
                  <c:v>42481</c:v>
                </c:pt>
                <c:pt idx="182">
                  <c:v>42482</c:v>
                </c:pt>
                <c:pt idx="183">
                  <c:v>42483</c:v>
                </c:pt>
                <c:pt idx="184">
                  <c:v>42484</c:v>
                </c:pt>
                <c:pt idx="185">
                  <c:v>42485</c:v>
                </c:pt>
                <c:pt idx="186">
                  <c:v>42486</c:v>
                </c:pt>
                <c:pt idx="187">
                  <c:v>42487</c:v>
                </c:pt>
                <c:pt idx="188">
                  <c:v>42488</c:v>
                </c:pt>
                <c:pt idx="189">
                  <c:v>42489</c:v>
                </c:pt>
                <c:pt idx="190">
                  <c:v>42490</c:v>
                </c:pt>
                <c:pt idx="191">
                  <c:v>42491</c:v>
                </c:pt>
                <c:pt idx="192">
                  <c:v>42492</c:v>
                </c:pt>
                <c:pt idx="193">
                  <c:v>42493</c:v>
                </c:pt>
                <c:pt idx="194">
                  <c:v>42494</c:v>
                </c:pt>
                <c:pt idx="195">
                  <c:v>42495</c:v>
                </c:pt>
                <c:pt idx="196">
                  <c:v>42496</c:v>
                </c:pt>
                <c:pt idx="197">
                  <c:v>42497</c:v>
                </c:pt>
                <c:pt idx="198">
                  <c:v>42498</c:v>
                </c:pt>
                <c:pt idx="199">
                  <c:v>42499</c:v>
                </c:pt>
                <c:pt idx="200">
                  <c:v>42500</c:v>
                </c:pt>
                <c:pt idx="201">
                  <c:v>42501</c:v>
                </c:pt>
                <c:pt idx="202">
                  <c:v>42502</c:v>
                </c:pt>
                <c:pt idx="203">
                  <c:v>42503</c:v>
                </c:pt>
                <c:pt idx="204">
                  <c:v>42504</c:v>
                </c:pt>
                <c:pt idx="205">
                  <c:v>42505</c:v>
                </c:pt>
                <c:pt idx="206">
                  <c:v>42506</c:v>
                </c:pt>
                <c:pt idx="207">
                  <c:v>42507</c:v>
                </c:pt>
                <c:pt idx="208">
                  <c:v>42508</c:v>
                </c:pt>
                <c:pt idx="209">
                  <c:v>42509</c:v>
                </c:pt>
                <c:pt idx="210">
                  <c:v>42510</c:v>
                </c:pt>
                <c:pt idx="211">
                  <c:v>42511</c:v>
                </c:pt>
                <c:pt idx="212">
                  <c:v>42512</c:v>
                </c:pt>
                <c:pt idx="213">
                  <c:v>42513</c:v>
                </c:pt>
                <c:pt idx="214">
                  <c:v>42514</c:v>
                </c:pt>
                <c:pt idx="215">
                  <c:v>42515</c:v>
                </c:pt>
                <c:pt idx="216">
                  <c:v>42516</c:v>
                </c:pt>
                <c:pt idx="217">
                  <c:v>42517</c:v>
                </c:pt>
                <c:pt idx="218">
                  <c:v>42518</c:v>
                </c:pt>
                <c:pt idx="219">
                  <c:v>42519</c:v>
                </c:pt>
                <c:pt idx="220">
                  <c:v>42520</c:v>
                </c:pt>
                <c:pt idx="221">
                  <c:v>42521</c:v>
                </c:pt>
                <c:pt idx="222">
                  <c:v>42522</c:v>
                </c:pt>
                <c:pt idx="223">
                  <c:v>42523</c:v>
                </c:pt>
                <c:pt idx="224">
                  <c:v>42524</c:v>
                </c:pt>
                <c:pt idx="225">
                  <c:v>42525</c:v>
                </c:pt>
                <c:pt idx="226">
                  <c:v>42526</c:v>
                </c:pt>
                <c:pt idx="227">
                  <c:v>42527</c:v>
                </c:pt>
                <c:pt idx="228">
                  <c:v>42528</c:v>
                </c:pt>
                <c:pt idx="229">
                  <c:v>42529</c:v>
                </c:pt>
                <c:pt idx="230">
                  <c:v>42530</c:v>
                </c:pt>
                <c:pt idx="231">
                  <c:v>42531</c:v>
                </c:pt>
                <c:pt idx="232">
                  <c:v>42532</c:v>
                </c:pt>
                <c:pt idx="233">
                  <c:v>42533</c:v>
                </c:pt>
                <c:pt idx="234">
                  <c:v>42534</c:v>
                </c:pt>
                <c:pt idx="235">
                  <c:v>42535</c:v>
                </c:pt>
                <c:pt idx="236">
                  <c:v>42536</c:v>
                </c:pt>
                <c:pt idx="237">
                  <c:v>42537</c:v>
                </c:pt>
                <c:pt idx="238">
                  <c:v>42538</c:v>
                </c:pt>
                <c:pt idx="239">
                  <c:v>42539</c:v>
                </c:pt>
                <c:pt idx="240">
                  <c:v>42540</c:v>
                </c:pt>
                <c:pt idx="241">
                  <c:v>42541</c:v>
                </c:pt>
                <c:pt idx="242">
                  <c:v>42542</c:v>
                </c:pt>
                <c:pt idx="243">
                  <c:v>42543</c:v>
                </c:pt>
                <c:pt idx="244">
                  <c:v>42544</c:v>
                </c:pt>
                <c:pt idx="245">
                  <c:v>42545</c:v>
                </c:pt>
                <c:pt idx="246">
                  <c:v>42546</c:v>
                </c:pt>
                <c:pt idx="247">
                  <c:v>42547</c:v>
                </c:pt>
                <c:pt idx="248">
                  <c:v>42548</c:v>
                </c:pt>
                <c:pt idx="249">
                  <c:v>42549</c:v>
                </c:pt>
                <c:pt idx="250">
                  <c:v>42550</c:v>
                </c:pt>
                <c:pt idx="251">
                  <c:v>42551</c:v>
                </c:pt>
                <c:pt idx="252">
                  <c:v>42552</c:v>
                </c:pt>
                <c:pt idx="253">
                  <c:v>42553</c:v>
                </c:pt>
                <c:pt idx="254">
                  <c:v>42554</c:v>
                </c:pt>
                <c:pt idx="255">
                  <c:v>42555</c:v>
                </c:pt>
                <c:pt idx="256">
                  <c:v>42556</c:v>
                </c:pt>
                <c:pt idx="257">
                  <c:v>42557</c:v>
                </c:pt>
                <c:pt idx="258">
                  <c:v>42558</c:v>
                </c:pt>
                <c:pt idx="259">
                  <c:v>42559</c:v>
                </c:pt>
                <c:pt idx="260">
                  <c:v>42560</c:v>
                </c:pt>
                <c:pt idx="261">
                  <c:v>42561</c:v>
                </c:pt>
                <c:pt idx="262">
                  <c:v>42562</c:v>
                </c:pt>
                <c:pt idx="263">
                  <c:v>42563</c:v>
                </c:pt>
                <c:pt idx="264">
                  <c:v>42564</c:v>
                </c:pt>
                <c:pt idx="265">
                  <c:v>42565</c:v>
                </c:pt>
                <c:pt idx="266">
                  <c:v>42566</c:v>
                </c:pt>
                <c:pt idx="267">
                  <c:v>42567</c:v>
                </c:pt>
                <c:pt idx="268">
                  <c:v>42568</c:v>
                </c:pt>
                <c:pt idx="269">
                  <c:v>42569</c:v>
                </c:pt>
                <c:pt idx="270">
                  <c:v>42570</c:v>
                </c:pt>
                <c:pt idx="271">
                  <c:v>42571</c:v>
                </c:pt>
                <c:pt idx="272">
                  <c:v>42572</c:v>
                </c:pt>
                <c:pt idx="273">
                  <c:v>42573</c:v>
                </c:pt>
                <c:pt idx="274">
                  <c:v>42574</c:v>
                </c:pt>
                <c:pt idx="275">
                  <c:v>42575</c:v>
                </c:pt>
                <c:pt idx="276">
                  <c:v>42576</c:v>
                </c:pt>
                <c:pt idx="277">
                  <c:v>42577</c:v>
                </c:pt>
                <c:pt idx="278">
                  <c:v>42578</c:v>
                </c:pt>
                <c:pt idx="279">
                  <c:v>42579</c:v>
                </c:pt>
                <c:pt idx="280">
                  <c:v>42580</c:v>
                </c:pt>
                <c:pt idx="281">
                  <c:v>42581</c:v>
                </c:pt>
                <c:pt idx="282">
                  <c:v>42582</c:v>
                </c:pt>
                <c:pt idx="283">
                  <c:v>42583</c:v>
                </c:pt>
                <c:pt idx="284">
                  <c:v>42584</c:v>
                </c:pt>
                <c:pt idx="285">
                  <c:v>42585</c:v>
                </c:pt>
                <c:pt idx="286">
                  <c:v>42586</c:v>
                </c:pt>
                <c:pt idx="287">
                  <c:v>42587</c:v>
                </c:pt>
                <c:pt idx="288">
                  <c:v>42588</c:v>
                </c:pt>
                <c:pt idx="289">
                  <c:v>42589</c:v>
                </c:pt>
                <c:pt idx="290">
                  <c:v>42590</c:v>
                </c:pt>
                <c:pt idx="291">
                  <c:v>42591</c:v>
                </c:pt>
                <c:pt idx="292">
                  <c:v>42592</c:v>
                </c:pt>
                <c:pt idx="293">
                  <c:v>42593</c:v>
                </c:pt>
                <c:pt idx="294">
                  <c:v>42594</c:v>
                </c:pt>
                <c:pt idx="295">
                  <c:v>42595</c:v>
                </c:pt>
                <c:pt idx="296">
                  <c:v>42596</c:v>
                </c:pt>
                <c:pt idx="297">
                  <c:v>42597</c:v>
                </c:pt>
                <c:pt idx="298">
                  <c:v>42598</c:v>
                </c:pt>
                <c:pt idx="299">
                  <c:v>42599</c:v>
                </c:pt>
                <c:pt idx="300">
                  <c:v>42600</c:v>
                </c:pt>
                <c:pt idx="301">
                  <c:v>42601</c:v>
                </c:pt>
                <c:pt idx="302">
                  <c:v>42602</c:v>
                </c:pt>
                <c:pt idx="303">
                  <c:v>42603</c:v>
                </c:pt>
                <c:pt idx="304">
                  <c:v>42604</c:v>
                </c:pt>
                <c:pt idx="305">
                  <c:v>42605</c:v>
                </c:pt>
                <c:pt idx="306">
                  <c:v>42606</c:v>
                </c:pt>
                <c:pt idx="307">
                  <c:v>42607</c:v>
                </c:pt>
                <c:pt idx="308">
                  <c:v>42608</c:v>
                </c:pt>
                <c:pt idx="309">
                  <c:v>42609</c:v>
                </c:pt>
                <c:pt idx="310">
                  <c:v>42610</c:v>
                </c:pt>
                <c:pt idx="311">
                  <c:v>42611</c:v>
                </c:pt>
                <c:pt idx="312">
                  <c:v>42612</c:v>
                </c:pt>
                <c:pt idx="313">
                  <c:v>42613</c:v>
                </c:pt>
                <c:pt idx="314">
                  <c:v>42614</c:v>
                </c:pt>
                <c:pt idx="315">
                  <c:v>42615</c:v>
                </c:pt>
                <c:pt idx="316">
                  <c:v>42616</c:v>
                </c:pt>
                <c:pt idx="317">
                  <c:v>42617</c:v>
                </c:pt>
                <c:pt idx="318">
                  <c:v>42618</c:v>
                </c:pt>
                <c:pt idx="319">
                  <c:v>42619</c:v>
                </c:pt>
                <c:pt idx="320">
                  <c:v>42620</c:v>
                </c:pt>
                <c:pt idx="321">
                  <c:v>42621</c:v>
                </c:pt>
                <c:pt idx="322">
                  <c:v>42622</c:v>
                </c:pt>
                <c:pt idx="323">
                  <c:v>42623</c:v>
                </c:pt>
                <c:pt idx="324">
                  <c:v>42624</c:v>
                </c:pt>
                <c:pt idx="325">
                  <c:v>42625</c:v>
                </c:pt>
                <c:pt idx="326">
                  <c:v>42626</c:v>
                </c:pt>
                <c:pt idx="327">
                  <c:v>42627</c:v>
                </c:pt>
                <c:pt idx="328">
                  <c:v>42628</c:v>
                </c:pt>
                <c:pt idx="329">
                  <c:v>42629</c:v>
                </c:pt>
                <c:pt idx="330">
                  <c:v>42630</c:v>
                </c:pt>
                <c:pt idx="331">
                  <c:v>42631</c:v>
                </c:pt>
                <c:pt idx="332">
                  <c:v>42632</c:v>
                </c:pt>
                <c:pt idx="333">
                  <c:v>42633</c:v>
                </c:pt>
                <c:pt idx="334">
                  <c:v>42634</c:v>
                </c:pt>
                <c:pt idx="335">
                  <c:v>42635</c:v>
                </c:pt>
                <c:pt idx="336">
                  <c:v>42636</c:v>
                </c:pt>
                <c:pt idx="337">
                  <c:v>42637</c:v>
                </c:pt>
                <c:pt idx="338">
                  <c:v>42638</c:v>
                </c:pt>
                <c:pt idx="339">
                  <c:v>42639</c:v>
                </c:pt>
                <c:pt idx="340">
                  <c:v>42640</c:v>
                </c:pt>
                <c:pt idx="341">
                  <c:v>42641</c:v>
                </c:pt>
                <c:pt idx="342">
                  <c:v>42642</c:v>
                </c:pt>
                <c:pt idx="343">
                  <c:v>42643</c:v>
                </c:pt>
                <c:pt idx="344">
                  <c:v>42644</c:v>
                </c:pt>
                <c:pt idx="345">
                  <c:v>42645</c:v>
                </c:pt>
                <c:pt idx="346">
                  <c:v>42646</c:v>
                </c:pt>
                <c:pt idx="347">
                  <c:v>42647</c:v>
                </c:pt>
                <c:pt idx="348">
                  <c:v>42648</c:v>
                </c:pt>
                <c:pt idx="349">
                  <c:v>42649</c:v>
                </c:pt>
                <c:pt idx="350">
                  <c:v>42650</c:v>
                </c:pt>
                <c:pt idx="351">
                  <c:v>42651</c:v>
                </c:pt>
                <c:pt idx="352">
                  <c:v>42652</c:v>
                </c:pt>
                <c:pt idx="353">
                  <c:v>42653</c:v>
                </c:pt>
                <c:pt idx="354">
                  <c:v>42654</c:v>
                </c:pt>
                <c:pt idx="355">
                  <c:v>42655</c:v>
                </c:pt>
                <c:pt idx="356">
                  <c:v>42656</c:v>
                </c:pt>
                <c:pt idx="357">
                  <c:v>42657</c:v>
                </c:pt>
                <c:pt idx="358">
                  <c:v>42658</c:v>
                </c:pt>
                <c:pt idx="359">
                  <c:v>42659</c:v>
                </c:pt>
                <c:pt idx="360">
                  <c:v>42660</c:v>
                </c:pt>
                <c:pt idx="361">
                  <c:v>42661</c:v>
                </c:pt>
                <c:pt idx="362">
                  <c:v>42662</c:v>
                </c:pt>
                <c:pt idx="363">
                  <c:v>42663</c:v>
                </c:pt>
                <c:pt idx="364">
                  <c:v>42664</c:v>
                </c:pt>
                <c:pt idx="365">
                  <c:v>42665</c:v>
                </c:pt>
                <c:pt idx="366">
                  <c:v>42666</c:v>
                </c:pt>
                <c:pt idx="367">
                  <c:v>42667</c:v>
                </c:pt>
                <c:pt idx="368">
                  <c:v>42668</c:v>
                </c:pt>
                <c:pt idx="369">
                  <c:v>42669</c:v>
                </c:pt>
                <c:pt idx="370">
                  <c:v>42670</c:v>
                </c:pt>
                <c:pt idx="371">
                  <c:v>42671</c:v>
                </c:pt>
                <c:pt idx="372">
                  <c:v>42672</c:v>
                </c:pt>
                <c:pt idx="373">
                  <c:v>42673</c:v>
                </c:pt>
                <c:pt idx="374">
                  <c:v>42674</c:v>
                </c:pt>
                <c:pt idx="375">
                  <c:v>42675</c:v>
                </c:pt>
                <c:pt idx="376">
                  <c:v>42676</c:v>
                </c:pt>
                <c:pt idx="377">
                  <c:v>42677</c:v>
                </c:pt>
                <c:pt idx="378">
                  <c:v>42678</c:v>
                </c:pt>
                <c:pt idx="379">
                  <c:v>42679</c:v>
                </c:pt>
                <c:pt idx="380">
                  <c:v>42680</c:v>
                </c:pt>
                <c:pt idx="381">
                  <c:v>42681</c:v>
                </c:pt>
                <c:pt idx="382">
                  <c:v>42682</c:v>
                </c:pt>
                <c:pt idx="383">
                  <c:v>42683</c:v>
                </c:pt>
                <c:pt idx="384">
                  <c:v>42684</c:v>
                </c:pt>
                <c:pt idx="385">
                  <c:v>42685</c:v>
                </c:pt>
                <c:pt idx="386">
                  <c:v>42686</c:v>
                </c:pt>
                <c:pt idx="387">
                  <c:v>42687</c:v>
                </c:pt>
                <c:pt idx="388">
                  <c:v>42688</c:v>
                </c:pt>
                <c:pt idx="389">
                  <c:v>42689</c:v>
                </c:pt>
                <c:pt idx="390">
                  <c:v>42690</c:v>
                </c:pt>
                <c:pt idx="391">
                  <c:v>42691</c:v>
                </c:pt>
                <c:pt idx="392">
                  <c:v>42692</c:v>
                </c:pt>
                <c:pt idx="393">
                  <c:v>42693</c:v>
                </c:pt>
                <c:pt idx="394">
                  <c:v>42694</c:v>
                </c:pt>
                <c:pt idx="395">
                  <c:v>42695</c:v>
                </c:pt>
                <c:pt idx="396">
                  <c:v>42696</c:v>
                </c:pt>
                <c:pt idx="397">
                  <c:v>42697</c:v>
                </c:pt>
                <c:pt idx="398">
                  <c:v>42698</c:v>
                </c:pt>
                <c:pt idx="399">
                  <c:v>42699</c:v>
                </c:pt>
                <c:pt idx="400">
                  <c:v>42700</c:v>
                </c:pt>
                <c:pt idx="401">
                  <c:v>42701</c:v>
                </c:pt>
                <c:pt idx="402">
                  <c:v>42702</c:v>
                </c:pt>
                <c:pt idx="403">
                  <c:v>42703</c:v>
                </c:pt>
                <c:pt idx="404">
                  <c:v>42704</c:v>
                </c:pt>
                <c:pt idx="405">
                  <c:v>42705</c:v>
                </c:pt>
                <c:pt idx="406">
                  <c:v>42706</c:v>
                </c:pt>
                <c:pt idx="407">
                  <c:v>42707</c:v>
                </c:pt>
                <c:pt idx="408">
                  <c:v>42708</c:v>
                </c:pt>
                <c:pt idx="409">
                  <c:v>42709</c:v>
                </c:pt>
                <c:pt idx="410">
                  <c:v>42710</c:v>
                </c:pt>
                <c:pt idx="411">
                  <c:v>42711</c:v>
                </c:pt>
                <c:pt idx="412">
                  <c:v>42712</c:v>
                </c:pt>
                <c:pt idx="413">
                  <c:v>42713</c:v>
                </c:pt>
                <c:pt idx="414">
                  <c:v>42714</c:v>
                </c:pt>
                <c:pt idx="415">
                  <c:v>42715</c:v>
                </c:pt>
                <c:pt idx="416">
                  <c:v>42716</c:v>
                </c:pt>
                <c:pt idx="417">
                  <c:v>42717</c:v>
                </c:pt>
                <c:pt idx="418">
                  <c:v>42718</c:v>
                </c:pt>
                <c:pt idx="419">
                  <c:v>42719</c:v>
                </c:pt>
                <c:pt idx="420">
                  <c:v>42720</c:v>
                </c:pt>
                <c:pt idx="421">
                  <c:v>42721</c:v>
                </c:pt>
                <c:pt idx="422">
                  <c:v>42722</c:v>
                </c:pt>
                <c:pt idx="423">
                  <c:v>42723</c:v>
                </c:pt>
                <c:pt idx="424">
                  <c:v>42724</c:v>
                </c:pt>
                <c:pt idx="425">
                  <c:v>42725</c:v>
                </c:pt>
                <c:pt idx="426">
                  <c:v>42726</c:v>
                </c:pt>
                <c:pt idx="427">
                  <c:v>42727</c:v>
                </c:pt>
                <c:pt idx="428">
                  <c:v>42728</c:v>
                </c:pt>
                <c:pt idx="429">
                  <c:v>42729</c:v>
                </c:pt>
                <c:pt idx="430">
                  <c:v>42730</c:v>
                </c:pt>
                <c:pt idx="431">
                  <c:v>42731</c:v>
                </c:pt>
                <c:pt idx="432">
                  <c:v>42732</c:v>
                </c:pt>
                <c:pt idx="433">
                  <c:v>42733</c:v>
                </c:pt>
                <c:pt idx="434">
                  <c:v>42734</c:v>
                </c:pt>
                <c:pt idx="435">
                  <c:v>42735</c:v>
                </c:pt>
              </c:numCache>
            </c:numRef>
          </c:xVal>
          <c:yVal>
            <c:numRef>
              <c:f>Sheet1!$B$2:$B$437</c:f>
              <c:numCache>
                <c:formatCode>General</c:formatCode>
                <c:ptCount val="436"/>
                <c:pt idx="0">
                  <c:v>3.29</c:v>
                </c:pt>
                <c:pt idx="1">
                  <c:v>3.55</c:v>
                </c:pt>
                <c:pt idx="2">
                  <c:v>4.92</c:v>
                </c:pt>
                <c:pt idx="3">
                  <c:v>4.6500000000000004</c:v>
                </c:pt>
                <c:pt idx="4">
                  <c:v>5.98</c:v>
                </c:pt>
                <c:pt idx="5">
                  <c:v>13.4</c:v>
                </c:pt>
                <c:pt idx="6">
                  <c:v>49</c:v>
                </c:pt>
                <c:pt idx="7">
                  <c:v>60.8</c:v>
                </c:pt>
                <c:pt idx="8">
                  <c:v>41.5</c:v>
                </c:pt>
                <c:pt idx="9">
                  <c:v>29.9</c:v>
                </c:pt>
                <c:pt idx="10">
                  <c:v>24.2</c:v>
                </c:pt>
                <c:pt idx="11">
                  <c:v>21</c:v>
                </c:pt>
                <c:pt idx="12">
                  <c:v>18</c:v>
                </c:pt>
                <c:pt idx="13">
                  <c:v>15.9</c:v>
                </c:pt>
                <c:pt idx="14">
                  <c:v>15</c:v>
                </c:pt>
                <c:pt idx="15">
                  <c:v>15.1</c:v>
                </c:pt>
                <c:pt idx="16">
                  <c:v>15.6</c:v>
                </c:pt>
                <c:pt idx="17">
                  <c:v>17.3</c:v>
                </c:pt>
                <c:pt idx="18">
                  <c:v>17.399999999999999</c:v>
                </c:pt>
                <c:pt idx="19">
                  <c:v>17</c:v>
                </c:pt>
                <c:pt idx="20">
                  <c:v>34.9</c:v>
                </c:pt>
                <c:pt idx="21">
                  <c:v>94.6</c:v>
                </c:pt>
                <c:pt idx="22">
                  <c:v>81.400000000000006</c:v>
                </c:pt>
                <c:pt idx="23">
                  <c:v>47.2</c:v>
                </c:pt>
                <c:pt idx="24">
                  <c:v>34.799999999999997</c:v>
                </c:pt>
                <c:pt idx="25">
                  <c:v>29.4</c:v>
                </c:pt>
                <c:pt idx="26">
                  <c:v>25.8</c:v>
                </c:pt>
                <c:pt idx="27">
                  <c:v>24.9</c:v>
                </c:pt>
                <c:pt idx="28">
                  <c:v>26.2</c:v>
                </c:pt>
                <c:pt idx="29">
                  <c:v>25.2</c:v>
                </c:pt>
                <c:pt idx="30">
                  <c:v>24.3</c:v>
                </c:pt>
                <c:pt idx="31">
                  <c:v>22.4</c:v>
                </c:pt>
                <c:pt idx="32">
                  <c:v>21.2</c:v>
                </c:pt>
                <c:pt idx="33">
                  <c:v>19.2</c:v>
                </c:pt>
                <c:pt idx="34">
                  <c:v>17.600000000000001</c:v>
                </c:pt>
                <c:pt idx="35">
                  <c:v>16.5</c:v>
                </c:pt>
                <c:pt idx="36">
                  <c:v>16.7</c:v>
                </c:pt>
                <c:pt idx="37">
                  <c:v>27.4</c:v>
                </c:pt>
                <c:pt idx="38">
                  <c:v>70.400000000000006</c:v>
                </c:pt>
                <c:pt idx="39">
                  <c:v>104</c:v>
                </c:pt>
                <c:pt idx="40">
                  <c:v>234</c:v>
                </c:pt>
                <c:pt idx="41">
                  <c:v>238</c:v>
                </c:pt>
                <c:pt idx="42">
                  <c:v>125</c:v>
                </c:pt>
                <c:pt idx="43">
                  <c:v>79.5</c:v>
                </c:pt>
                <c:pt idx="44">
                  <c:v>61.2</c:v>
                </c:pt>
                <c:pt idx="45">
                  <c:v>52.5</c:v>
                </c:pt>
                <c:pt idx="46">
                  <c:v>48.1</c:v>
                </c:pt>
                <c:pt idx="47">
                  <c:v>43.7</c:v>
                </c:pt>
                <c:pt idx="48">
                  <c:v>39.9</c:v>
                </c:pt>
                <c:pt idx="49">
                  <c:v>37.299999999999997</c:v>
                </c:pt>
                <c:pt idx="50">
                  <c:v>33.5</c:v>
                </c:pt>
                <c:pt idx="51">
                  <c:v>31.5</c:v>
                </c:pt>
                <c:pt idx="52">
                  <c:v>30.6</c:v>
                </c:pt>
                <c:pt idx="53">
                  <c:v>33.4</c:v>
                </c:pt>
                <c:pt idx="54">
                  <c:v>37.1</c:v>
                </c:pt>
                <c:pt idx="55">
                  <c:v>49</c:v>
                </c:pt>
                <c:pt idx="56">
                  <c:v>99.2</c:v>
                </c:pt>
                <c:pt idx="57">
                  <c:v>97.1</c:v>
                </c:pt>
                <c:pt idx="58">
                  <c:v>71</c:v>
                </c:pt>
                <c:pt idx="59">
                  <c:v>58.4</c:v>
                </c:pt>
                <c:pt idx="60">
                  <c:v>62.4</c:v>
                </c:pt>
                <c:pt idx="61">
                  <c:v>150</c:v>
                </c:pt>
                <c:pt idx="62">
                  <c:v>834</c:v>
                </c:pt>
                <c:pt idx="63">
                  <c:v>1270</c:v>
                </c:pt>
                <c:pt idx="64">
                  <c:v>1010</c:v>
                </c:pt>
                <c:pt idx="65">
                  <c:v>1090</c:v>
                </c:pt>
                <c:pt idx="66">
                  <c:v>1600</c:v>
                </c:pt>
                <c:pt idx="67">
                  <c:v>1520</c:v>
                </c:pt>
                <c:pt idx="68">
                  <c:v>789</c:v>
                </c:pt>
                <c:pt idx="69">
                  <c:v>367</c:v>
                </c:pt>
                <c:pt idx="70">
                  <c:v>265</c:v>
                </c:pt>
                <c:pt idx="71">
                  <c:v>205</c:v>
                </c:pt>
                <c:pt idx="72">
                  <c:v>166</c:v>
                </c:pt>
                <c:pt idx="73">
                  <c:v>140</c:v>
                </c:pt>
                <c:pt idx="74">
                  <c:v>113</c:v>
                </c:pt>
                <c:pt idx="75">
                  <c:v>91.7</c:v>
                </c:pt>
                <c:pt idx="76">
                  <c:v>80.400000000000006</c:v>
                </c:pt>
                <c:pt idx="77">
                  <c:v>82</c:v>
                </c:pt>
                <c:pt idx="78">
                  <c:v>94.5</c:v>
                </c:pt>
                <c:pt idx="79">
                  <c:v>125</c:v>
                </c:pt>
                <c:pt idx="80">
                  <c:v>199</c:v>
                </c:pt>
                <c:pt idx="81">
                  <c:v>167</c:v>
                </c:pt>
                <c:pt idx="82">
                  <c:v>113</c:v>
                </c:pt>
                <c:pt idx="83">
                  <c:v>105</c:v>
                </c:pt>
                <c:pt idx="84">
                  <c:v>111</c:v>
                </c:pt>
                <c:pt idx="85">
                  <c:v>128</c:v>
                </c:pt>
                <c:pt idx="86">
                  <c:v>142</c:v>
                </c:pt>
                <c:pt idx="87">
                  <c:v>112</c:v>
                </c:pt>
                <c:pt idx="88">
                  <c:v>93.3</c:v>
                </c:pt>
                <c:pt idx="89">
                  <c:v>82.7</c:v>
                </c:pt>
                <c:pt idx="90">
                  <c:v>59</c:v>
                </c:pt>
                <c:pt idx="91">
                  <c:v>60</c:v>
                </c:pt>
                <c:pt idx="92">
                  <c:v>67</c:v>
                </c:pt>
                <c:pt idx="93">
                  <c:v>75</c:v>
                </c:pt>
                <c:pt idx="94">
                  <c:v>72</c:v>
                </c:pt>
                <c:pt idx="95">
                  <c:v>71</c:v>
                </c:pt>
                <c:pt idx="96">
                  <c:v>105</c:v>
                </c:pt>
                <c:pt idx="97">
                  <c:v>151</c:v>
                </c:pt>
                <c:pt idx="98">
                  <c:v>154</c:v>
                </c:pt>
                <c:pt idx="99">
                  <c:v>148</c:v>
                </c:pt>
                <c:pt idx="100">
                  <c:v>172</c:v>
                </c:pt>
                <c:pt idx="101">
                  <c:v>269</c:v>
                </c:pt>
                <c:pt idx="102">
                  <c:v>254</c:v>
                </c:pt>
                <c:pt idx="103">
                  <c:v>499</c:v>
                </c:pt>
                <c:pt idx="104">
                  <c:v>1050</c:v>
                </c:pt>
                <c:pt idx="105">
                  <c:v>572</c:v>
                </c:pt>
                <c:pt idx="106">
                  <c:v>330</c:v>
                </c:pt>
                <c:pt idx="107">
                  <c:v>252</c:v>
                </c:pt>
                <c:pt idx="108">
                  <c:v>216</c:v>
                </c:pt>
                <c:pt idx="109">
                  <c:v>225</c:v>
                </c:pt>
                <c:pt idx="110">
                  <c:v>219</c:v>
                </c:pt>
                <c:pt idx="111">
                  <c:v>143</c:v>
                </c:pt>
                <c:pt idx="112">
                  <c:v>127</c:v>
                </c:pt>
                <c:pt idx="113">
                  <c:v>162</c:v>
                </c:pt>
                <c:pt idx="114">
                  <c:v>122</c:v>
                </c:pt>
                <c:pt idx="115">
                  <c:v>106</c:v>
                </c:pt>
                <c:pt idx="116">
                  <c:v>500</c:v>
                </c:pt>
                <c:pt idx="117">
                  <c:v>886</c:v>
                </c:pt>
                <c:pt idx="118">
                  <c:v>572</c:v>
                </c:pt>
                <c:pt idx="119">
                  <c:v>556</c:v>
                </c:pt>
                <c:pt idx="120">
                  <c:v>1050</c:v>
                </c:pt>
                <c:pt idx="121">
                  <c:v>1370</c:v>
                </c:pt>
                <c:pt idx="122">
                  <c:v>1560</c:v>
                </c:pt>
                <c:pt idx="123">
                  <c:v>1120</c:v>
                </c:pt>
                <c:pt idx="124">
                  <c:v>850</c:v>
                </c:pt>
                <c:pt idx="125">
                  <c:v>1450</c:v>
                </c:pt>
                <c:pt idx="126">
                  <c:v>1440</c:v>
                </c:pt>
                <c:pt idx="127">
                  <c:v>870</c:v>
                </c:pt>
                <c:pt idx="128">
                  <c:v>512</c:v>
                </c:pt>
                <c:pt idx="129">
                  <c:v>401</c:v>
                </c:pt>
                <c:pt idx="130">
                  <c:v>326</c:v>
                </c:pt>
                <c:pt idx="131">
                  <c:v>474</c:v>
                </c:pt>
                <c:pt idx="132">
                  <c:v>521</c:v>
                </c:pt>
                <c:pt idx="133">
                  <c:v>385</c:v>
                </c:pt>
                <c:pt idx="134">
                  <c:v>331</c:v>
                </c:pt>
                <c:pt idx="135">
                  <c:v>297</c:v>
                </c:pt>
                <c:pt idx="136">
                  <c:v>261</c:v>
                </c:pt>
                <c:pt idx="137">
                  <c:v>230</c:v>
                </c:pt>
                <c:pt idx="138">
                  <c:v>204</c:v>
                </c:pt>
                <c:pt idx="139">
                  <c:v>207</c:v>
                </c:pt>
                <c:pt idx="140">
                  <c:v>832</c:v>
                </c:pt>
                <c:pt idx="141">
                  <c:v>1110</c:v>
                </c:pt>
                <c:pt idx="142">
                  <c:v>799</c:v>
                </c:pt>
                <c:pt idx="143">
                  <c:v>1060</c:v>
                </c:pt>
                <c:pt idx="144">
                  <c:v>1240</c:v>
                </c:pt>
                <c:pt idx="145">
                  <c:v>915</c:v>
                </c:pt>
                <c:pt idx="146">
                  <c:v>528</c:v>
                </c:pt>
                <c:pt idx="147">
                  <c:v>376</c:v>
                </c:pt>
                <c:pt idx="148">
                  <c:v>297</c:v>
                </c:pt>
                <c:pt idx="149">
                  <c:v>252</c:v>
                </c:pt>
                <c:pt idx="150">
                  <c:v>219</c:v>
                </c:pt>
                <c:pt idx="151">
                  <c:v>183</c:v>
                </c:pt>
                <c:pt idx="152">
                  <c:v>160</c:v>
                </c:pt>
                <c:pt idx="153">
                  <c:v>145</c:v>
                </c:pt>
                <c:pt idx="154">
                  <c:v>285</c:v>
                </c:pt>
                <c:pt idx="155">
                  <c:v>560</c:v>
                </c:pt>
                <c:pt idx="156">
                  <c:v>343</c:v>
                </c:pt>
                <c:pt idx="157">
                  <c:v>354</c:v>
                </c:pt>
                <c:pt idx="158">
                  <c:v>485</c:v>
                </c:pt>
                <c:pt idx="159">
                  <c:v>353</c:v>
                </c:pt>
                <c:pt idx="160">
                  <c:v>285</c:v>
                </c:pt>
                <c:pt idx="161">
                  <c:v>253</c:v>
                </c:pt>
                <c:pt idx="162">
                  <c:v>240</c:v>
                </c:pt>
                <c:pt idx="163">
                  <c:v>201</c:v>
                </c:pt>
                <c:pt idx="164">
                  <c:v>170</c:v>
                </c:pt>
                <c:pt idx="165">
                  <c:v>149</c:v>
                </c:pt>
                <c:pt idx="166">
                  <c:v>131</c:v>
                </c:pt>
                <c:pt idx="167">
                  <c:v>175</c:v>
                </c:pt>
                <c:pt idx="168">
                  <c:v>399</c:v>
                </c:pt>
                <c:pt idx="169">
                  <c:v>434</c:v>
                </c:pt>
                <c:pt idx="170">
                  <c:v>357</c:v>
                </c:pt>
                <c:pt idx="171">
                  <c:v>296</c:v>
                </c:pt>
                <c:pt idx="172">
                  <c:v>714</c:v>
                </c:pt>
                <c:pt idx="173">
                  <c:v>1130</c:v>
                </c:pt>
                <c:pt idx="174">
                  <c:v>927</c:v>
                </c:pt>
                <c:pt idx="175">
                  <c:v>423</c:v>
                </c:pt>
                <c:pt idx="176">
                  <c:v>313</c:v>
                </c:pt>
                <c:pt idx="177">
                  <c:v>249</c:v>
                </c:pt>
                <c:pt idx="178">
                  <c:v>207</c:v>
                </c:pt>
                <c:pt idx="179">
                  <c:v>184</c:v>
                </c:pt>
                <c:pt idx="180">
                  <c:v>158</c:v>
                </c:pt>
                <c:pt idx="181">
                  <c:v>138</c:v>
                </c:pt>
                <c:pt idx="182">
                  <c:v>132</c:v>
                </c:pt>
                <c:pt idx="183">
                  <c:v>165</c:v>
                </c:pt>
                <c:pt idx="184">
                  <c:v>146</c:v>
                </c:pt>
                <c:pt idx="185">
                  <c:v>115</c:v>
                </c:pt>
                <c:pt idx="186">
                  <c:v>104</c:v>
                </c:pt>
                <c:pt idx="187">
                  <c:v>109</c:v>
                </c:pt>
                <c:pt idx="188">
                  <c:v>110</c:v>
                </c:pt>
                <c:pt idx="189">
                  <c:v>112</c:v>
                </c:pt>
                <c:pt idx="190">
                  <c:v>122</c:v>
                </c:pt>
                <c:pt idx="191">
                  <c:v>168</c:v>
                </c:pt>
                <c:pt idx="192">
                  <c:v>382</c:v>
                </c:pt>
                <c:pt idx="193">
                  <c:v>574</c:v>
                </c:pt>
                <c:pt idx="194">
                  <c:v>343</c:v>
                </c:pt>
                <c:pt idx="195">
                  <c:v>265</c:v>
                </c:pt>
                <c:pt idx="196">
                  <c:v>218</c:v>
                </c:pt>
                <c:pt idx="197">
                  <c:v>169</c:v>
                </c:pt>
                <c:pt idx="198">
                  <c:v>142</c:v>
                </c:pt>
                <c:pt idx="199">
                  <c:v>123</c:v>
                </c:pt>
                <c:pt idx="200">
                  <c:v>134</c:v>
                </c:pt>
                <c:pt idx="201">
                  <c:v>413</c:v>
                </c:pt>
                <c:pt idx="202">
                  <c:v>441</c:v>
                </c:pt>
                <c:pt idx="203">
                  <c:v>368</c:v>
                </c:pt>
                <c:pt idx="204">
                  <c:v>506</c:v>
                </c:pt>
                <c:pt idx="205">
                  <c:v>544</c:v>
                </c:pt>
                <c:pt idx="206">
                  <c:v>399</c:v>
                </c:pt>
                <c:pt idx="207">
                  <c:v>273</c:v>
                </c:pt>
                <c:pt idx="208">
                  <c:v>251</c:v>
                </c:pt>
                <c:pt idx="209">
                  <c:v>262</c:v>
                </c:pt>
                <c:pt idx="210">
                  <c:v>200</c:v>
                </c:pt>
                <c:pt idx="211">
                  <c:v>227</c:v>
                </c:pt>
                <c:pt idx="212">
                  <c:v>299</c:v>
                </c:pt>
                <c:pt idx="213">
                  <c:v>238</c:v>
                </c:pt>
                <c:pt idx="214">
                  <c:v>174</c:v>
                </c:pt>
                <c:pt idx="215">
                  <c:v>133</c:v>
                </c:pt>
                <c:pt idx="216">
                  <c:v>110</c:v>
                </c:pt>
                <c:pt idx="217">
                  <c:v>99.5</c:v>
                </c:pt>
                <c:pt idx="218">
                  <c:v>84.8</c:v>
                </c:pt>
                <c:pt idx="219">
                  <c:v>72.3</c:v>
                </c:pt>
                <c:pt idx="220">
                  <c:v>64.400000000000006</c:v>
                </c:pt>
                <c:pt idx="221">
                  <c:v>58.5</c:v>
                </c:pt>
                <c:pt idx="222">
                  <c:v>52.2</c:v>
                </c:pt>
                <c:pt idx="223">
                  <c:v>45.3</c:v>
                </c:pt>
                <c:pt idx="224">
                  <c:v>41.3</c:v>
                </c:pt>
                <c:pt idx="225">
                  <c:v>39.700000000000003</c:v>
                </c:pt>
                <c:pt idx="226">
                  <c:v>43.9</c:v>
                </c:pt>
                <c:pt idx="227">
                  <c:v>45.3</c:v>
                </c:pt>
                <c:pt idx="228">
                  <c:v>41.9</c:v>
                </c:pt>
                <c:pt idx="229">
                  <c:v>34.799999999999997</c:v>
                </c:pt>
                <c:pt idx="230">
                  <c:v>28.8</c:v>
                </c:pt>
                <c:pt idx="231">
                  <c:v>24.4</c:v>
                </c:pt>
                <c:pt idx="232">
                  <c:v>21.6</c:v>
                </c:pt>
                <c:pt idx="233">
                  <c:v>19.399999999999999</c:v>
                </c:pt>
                <c:pt idx="234">
                  <c:v>17.2</c:v>
                </c:pt>
                <c:pt idx="235">
                  <c:v>15.5</c:v>
                </c:pt>
                <c:pt idx="236">
                  <c:v>13.4</c:v>
                </c:pt>
                <c:pt idx="237">
                  <c:v>13.5</c:v>
                </c:pt>
                <c:pt idx="238">
                  <c:v>15.1</c:v>
                </c:pt>
                <c:pt idx="239">
                  <c:v>16.7</c:v>
                </c:pt>
                <c:pt idx="240">
                  <c:v>17.7</c:v>
                </c:pt>
                <c:pt idx="241">
                  <c:v>14.5</c:v>
                </c:pt>
                <c:pt idx="242">
                  <c:v>11.9</c:v>
                </c:pt>
                <c:pt idx="243">
                  <c:v>10.199999999999999</c:v>
                </c:pt>
                <c:pt idx="244">
                  <c:v>171</c:v>
                </c:pt>
                <c:pt idx="245">
                  <c:v>480</c:v>
                </c:pt>
                <c:pt idx="246">
                  <c:v>198</c:v>
                </c:pt>
                <c:pt idx="247">
                  <c:v>85</c:v>
                </c:pt>
                <c:pt idx="248">
                  <c:v>55.1</c:v>
                </c:pt>
                <c:pt idx="249">
                  <c:v>41.2</c:v>
                </c:pt>
                <c:pt idx="250">
                  <c:v>34.5</c:v>
                </c:pt>
                <c:pt idx="251">
                  <c:v>29.3</c:v>
                </c:pt>
                <c:pt idx="252">
                  <c:v>25</c:v>
                </c:pt>
                <c:pt idx="253">
                  <c:v>22.3</c:v>
                </c:pt>
                <c:pt idx="254">
                  <c:v>20.5</c:v>
                </c:pt>
                <c:pt idx="255">
                  <c:v>21.9</c:v>
                </c:pt>
                <c:pt idx="256">
                  <c:v>54.7</c:v>
                </c:pt>
                <c:pt idx="257">
                  <c:v>69.7</c:v>
                </c:pt>
                <c:pt idx="258">
                  <c:v>45.6</c:v>
                </c:pt>
                <c:pt idx="259">
                  <c:v>34.200000000000003</c:v>
                </c:pt>
                <c:pt idx="260">
                  <c:v>28.3</c:v>
                </c:pt>
                <c:pt idx="261">
                  <c:v>24.1</c:v>
                </c:pt>
                <c:pt idx="262">
                  <c:v>20.399999999999999</c:v>
                </c:pt>
                <c:pt idx="263">
                  <c:v>18</c:v>
                </c:pt>
                <c:pt idx="264">
                  <c:v>16.600000000000001</c:v>
                </c:pt>
                <c:pt idx="265">
                  <c:v>16.5</c:v>
                </c:pt>
                <c:pt idx="266">
                  <c:v>35.799999999999997</c:v>
                </c:pt>
                <c:pt idx="267">
                  <c:v>95.8</c:v>
                </c:pt>
                <c:pt idx="268">
                  <c:v>78.3</c:v>
                </c:pt>
                <c:pt idx="269">
                  <c:v>54.2</c:v>
                </c:pt>
                <c:pt idx="270">
                  <c:v>43.4</c:v>
                </c:pt>
                <c:pt idx="271">
                  <c:v>33.1</c:v>
                </c:pt>
                <c:pt idx="272">
                  <c:v>29.5</c:v>
                </c:pt>
                <c:pt idx="273">
                  <c:v>24.4</c:v>
                </c:pt>
                <c:pt idx="274">
                  <c:v>20.3</c:v>
                </c:pt>
                <c:pt idx="275">
                  <c:v>18</c:v>
                </c:pt>
                <c:pt idx="276">
                  <c:v>15.4</c:v>
                </c:pt>
                <c:pt idx="277">
                  <c:v>40</c:v>
                </c:pt>
                <c:pt idx="278">
                  <c:v>38.6</c:v>
                </c:pt>
                <c:pt idx="279">
                  <c:v>32.299999999999997</c:v>
                </c:pt>
                <c:pt idx="280">
                  <c:v>32.4</c:v>
                </c:pt>
                <c:pt idx="281">
                  <c:v>56.2</c:v>
                </c:pt>
                <c:pt idx="282">
                  <c:v>66.3</c:v>
                </c:pt>
                <c:pt idx="283">
                  <c:v>48.7</c:v>
                </c:pt>
                <c:pt idx="284">
                  <c:v>33.9</c:v>
                </c:pt>
                <c:pt idx="285">
                  <c:v>26.6</c:v>
                </c:pt>
                <c:pt idx="286">
                  <c:v>21.4</c:v>
                </c:pt>
                <c:pt idx="287">
                  <c:v>17.600000000000001</c:v>
                </c:pt>
                <c:pt idx="288">
                  <c:v>15.2</c:v>
                </c:pt>
                <c:pt idx="289">
                  <c:v>13.5</c:v>
                </c:pt>
                <c:pt idx="290">
                  <c:v>12.3</c:v>
                </c:pt>
                <c:pt idx="291">
                  <c:v>10.8</c:v>
                </c:pt>
                <c:pt idx="292">
                  <c:v>10.3</c:v>
                </c:pt>
                <c:pt idx="293">
                  <c:v>8.52</c:v>
                </c:pt>
                <c:pt idx="294">
                  <c:v>7.8</c:v>
                </c:pt>
                <c:pt idx="295">
                  <c:v>6.2</c:v>
                </c:pt>
                <c:pt idx="296">
                  <c:v>6.2</c:v>
                </c:pt>
                <c:pt idx="297">
                  <c:v>10.4</c:v>
                </c:pt>
                <c:pt idx="298">
                  <c:v>18.5</c:v>
                </c:pt>
                <c:pt idx="299">
                  <c:v>69.3</c:v>
                </c:pt>
                <c:pt idx="300">
                  <c:v>105</c:v>
                </c:pt>
                <c:pt idx="301">
                  <c:v>75.599999999999994</c:v>
                </c:pt>
                <c:pt idx="302">
                  <c:v>42.9</c:v>
                </c:pt>
                <c:pt idx="303">
                  <c:v>35.200000000000003</c:v>
                </c:pt>
                <c:pt idx="304">
                  <c:v>33.200000000000003</c:v>
                </c:pt>
                <c:pt idx="305">
                  <c:v>25.4</c:v>
                </c:pt>
                <c:pt idx="306">
                  <c:v>18.8</c:v>
                </c:pt>
                <c:pt idx="307">
                  <c:v>14.9</c:v>
                </c:pt>
                <c:pt idx="308">
                  <c:v>12.2</c:v>
                </c:pt>
                <c:pt idx="309">
                  <c:v>10.8</c:v>
                </c:pt>
                <c:pt idx="310">
                  <c:v>9.3699999999999992</c:v>
                </c:pt>
                <c:pt idx="311">
                  <c:v>7.89</c:v>
                </c:pt>
                <c:pt idx="312">
                  <c:v>6.89</c:v>
                </c:pt>
                <c:pt idx="313">
                  <c:v>6.16</c:v>
                </c:pt>
                <c:pt idx="314">
                  <c:v>5.4</c:v>
                </c:pt>
                <c:pt idx="315">
                  <c:v>4.7699999999999996</c:v>
                </c:pt>
                <c:pt idx="316">
                  <c:v>4.3499999999999996</c:v>
                </c:pt>
                <c:pt idx="317">
                  <c:v>4.28</c:v>
                </c:pt>
                <c:pt idx="318">
                  <c:v>3.83</c:v>
                </c:pt>
                <c:pt idx="319">
                  <c:v>3.34</c:v>
                </c:pt>
                <c:pt idx="320">
                  <c:v>2.95</c:v>
                </c:pt>
                <c:pt idx="321">
                  <c:v>2.5099999999999998</c:v>
                </c:pt>
                <c:pt idx="322">
                  <c:v>2.27</c:v>
                </c:pt>
                <c:pt idx="323">
                  <c:v>2.12</c:v>
                </c:pt>
                <c:pt idx="324">
                  <c:v>2.15</c:v>
                </c:pt>
                <c:pt idx="325">
                  <c:v>2.4300000000000002</c:v>
                </c:pt>
                <c:pt idx="326">
                  <c:v>2.42</c:v>
                </c:pt>
                <c:pt idx="327">
                  <c:v>2.3199999999999998</c:v>
                </c:pt>
                <c:pt idx="328">
                  <c:v>2.06</c:v>
                </c:pt>
                <c:pt idx="329">
                  <c:v>1.85</c:v>
                </c:pt>
                <c:pt idx="330">
                  <c:v>1.6</c:v>
                </c:pt>
                <c:pt idx="331">
                  <c:v>1.73</c:v>
                </c:pt>
                <c:pt idx="332">
                  <c:v>1.63</c:v>
                </c:pt>
                <c:pt idx="333">
                  <c:v>1.47</c:v>
                </c:pt>
                <c:pt idx="334">
                  <c:v>1.35</c:v>
                </c:pt>
                <c:pt idx="335">
                  <c:v>1.21</c:v>
                </c:pt>
                <c:pt idx="336">
                  <c:v>1.04</c:v>
                </c:pt>
                <c:pt idx="337">
                  <c:v>0.85</c:v>
                </c:pt>
                <c:pt idx="338">
                  <c:v>0.82</c:v>
                </c:pt>
                <c:pt idx="339">
                  <c:v>0.73</c:v>
                </c:pt>
                <c:pt idx="340">
                  <c:v>0.59</c:v>
                </c:pt>
                <c:pt idx="341">
                  <c:v>0.62</c:v>
                </c:pt>
                <c:pt idx="342">
                  <c:v>1.24</c:v>
                </c:pt>
                <c:pt idx="343">
                  <c:v>2.4</c:v>
                </c:pt>
                <c:pt idx="344">
                  <c:v>5.01</c:v>
                </c:pt>
                <c:pt idx="345">
                  <c:v>6.13</c:v>
                </c:pt>
                <c:pt idx="346">
                  <c:v>8.17</c:v>
                </c:pt>
                <c:pt idx="347">
                  <c:v>6.19</c:v>
                </c:pt>
                <c:pt idx="348">
                  <c:v>4.59</c:v>
                </c:pt>
                <c:pt idx="349">
                  <c:v>3.77</c:v>
                </c:pt>
                <c:pt idx="350">
                  <c:v>3.47</c:v>
                </c:pt>
                <c:pt idx="351">
                  <c:v>4</c:v>
                </c:pt>
                <c:pt idx="352">
                  <c:v>3.98</c:v>
                </c:pt>
                <c:pt idx="353">
                  <c:v>3.72</c:v>
                </c:pt>
                <c:pt idx="354">
                  <c:v>3.4</c:v>
                </c:pt>
                <c:pt idx="355">
                  <c:v>3.36</c:v>
                </c:pt>
                <c:pt idx="356">
                  <c:v>3.93</c:v>
                </c:pt>
                <c:pt idx="357">
                  <c:v>3.92</c:v>
                </c:pt>
                <c:pt idx="358">
                  <c:v>3.88</c:v>
                </c:pt>
                <c:pt idx="359">
                  <c:v>3.34</c:v>
                </c:pt>
                <c:pt idx="360">
                  <c:v>3.1</c:v>
                </c:pt>
                <c:pt idx="361">
                  <c:v>2.82</c:v>
                </c:pt>
                <c:pt idx="362">
                  <c:v>2.34</c:v>
                </c:pt>
                <c:pt idx="363">
                  <c:v>2.19</c:v>
                </c:pt>
                <c:pt idx="364">
                  <c:v>13.1</c:v>
                </c:pt>
                <c:pt idx="365">
                  <c:v>27.8</c:v>
                </c:pt>
                <c:pt idx="366">
                  <c:v>34.799999999999997</c:v>
                </c:pt>
                <c:pt idx="367">
                  <c:v>24.1</c:v>
                </c:pt>
                <c:pt idx="368">
                  <c:v>14.4</c:v>
                </c:pt>
                <c:pt idx="369">
                  <c:v>9.84</c:v>
                </c:pt>
                <c:pt idx="370">
                  <c:v>7.12</c:v>
                </c:pt>
                <c:pt idx="371">
                  <c:v>4.74</c:v>
                </c:pt>
                <c:pt idx="372">
                  <c:v>3.34</c:v>
                </c:pt>
                <c:pt idx="373">
                  <c:v>2.91</c:v>
                </c:pt>
                <c:pt idx="374">
                  <c:v>2.74</c:v>
                </c:pt>
                <c:pt idx="375">
                  <c:v>2.75</c:v>
                </c:pt>
                <c:pt idx="376">
                  <c:v>2.66</c:v>
                </c:pt>
                <c:pt idx="377">
                  <c:v>2.6</c:v>
                </c:pt>
                <c:pt idx="378">
                  <c:v>2.7</c:v>
                </c:pt>
                <c:pt idx="379">
                  <c:v>2.33</c:v>
                </c:pt>
                <c:pt idx="380">
                  <c:v>2.37</c:v>
                </c:pt>
                <c:pt idx="381">
                  <c:v>2.34</c:v>
                </c:pt>
                <c:pt idx="382">
                  <c:v>2.36</c:v>
                </c:pt>
                <c:pt idx="383">
                  <c:v>2.65</c:v>
                </c:pt>
                <c:pt idx="384">
                  <c:v>2.9</c:v>
                </c:pt>
                <c:pt idx="385">
                  <c:v>3.16</c:v>
                </c:pt>
                <c:pt idx="386">
                  <c:v>2.84</c:v>
                </c:pt>
                <c:pt idx="387">
                  <c:v>2.6</c:v>
                </c:pt>
                <c:pt idx="388">
                  <c:v>2.5099999999999998</c:v>
                </c:pt>
                <c:pt idx="389">
                  <c:v>2.52</c:v>
                </c:pt>
                <c:pt idx="390">
                  <c:v>2.63</c:v>
                </c:pt>
                <c:pt idx="391">
                  <c:v>2.35</c:v>
                </c:pt>
                <c:pt idx="392">
                  <c:v>2.38</c:v>
                </c:pt>
                <c:pt idx="393">
                  <c:v>2.68</c:v>
                </c:pt>
                <c:pt idx="394">
                  <c:v>2.9</c:v>
                </c:pt>
                <c:pt idx="395">
                  <c:v>2.68</c:v>
                </c:pt>
                <c:pt idx="396">
                  <c:v>3</c:v>
                </c:pt>
                <c:pt idx="397">
                  <c:v>3.14</c:v>
                </c:pt>
                <c:pt idx="398">
                  <c:v>3.14</c:v>
                </c:pt>
                <c:pt idx="399">
                  <c:v>2.96</c:v>
                </c:pt>
                <c:pt idx="400">
                  <c:v>3.77</c:v>
                </c:pt>
                <c:pt idx="401">
                  <c:v>3.91</c:v>
                </c:pt>
                <c:pt idx="402">
                  <c:v>3.47</c:v>
                </c:pt>
                <c:pt idx="403">
                  <c:v>4.12</c:v>
                </c:pt>
                <c:pt idx="404">
                  <c:v>4.43</c:v>
                </c:pt>
                <c:pt idx="405">
                  <c:v>5.93</c:v>
                </c:pt>
                <c:pt idx="406">
                  <c:v>8.8000000000000007</c:v>
                </c:pt>
                <c:pt idx="407">
                  <c:v>10.6</c:v>
                </c:pt>
                <c:pt idx="408">
                  <c:v>9.89</c:v>
                </c:pt>
                <c:pt idx="409">
                  <c:v>8.77</c:v>
                </c:pt>
                <c:pt idx="410">
                  <c:v>9.07</c:v>
                </c:pt>
                <c:pt idx="411">
                  <c:v>12.1</c:v>
                </c:pt>
                <c:pt idx="412">
                  <c:v>15.6</c:v>
                </c:pt>
                <c:pt idx="413">
                  <c:v>16.100000000000001</c:v>
                </c:pt>
                <c:pt idx="414">
                  <c:v>13.6</c:v>
                </c:pt>
                <c:pt idx="415">
                  <c:v>10.8</c:v>
                </c:pt>
                <c:pt idx="416">
                  <c:v>14.9</c:v>
                </c:pt>
                <c:pt idx="417">
                  <c:v>32.299999999999997</c:v>
                </c:pt>
                <c:pt idx="418">
                  <c:v>38.5</c:v>
                </c:pt>
                <c:pt idx="419">
                  <c:v>28.8</c:v>
                </c:pt>
                <c:pt idx="420">
                  <c:v>26.1</c:v>
                </c:pt>
                <c:pt idx="421">
                  <c:v>19.2</c:v>
                </c:pt>
                <c:pt idx="422">
                  <c:v>483</c:v>
                </c:pt>
                <c:pt idx="423">
                  <c:v>971</c:v>
                </c:pt>
                <c:pt idx="424">
                  <c:v>418</c:v>
                </c:pt>
                <c:pt idx="425">
                  <c:v>140</c:v>
                </c:pt>
                <c:pt idx="426">
                  <c:v>92.4</c:v>
                </c:pt>
                <c:pt idx="427">
                  <c:v>76.3</c:v>
                </c:pt>
                <c:pt idx="428">
                  <c:v>62.6</c:v>
                </c:pt>
                <c:pt idx="429">
                  <c:v>70.3</c:v>
                </c:pt>
                <c:pt idx="430">
                  <c:v>70.2</c:v>
                </c:pt>
                <c:pt idx="431">
                  <c:v>109</c:v>
                </c:pt>
                <c:pt idx="432">
                  <c:v>244</c:v>
                </c:pt>
                <c:pt idx="433">
                  <c:v>169</c:v>
                </c:pt>
                <c:pt idx="434">
                  <c:v>109</c:v>
                </c:pt>
                <c:pt idx="435">
                  <c:v>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584-4CF6-84FA-213E6D4EA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0323631"/>
        <c:axId val="1360324879"/>
      </c:scatterChart>
      <c:valAx>
        <c:axId val="1360323631"/>
        <c:scaling>
          <c:orientation val="minMax"/>
          <c:max val="42335"/>
          <c:min val="42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4879"/>
        <c:crosses val="autoZero"/>
        <c:crossBetween val="midCat"/>
        <c:majorUnit val="10"/>
      </c:valAx>
      <c:valAx>
        <c:axId val="1360324879"/>
        <c:scaling>
          <c:orientation val="minMax"/>
          <c:max val="1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at Bolins Mills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3631"/>
        <c:crosses val="autoZero"/>
        <c:crossBetween val="midCat"/>
        <c:majorUnit val="20"/>
      </c:valAx>
      <c:spPr>
        <a:noFill/>
        <a:ln>
          <a:solidFill>
            <a:sysClr val="window" lastClr="FFFFFF">
              <a:lumMod val="75000"/>
            </a:sys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38648293963253"/>
          <c:y val="8.9430951559408209E-2"/>
          <c:w val="0.71684973753280845"/>
          <c:h val="0.7219651251297133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Discharge (cfs)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Sheet1!$A$2:$A$437</c:f>
              <c:numCache>
                <c:formatCode>m/d/yyyy</c:formatCode>
                <c:ptCount val="436"/>
                <c:pt idx="0">
                  <c:v>42300</c:v>
                </c:pt>
                <c:pt idx="1">
                  <c:v>42301</c:v>
                </c:pt>
                <c:pt idx="2">
                  <c:v>42302</c:v>
                </c:pt>
                <c:pt idx="3">
                  <c:v>42303</c:v>
                </c:pt>
                <c:pt idx="4">
                  <c:v>42304</c:v>
                </c:pt>
                <c:pt idx="5">
                  <c:v>42305</c:v>
                </c:pt>
                <c:pt idx="6">
                  <c:v>42306</c:v>
                </c:pt>
                <c:pt idx="7">
                  <c:v>42307</c:v>
                </c:pt>
                <c:pt idx="8">
                  <c:v>42308</c:v>
                </c:pt>
                <c:pt idx="9">
                  <c:v>42309</c:v>
                </c:pt>
                <c:pt idx="10">
                  <c:v>42310</c:v>
                </c:pt>
                <c:pt idx="11">
                  <c:v>42311</c:v>
                </c:pt>
                <c:pt idx="12">
                  <c:v>42312</c:v>
                </c:pt>
                <c:pt idx="13">
                  <c:v>42313</c:v>
                </c:pt>
                <c:pt idx="14">
                  <c:v>42314</c:v>
                </c:pt>
                <c:pt idx="15">
                  <c:v>42315</c:v>
                </c:pt>
                <c:pt idx="16">
                  <c:v>42316</c:v>
                </c:pt>
                <c:pt idx="17">
                  <c:v>42317</c:v>
                </c:pt>
                <c:pt idx="18">
                  <c:v>42318</c:v>
                </c:pt>
                <c:pt idx="19">
                  <c:v>42319</c:v>
                </c:pt>
                <c:pt idx="20">
                  <c:v>42320</c:v>
                </c:pt>
                <c:pt idx="21">
                  <c:v>42321</c:v>
                </c:pt>
                <c:pt idx="22">
                  <c:v>42322</c:v>
                </c:pt>
                <c:pt idx="23">
                  <c:v>42323</c:v>
                </c:pt>
                <c:pt idx="24">
                  <c:v>42324</c:v>
                </c:pt>
                <c:pt idx="25">
                  <c:v>42325</c:v>
                </c:pt>
                <c:pt idx="26">
                  <c:v>42326</c:v>
                </c:pt>
                <c:pt idx="27">
                  <c:v>42327</c:v>
                </c:pt>
                <c:pt idx="28">
                  <c:v>42328</c:v>
                </c:pt>
                <c:pt idx="29">
                  <c:v>42329</c:v>
                </c:pt>
                <c:pt idx="30">
                  <c:v>42330</c:v>
                </c:pt>
                <c:pt idx="31">
                  <c:v>42331</c:v>
                </c:pt>
                <c:pt idx="32">
                  <c:v>42332</c:v>
                </c:pt>
                <c:pt idx="33">
                  <c:v>42333</c:v>
                </c:pt>
                <c:pt idx="34">
                  <c:v>42334</c:v>
                </c:pt>
                <c:pt idx="35">
                  <c:v>42335</c:v>
                </c:pt>
                <c:pt idx="36">
                  <c:v>42336</c:v>
                </c:pt>
                <c:pt idx="37">
                  <c:v>42337</c:v>
                </c:pt>
                <c:pt idx="38">
                  <c:v>42338</c:v>
                </c:pt>
                <c:pt idx="39">
                  <c:v>42339</c:v>
                </c:pt>
                <c:pt idx="40">
                  <c:v>42340</c:v>
                </c:pt>
                <c:pt idx="41">
                  <c:v>42341</c:v>
                </c:pt>
                <c:pt idx="42">
                  <c:v>42342</c:v>
                </c:pt>
                <c:pt idx="43">
                  <c:v>42343</c:v>
                </c:pt>
                <c:pt idx="44">
                  <c:v>42344</c:v>
                </c:pt>
                <c:pt idx="45">
                  <c:v>42345</c:v>
                </c:pt>
                <c:pt idx="46">
                  <c:v>42346</c:v>
                </c:pt>
                <c:pt idx="47">
                  <c:v>42347</c:v>
                </c:pt>
                <c:pt idx="48">
                  <c:v>42348</c:v>
                </c:pt>
                <c:pt idx="49">
                  <c:v>42349</c:v>
                </c:pt>
                <c:pt idx="50">
                  <c:v>42350</c:v>
                </c:pt>
                <c:pt idx="51">
                  <c:v>42351</c:v>
                </c:pt>
                <c:pt idx="52">
                  <c:v>42352</c:v>
                </c:pt>
                <c:pt idx="53">
                  <c:v>42353</c:v>
                </c:pt>
                <c:pt idx="54">
                  <c:v>42354</c:v>
                </c:pt>
                <c:pt idx="55">
                  <c:v>42355</c:v>
                </c:pt>
                <c:pt idx="56">
                  <c:v>42356</c:v>
                </c:pt>
                <c:pt idx="57">
                  <c:v>42357</c:v>
                </c:pt>
                <c:pt idx="58">
                  <c:v>42358</c:v>
                </c:pt>
                <c:pt idx="59">
                  <c:v>42359</c:v>
                </c:pt>
                <c:pt idx="60">
                  <c:v>42360</c:v>
                </c:pt>
                <c:pt idx="61">
                  <c:v>42361</c:v>
                </c:pt>
                <c:pt idx="62">
                  <c:v>42362</c:v>
                </c:pt>
                <c:pt idx="63">
                  <c:v>42363</c:v>
                </c:pt>
                <c:pt idx="64">
                  <c:v>42364</c:v>
                </c:pt>
                <c:pt idx="65">
                  <c:v>42365</c:v>
                </c:pt>
                <c:pt idx="66">
                  <c:v>42366</c:v>
                </c:pt>
                <c:pt idx="67">
                  <c:v>42367</c:v>
                </c:pt>
                <c:pt idx="68">
                  <c:v>42368</c:v>
                </c:pt>
                <c:pt idx="69">
                  <c:v>42369</c:v>
                </c:pt>
                <c:pt idx="70">
                  <c:v>42370</c:v>
                </c:pt>
                <c:pt idx="71">
                  <c:v>42371</c:v>
                </c:pt>
                <c:pt idx="72">
                  <c:v>42372</c:v>
                </c:pt>
                <c:pt idx="73">
                  <c:v>42373</c:v>
                </c:pt>
                <c:pt idx="74">
                  <c:v>42374</c:v>
                </c:pt>
                <c:pt idx="75">
                  <c:v>42375</c:v>
                </c:pt>
                <c:pt idx="76">
                  <c:v>42376</c:v>
                </c:pt>
                <c:pt idx="77">
                  <c:v>42377</c:v>
                </c:pt>
                <c:pt idx="78">
                  <c:v>42378</c:v>
                </c:pt>
                <c:pt idx="79">
                  <c:v>42379</c:v>
                </c:pt>
                <c:pt idx="80">
                  <c:v>42380</c:v>
                </c:pt>
                <c:pt idx="81">
                  <c:v>42381</c:v>
                </c:pt>
                <c:pt idx="82">
                  <c:v>42382</c:v>
                </c:pt>
                <c:pt idx="83">
                  <c:v>42383</c:v>
                </c:pt>
                <c:pt idx="84">
                  <c:v>42384</c:v>
                </c:pt>
                <c:pt idx="85">
                  <c:v>42385</c:v>
                </c:pt>
                <c:pt idx="86">
                  <c:v>42386</c:v>
                </c:pt>
                <c:pt idx="87">
                  <c:v>42387</c:v>
                </c:pt>
                <c:pt idx="88">
                  <c:v>42388</c:v>
                </c:pt>
                <c:pt idx="89">
                  <c:v>42389</c:v>
                </c:pt>
                <c:pt idx="90">
                  <c:v>42390</c:v>
                </c:pt>
                <c:pt idx="91">
                  <c:v>42391</c:v>
                </c:pt>
                <c:pt idx="92">
                  <c:v>42392</c:v>
                </c:pt>
                <c:pt idx="93">
                  <c:v>42393</c:v>
                </c:pt>
                <c:pt idx="94">
                  <c:v>42394</c:v>
                </c:pt>
                <c:pt idx="95">
                  <c:v>42395</c:v>
                </c:pt>
                <c:pt idx="96">
                  <c:v>42396</c:v>
                </c:pt>
                <c:pt idx="97">
                  <c:v>42397</c:v>
                </c:pt>
                <c:pt idx="98">
                  <c:v>42398</c:v>
                </c:pt>
                <c:pt idx="99">
                  <c:v>42399</c:v>
                </c:pt>
                <c:pt idx="100">
                  <c:v>42400</c:v>
                </c:pt>
                <c:pt idx="101">
                  <c:v>42401</c:v>
                </c:pt>
                <c:pt idx="102">
                  <c:v>42402</c:v>
                </c:pt>
                <c:pt idx="103">
                  <c:v>42403</c:v>
                </c:pt>
                <c:pt idx="104">
                  <c:v>42404</c:v>
                </c:pt>
                <c:pt idx="105">
                  <c:v>42405</c:v>
                </c:pt>
                <c:pt idx="106">
                  <c:v>42406</c:v>
                </c:pt>
                <c:pt idx="107">
                  <c:v>42407</c:v>
                </c:pt>
                <c:pt idx="108">
                  <c:v>42408</c:v>
                </c:pt>
                <c:pt idx="109">
                  <c:v>42409</c:v>
                </c:pt>
                <c:pt idx="110">
                  <c:v>42410</c:v>
                </c:pt>
                <c:pt idx="111">
                  <c:v>42411</c:v>
                </c:pt>
                <c:pt idx="112">
                  <c:v>42412</c:v>
                </c:pt>
                <c:pt idx="113">
                  <c:v>42413</c:v>
                </c:pt>
                <c:pt idx="114">
                  <c:v>42414</c:v>
                </c:pt>
                <c:pt idx="115">
                  <c:v>42415</c:v>
                </c:pt>
                <c:pt idx="116">
                  <c:v>42416</c:v>
                </c:pt>
                <c:pt idx="117">
                  <c:v>42417</c:v>
                </c:pt>
                <c:pt idx="118">
                  <c:v>42418</c:v>
                </c:pt>
                <c:pt idx="119">
                  <c:v>42419</c:v>
                </c:pt>
                <c:pt idx="120">
                  <c:v>42420</c:v>
                </c:pt>
                <c:pt idx="121">
                  <c:v>42421</c:v>
                </c:pt>
                <c:pt idx="122">
                  <c:v>42422</c:v>
                </c:pt>
                <c:pt idx="123">
                  <c:v>42423</c:v>
                </c:pt>
                <c:pt idx="124">
                  <c:v>42424</c:v>
                </c:pt>
                <c:pt idx="125">
                  <c:v>42425</c:v>
                </c:pt>
                <c:pt idx="126">
                  <c:v>42426</c:v>
                </c:pt>
                <c:pt idx="127">
                  <c:v>42427</c:v>
                </c:pt>
                <c:pt idx="128">
                  <c:v>42428</c:v>
                </c:pt>
                <c:pt idx="129">
                  <c:v>42429</c:v>
                </c:pt>
                <c:pt idx="130">
                  <c:v>42430</c:v>
                </c:pt>
                <c:pt idx="131">
                  <c:v>42431</c:v>
                </c:pt>
                <c:pt idx="132">
                  <c:v>42432</c:v>
                </c:pt>
                <c:pt idx="133">
                  <c:v>42433</c:v>
                </c:pt>
                <c:pt idx="134">
                  <c:v>42434</c:v>
                </c:pt>
                <c:pt idx="135">
                  <c:v>42435</c:v>
                </c:pt>
                <c:pt idx="136">
                  <c:v>42436</c:v>
                </c:pt>
                <c:pt idx="137">
                  <c:v>42437</c:v>
                </c:pt>
                <c:pt idx="138">
                  <c:v>42438</c:v>
                </c:pt>
                <c:pt idx="139">
                  <c:v>42439</c:v>
                </c:pt>
                <c:pt idx="140">
                  <c:v>42440</c:v>
                </c:pt>
                <c:pt idx="141">
                  <c:v>42441</c:v>
                </c:pt>
                <c:pt idx="142">
                  <c:v>42442</c:v>
                </c:pt>
                <c:pt idx="143">
                  <c:v>42443</c:v>
                </c:pt>
                <c:pt idx="144">
                  <c:v>42444</c:v>
                </c:pt>
                <c:pt idx="145">
                  <c:v>42445</c:v>
                </c:pt>
                <c:pt idx="146">
                  <c:v>42446</c:v>
                </c:pt>
                <c:pt idx="147">
                  <c:v>42447</c:v>
                </c:pt>
                <c:pt idx="148">
                  <c:v>42448</c:v>
                </c:pt>
                <c:pt idx="149">
                  <c:v>42449</c:v>
                </c:pt>
                <c:pt idx="150">
                  <c:v>42450</c:v>
                </c:pt>
                <c:pt idx="151">
                  <c:v>42451</c:v>
                </c:pt>
                <c:pt idx="152">
                  <c:v>42452</c:v>
                </c:pt>
                <c:pt idx="153">
                  <c:v>42453</c:v>
                </c:pt>
                <c:pt idx="154">
                  <c:v>42454</c:v>
                </c:pt>
                <c:pt idx="155">
                  <c:v>42455</c:v>
                </c:pt>
                <c:pt idx="156">
                  <c:v>42456</c:v>
                </c:pt>
                <c:pt idx="157">
                  <c:v>42457</c:v>
                </c:pt>
                <c:pt idx="158">
                  <c:v>42458</c:v>
                </c:pt>
                <c:pt idx="159">
                  <c:v>42459</c:v>
                </c:pt>
                <c:pt idx="160">
                  <c:v>42460</c:v>
                </c:pt>
                <c:pt idx="161">
                  <c:v>42461</c:v>
                </c:pt>
                <c:pt idx="162">
                  <c:v>42462</c:v>
                </c:pt>
                <c:pt idx="163">
                  <c:v>42463</c:v>
                </c:pt>
                <c:pt idx="164">
                  <c:v>42464</c:v>
                </c:pt>
                <c:pt idx="165">
                  <c:v>42465</c:v>
                </c:pt>
                <c:pt idx="166">
                  <c:v>42466</c:v>
                </c:pt>
                <c:pt idx="167">
                  <c:v>42467</c:v>
                </c:pt>
                <c:pt idx="168">
                  <c:v>42468</c:v>
                </c:pt>
                <c:pt idx="169">
                  <c:v>42469</c:v>
                </c:pt>
                <c:pt idx="170">
                  <c:v>42470</c:v>
                </c:pt>
                <c:pt idx="171">
                  <c:v>42471</c:v>
                </c:pt>
                <c:pt idx="172">
                  <c:v>42472</c:v>
                </c:pt>
                <c:pt idx="173">
                  <c:v>42473</c:v>
                </c:pt>
                <c:pt idx="174">
                  <c:v>42474</c:v>
                </c:pt>
                <c:pt idx="175">
                  <c:v>42475</c:v>
                </c:pt>
                <c:pt idx="176">
                  <c:v>42476</c:v>
                </c:pt>
                <c:pt idx="177">
                  <c:v>42477</c:v>
                </c:pt>
                <c:pt idx="178">
                  <c:v>42478</c:v>
                </c:pt>
                <c:pt idx="179">
                  <c:v>42479</c:v>
                </c:pt>
                <c:pt idx="180">
                  <c:v>42480</c:v>
                </c:pt>
                <c:pt idx="181">
                  <c:v>42481</c:v>
                </c:pt>
                <c:pt idx="182">
                  <c:v>42482</c:v>
                </c:pt>
                <c:pt idx="183">
                  <c:v>42483</c:v>
                </c:pt>
                <c:pt idx="184">
                  <c:v>42484</c:v>
                </c:pt>
                <c:pt idx="185">
                  <c:v>42485</c:v>
                </c:pt>
                <c:pt idx="186">
                  <c:v>42486</c:v>
                </c:pt>
                <c:pt idx="187">
                  <c:v>42487</c:v>
                </c:pt>
                <c:pt idx="188">
                  <c:v>42488</c:v>
                </c:pt>
                <c:pt idx="189">
                  <c:v>42489</c:v>
                </c:pt>
                <c:pt idx="190">
                  <c:v>42490</c:v>
                </c:pt>
                <c:pt idx="191">
                  <c:v>42491</c:v>
                </c:pt>
                <c:pt idx="192">
                  <c:v>42492</c:v>
                </c:pt>
                <c:pt idx="193">
                  <c:v>42493</c:v>
                </c:pt>
                <c:pt idx="194">
                  <c:v>42494</c:v>
                </c:pt>
                <c:pt idx="195">
                  <c:v>42495</c:v>
                </c:pt>
                <c:pt idx="196">
                  <c:v>42496</c:v>
                </c:pt>
                <c:pt idx="197">
                  <c:v>42497</c:v>
                </c:pt>
                <c:pt idx="198">
                  <c:v>42498</c:v>
                </c:pt>
                <c:pt idx="199">
                  <c:v>42499</c:v>
                </c:pt>
                <c:pt idx="200">
                  <c:v>42500</c:v>
                </c:pt>
                <c:pt idx="201">
                  <c:v>42501</c:v>
                </c:pt>
                <c:pt idx="202">
                  <c:v>42502</c:v>
                </c:pt>
                <c:pt idx="203">
                  <c:v>42503</c:v>
                </c:pt>
                <c:pt idx="204">
                  <c:v>42504</c:v>
                </c:pt>
                <c:pt idx="205">
                  <c:v>42505</c:v>
                </c:pt>
                <c:pt idx="206">
                  <c:v>42506</c:v>
                </c:pt>
                <c:pt idx="207">
                  <c:v>42507</c:v>
                </c:pt>
                <c:pt idx="208">
                  <c:v>42508</c:v>
                </c:pt>
                <c:pt idx="209">
                  <c:v>42509</c:v>
                </c:pt>
                <c:pt idx="210">
                  <c:v>42510</c:v>
                </c:pt>
                <c:pt idx="211">
                  <c:v>42511</c:v>
                </c:pt>
                <c:pt idx="212">
                  <c:v>42512</c:v>
                </c:pt>
                <c:pt idx="213">
                  <c:v>42513</c:v>
                </c:pt>
                <c:pt idx="214">
                  <c:v>42514</c:v>
                </c:pt>
                <c:pt idx="215">
                  <c:v>42515</c:v>
                </c:pt>
                <c:pt idx="216">
                  <c:v>42516</c:v>
                </c:pt>
                <c:pt idx="217">
                  <c:v>42517</c:v>
                </c:pt>
                <c:pt idx="218">
                  <c:v>42518</c:v>
                </c:pt>
                <c:pt idx="219">
                  <c:v>42519</c:v>
                </c:pt>
                <c:pt idx="220">
                  <c:v>42520</c:v>
                </c:pt>
                <c:pt idx="221">
                  <c:v>42521</c:v>
                </c:pt>
                <c:pt idx="222">
                  <c:v>42522</c:v>
                </c:pt>
                <c:pt idx="223">
                  <c:v>42523</c:v>
                </c:pt>
                <c:pt idx="224">
                  <c:v>42524</c:v>
                </c:pt>
                <c:pt idx="225">
                  <c:v>42525</c:v>
                </c:pt>
                <c:pt idx="226">
                  <c:v>42526</c:v>
                </c:pt>
                <c:pt idx="227">
                  <c:v>42527</c:v>
                </c:pt>
                <c:pt idx="228">
                  <c:v>42528</c:v>
                </c:pt>
                <c:pt idx="229">
                  <c:v>42529</c:v>
                </c:pt>
                <c:pt idx="230">
                  <c:v>42530</c:v>
                </c:pt>
                <c:pt idx="231">
                  <c:v>42531</c:v>
                </c:pt>
                <c:pt idx="232">
                  <c:v>42532</c:v>
                </c:pt>
                <c:pt idx="233">
                  <c:v>42533</c:v>
                </c:pt>
                <c:pt idx="234">
                  <c:v>42534</c:v>
                </c:pt>
                <c:pt idx="235">
                  <c:v>42535</c:v>
                </c:pt>
                <c:pt idx="236">
                  <c:v>42536</c:v>
                </c:pt>
                <c:pt idx="237">
                  <c:v>42537</c:v>
                </c:pt>
                <c:pt idx="238">
                  <c:v>42538</c:v>
                </c:pt>
                <c:pt idx="239">
                  <c:v>42539</c:v>
                </c:pt>
                <c:pt idx="240">
                  <c:v>42540</c:v>
                </c:pt>
                <c:pt idx="241">
                  <c:v>42541</c:v>
                </c:pt>
                <c:pt idx="242">
                  <c:v>42542</c:v>
                </c:pt>
                <c:pt idx="243">
                  <c:v>42543</c:v>
                </c:pt>
                <c:pt idx="244">
                  <c:v>42544</c:v>
                </c:pt>
                <c:pt idx="245">
                  <c:v>42545</c:v>
                </c:pt>
                <c:pt idx="246">
                  <c:v>42546</c:v>
                </c:pt>
                <c:pt idx="247">
                  <c:v>42547</c:v>
                </c:pt>
                <c:pt idx="248">
                  <c:v>42548</c:v>
                </c:pt>
                <c:pt idx="249">
                  <c:v>42549</c:v>
                </c:pt>
                <c:pt idx="250">
                  <c:v>42550</c:v>
                </c:pt>
                <c:pt idx="251">
                  <c:v>42551</c:v>
                </c:pt>
                <c:pt idx="252">
                  <c:v>42552</c:v>
                </c:pt>
                <c:pt idx="253">
                  <c:v>42553</c:v>
                </c:pt>
                <c:pt idx="254">
                  <c:v>42554</c:v>
                </c:pt>
                <c:pt idx="255">
                  <c:v>42555</c:v>
                </c:pt>
                <c:pt idx="256">
                  <c:v>42556</c:v>
                </c:pt>
                <c:pt idx="257">
                  <c:v>42557</c:v>
                </c:pt>
                <c:pt idx="258">
                  <c:v>42558</c:v>
                </c:pt>
                <c:pt idx="259">
                  <c:v>42559</c:v>
                </c:pt>
                <c:pt idx="260">
                  <c:v>42560</c:v>
                </c:pt>
                <c:pt idx="261">
                  <c:v>42561</c:v>
                </c:pt>
                <c:pt idx="262">
                  <c:v>42562</c:v>
                </c:pt>
                <c:pt idx="263">
                  <c:v>42563</c:v>
                </c:pt>
                <c:pt idx="264">
                  <c:v>42564</c:v>
                </c:pt>
                <c:pt idx="265">
                  <c:v>42565</c:v>
                </c:pt>
                <c:pt idx="266">
                  <c:v>42566</c:v>
                </c:pt>
                <c:pt idx="267">
                  <c:v>42567</c:v>
                </c:pt>
                <c:pt idx="268">
                  <c:v>42568</c:v>
                </c:pt>
                <c:pt idx="269">
                  <c:v>42569</c:v>
                </c:pt>
                <c:pt idx="270">
                  <c:v>42570</c:v>
                </c:pt>
                <c:pt idx="271">
                  <c:v>42571</c:v>
                </c:pt>
                <c:pt idx="272">
                  <c:v>42572</c:v>
                </c:pt>
                <c:pt idx="273">
                  <c:v>42573</c:v>
                </c:pt>
                <c:pt idx="274">
                  <c:v>42574</c:v>
                </c:pt>
                <c:pt idx="275">
                  <c:v>42575</c:v>
                </c:pt>
                <c:pt idx="276">
                  <c:v>42576</c:v>
                </c:pt>
                <c:pt idx="277">
                  <c:v>42577</c:v>
                </c:pt>
                <c:pt idx="278">
                  <c:v>42578</c:v>
                </c:pt>
                <c:pt idx="279">
                  <c:v>42579</c:v>
                </c:pt>
                <c:pt idx="280">
                  <c:v>42580</c:v>
                </c:pt>
                <c:pt idx="281">
                  <c:v>42581</c:v>
                </c:pt>
                <c:pt idx="282">
                  <c:v>42582</c:v>
                </c:pt>
                <c:pt idx="283">
                  <c:v>42583</c:v>
                </c:pt>
                <c:pt idx="284">
                  <c:v>42584</c:v>
                </c:pt>
                <c:pt idx="285">
                  <c:v>42585</c:v>
                </c:pt>
                <c:pt idx="286">
                  <c:v>42586</c:v>
                </c:pt>
                <c:pt idx="287">
                  <c:v>42587</c:v>
                </c:pt>
                <c:pt idx="288">
                  <c:v>42588</c:v>
                </c:pt>
                <c:pt idx="289">
                  <c:v>42589</c:v>
                </c:pt>
                <c:pt idx="290">
                  <c:v>42590</c:v>
                </c:pt>
                <c:pt idx="291">
                  <c:v>42591</c:v>
                </c:pt>
                <c:pt idx="292">
                  <c:v>42592</c:v>
                </c:pt>
                <c:pt idx="293">
                  <c:v>42593</c:v>
                </c:pt>
                <c:pt idx="294">
                  <c:v>42594</c:v>
                </c:pt>
                <c:pt idx="295">
                  <c:v>42595</c:v>
                </c:pt>
                <c:pt idx="296">
                  <c:v>42596</c:v>
                </c:pt>
                <c:pt idx="297">
                  <c:v>42597</c:v>
                </c:pt>
                <c:pt idx="298">
                  <c:v>42598</c:v>
                </c:pt>
                <c:pt idx="299">
                  <c:v>42599</c:v>
                </c:pt>
                <c:pt idx="300">
                  <c:v>42600</c:v>
                </c:pt>
                <c:pt idx="301">
                  <c:v>42601</c:v>
                </c:pt>
                <c:pt idx="302">
                  <c:v>42602</c:v>
                </c:pt>
                <c:pt idx="303">
                  <c:v>42603</c:v>
                </c:pt>
                <c:pt idx="304">
                  <c:v>42604</c:v>
                </c:pt>
                <c:pt idx="305">
                  <c:v>42605</c:v>
                </c:pt>
                <c:pt idx="306">
                  <c:v>42606</c:v>
                </c:pt>
                <c:pt idx="307">
                  <c:v>42607</c:v>
                </c:pt>
                <c:pt idx="308">
                  <c:v>42608</c:v>
                </c:pt>
                <c:pt idx="309">
                  <c:v>42609</c:v>
                </c:pt>
                <c:pt idx="310">
                  <c:v>42610</c:v>
                </c:pt>
                <c:pt idx="311">
                  <c:v>42611</c:v>
                </c:pt>
                <c:pt idx="312">
                  <c:v>42612</c:v>
                </c:pt>
                <c:pt idx="313">
                  <c:v>42613</c:v>
                </c:pt>
                <c:pt idx="314">
                  <c:v>42614</c:v>
                </c:pt>
                <c:pt idx="315">
                  <c:v>42615</c:v>
                </c:pt>
                <c:pt idx="316">
                  <c:v>42616</c:v>
                </c:pt>
                <c:pt idx="317">
                  <c:v>42617</c:v>
                </c:pt>
                <c:pt idx="318">
                  <c:v>42618</c:v>
                </c:pt>
                <c:pt idx="319">
                  <c:v>42619</c:v>
                </c:pt>
                <c:pt idx="320">
                  <c:v>42620</c:v>
                </c:pt>
                <c:pt idx="321">
                  <c:v>42621</c:v>
                </c:pt>
                <c:pt idx="322">
                  <c:v>42622</c:v>
                </c:pt>
                <c:pt idx="323">
                  <c:v>42623</c:v>
                </c:pt>
                <c:pt idx="324">
                  <c:v>42624</c:v>
                </c:pt>
                <c:pt idx="325">
                  <c:v>42625</c:v>
                </c:pt>
                <c:pt idx="326">
                  <c:v>42626</c:v>
                </c:pt>
                <c:pt idx="327">
                  <c:v>42627</c:v>
                </c:pt>
                <c:pt idx="328">
                  <c:v>42628</c:v>
                </c:pt>
                <c:pt idx="329">
                  <c:v>42629</c:v>
                </c:pt>
                <c:pt idx="330">
                  <c:v>42630</c:v>
                </c:pt>
                <c:pt idx="331">
                  <c:v>42631</c:v>
                </c:pt>
                <c:pt idx="332">
                  <c:v>42632</c:v>
                </c:pt>
                <c:pt idx="333">
                  <c:v>42633</c:v>
                </c:pt>
                <c:pt idx="334">
                  <c:v>42634</c:v>
                </c:pt>
                <c:pt idx="335">
                  <c:v>42635</c:v>
                </c:pt>
                <c:pt idx="336">
                  <c:v>42636</c:v>
                </c:pt>
                <c:pt idx="337">
                  <c:v>42637</c:v>
                </c:pt>
                <c:pt idx="338">
                  <c:v>42638</c:v>
                </c:pt>
                <c:pt idx="339">
                  <c:v>42639</c:v>
                </c:pt>
                <c:pt idx="340">
                  <c:v>42640</c:v>
                </c:pt>
                <c:pt idx="341">
                  <c:v>42641</c:v>
                </c:pt>
                <c:pt idx="342">
                  <c:v>42642</c:v>
                </c:pt>
                <c:pt idx="343">
                  <c:v>42643</c:v>
                </c:pt>
                <c:pt idx="344">
                  <c:v>42644</c:v>
                </c:pt>
                <c:pt idx="345">
                  <c:v>42645</c:v>
                </c:pt>
                <c:pt idx="346">
                  <c:v>42646</c:v>
                </c:pt>
                <c:pt idx="347">
                  <c:v>42647</c:v>
                </c:pt>
                <c:pt idx="348">
                  <c:v>42648</c:v>
                </c:pt>
                <c:pt idx="349">
                  <c:v>42649</c:v>
                </c:pt>
                <c:pt idx="350">
                  <c:v>42650</c:v>
                </c:pt>
                <c:pt idx="351">
                  <c:v>42651</c:v>
                </c:pt>
                <c:pt idx="352">
                  <c:v>42652</c:v>
                </c:pt>
                <c:pt idx="353">
                  <c:v>42653</c:v>
                </c:pt>
                <c:pt idx="354">
                  <c:v>42654</c:v>
                </c:pt>
                <c:pt idx="355">
                  <c:v>42655</c:v>
                </c:pt>
                <c:pt idx="356">
                  <c:v>42656</c:v>
                </c:pt>
                <c:pt idx="357">
                  <c:v>42657</c:v>
                </c:pt>
                <c:pt idx="358">
                  <c:v>42658</c:v>
                </c:pt>
                <c:pt idx="359">
                  <c:v>42659</c:v>
                </c:pt>
                <c:pt idx="360">
                  <c:v>42660</c:v>
                </c:pt>
                <c:pt idx="361">
                  <c:v>42661</c:v>
                </c:pt>
                <c:pt idx="362">
                  <c:v>42662</c:v>
                </c:pt>
                <c:pt idx="363">
                  <c:v>42663</c:v>
                </c:pt>
                <c:pt idx="364">
                  <c:v>42664</c:v>
                </c:pt>
                <c:pt idx="365">
                  <c:v>42665</c:v>
                </c:pt>
                <c:pt idx="366">
                  <c:v>42666</c:v>
                </c:pt>
                <c:pt idx="367">
                  <c:v>42667</c:v>
                </c:pt>
                <c:pt idx="368">
                  <c:v>42668</c:v>
                </c:pt>
                <c:pt idx="369">
                  <c:v>42669</c:v>
                </c:pt>
                <c:pt idx="370">
                  <c:v>42670</c:v>
                </c:pt>
                <c:pt idx="371">
                  <c:v>42671</c:v>
                </c:pt>
                <c:pt idx="372">
                  <c:v>42672</c:v>
                </c:pt>
                <c:pt idx="373">
                  <c:v>42673</c:v>
                </c:pt>
                <c:pt idx="374">
                  <c:v>42674</c:v>
                </c:pt>
                <c:pt idx="375">
                  <c:v>42675</c:v>
                </c:pt>
                <c:pt idx="376">
                  <c:v>42676</c:v>
                </c:pt>
                <c:pt idx="377">
                  <c:v>42677</c:v>
                </c:pt>
                <c:pt idx="378">
                  <c:v>42678</c:v>
                </c:pt>
                <c:pt idx="379">
                  <c:v>42679</c:v>
                </c:pt>
                <c:pt idx="380">
                  <c:v>42680</c:v>
                </c:pt>
                <c:pt idx="381">
                  <c:v>42681</c:v>
                </c:pt>
                <c:pt idx="382">
                  <c:v>42682</c:v>
                </c:pt>
                <c:pt idx="383">
                  <c:v>42683</c:v>
                </c:pt>
                <c:pt idx="384">
                  <c:v>42684</c:v>
                </c:pt>
                <c:pt idx="385">
                  <c:v>42685</c:v>
                </c:pt>
                <c:pt idx="386">
                  <c:v>42686</c:v>
                </c:pt>
                <c:pt idx="387">
                  <c:v>42687</c:v>
                </c:pt>
                <c:pt idx="388">
                  <c:v>42688</c:v>
                </c:pt>
                <c:pt idx="389">
                  <c:v>42689</c:v>
                </c:pt>
                <c:pt idx="390">
                  <c:v>42690</c:v>
                </c:pt>
                <c:pt idx="391">
                  <c:v>42691</c:v>
                </c:pt>
                <c:pt idx="392">
                  <c:v>42692</c:v>
                </c:pt>
                <c:pt idx="393">
                  <c:v>42693</c:v>
                </c:pt>
                <c:pt idx="394">
                  <c:v>42694</c:v>
                </c:pt>
                <c:pt idx="395">
                  <c:v>42695</c:v>
                </c:pt>
                <c:pt idx="396">
                  <c:v>42696</c:v>
                </c:pt>
                <c:pt idx="397">
                  <c:v>42697</c:v>
                </c:pt>
                <c:pt idx="398">
                  <c:v>42698</c:v>
                </c:pt>
                <c:pt idx="399">
                  <c:v>42699</c:v>
                </c:pt>
                <c:pt idx="400">
                  <c:v>42700</c:v>
                </c:pt>
                <c:pt idx="401">
                  <c:v>42701</c:v>
                </c:pt>
                <c:pt idx="402">
                  <c:v>42702</c:v>
                </c:pt>
                <c:pt idx="403">
                  <c:v>42703</c:v>
                </c:pt>
                <c:pt idx="404">
                  <c:v>42704</c:v>
                </c:pt>
                <c:pt idx="405">
                  <c:v>42705</c:v>
                </c:pt>
                <c:pt idx="406">
                  <c:v>42706</c:v>
                </c:pt>
                <c:pt idx="407">
                  <c:v>42707</c:v>
                </c:pt>
                <c:pt idx="408">
                  <c:v>42708</c:v>
                </c:pt>
                <c:pt idx="409">
                  <c:v>42709</c:v>
                </c:pt>
                <c:pt idx="410">
                  <c:v>42710</c:v>
                </c:pt>
                <c:pt idx="411">
                  <c:v>42711</c:v>
                </c:pt>
                <c:pt idx="412">
                  <c:v>42712</c:v>
                </c:pt>
                <c:pt idx="413">
                  <c:v>42713</c:v>
                </c:pt>
                <c:pt idx="414">
                  <c:v>42714</c:v>
                </c:pt>
                <c:pt idx="415">
                  <c:v>42715</c:v>
                </c:pt>
                <c:pt idx="416">
                  <c:v>42716</c:v>
                </c:pt>
                <c:pt idx="417">
                  <c:v>42717</c:v>
                </c:pt>
                <c:pt idx="418">
                  <c:v>42718</c:v>
                </c:pt>
                <c:pt idx="419">
                  <c:v>42719</c:v>
                </c:pt>
                <c:pt idx="420">
                  <c:v>42720</c:v>
                </c:pt>
                <c:pt idx="421">
                  <c:v>42721</c:v>
                </c:pt>
                <c:pt idx="422">
                  <c:v>42722</c:v>
                </c:pt>
                <c:pt idx="423">
                  <c:v>42723</c:v>
                </c:pt>
                <c:pt idx="424">
                  <c:v>42724</c:v>
                </c:pt>
                <c:pt idx="425">
                  <c:v>42725</c:v>
                </c:pt>
                <c:pt idx="426">
                  <c:v>42726</c:v>
                </c:pt>
                <c:pt idx="427">
                  <c:v>42727</c:v>
                </c:pt>
                <c:pt idx="428">
                  <c:v>42728</c:v>
                </c:pt>
                <c:pt idx="429">
                  <c:v>42729</c:v>
                </c:pt>
                <c:pt idx="430">
                  <c:v>42730</c:v>
                </c:pt>
                <c:pt idx="431">
                  <c:v>42731</c:v>
                </c:pt>
                <c:pt idx="432">
                  <c:v>42732</c:v>
                </c:pt>
                <c:pt idx="433">
                  <c:v>42733</c:v>
                </c:pt>
                <c:pt idx="434">
                  <c:v>42734</c:v>
                </c:pt>
                <c:pt idx="435">
                  <c:v>42735</c:v>
                </c:pt>
              </c:numCache>
            </c:numRef>
          </c:xVal>
          <c:yVal>
            <c:numRef>
              <c:f>Sheet1!$B$2:$B$437</c:f>
              <c:numCache>
                <c:formatCode>General</c:formatCode>
                <c:ptCount val="436"/>
                <c:pt idx="0">
                  <c:v>3.29</c:v>
                </c:pt>
                <c:pt idx="1">
                  <c:v>3.55</c:v>
                </c:pt>
                <c:pt idx="2">
                  <c:v>4.92</c:v>
                </c:pt>
                <c:pt idx="3">
                  <c:v>4.6500000000000004</c:v>
                </c:pt>
                <c:pt idx="4">
                  <c:v>5.98</c:v>
                </c:pt>
                <c:pt idx="5">
                  <c:v>13.4</c:v>
                </c:pt>
                <c:pt idx="6">
                  <c:v>49</c:v>
                </c:pt>
                <c:pt idx="7">
                  <c:v>60.8</c:v>
                </c:pt>
                <c:pt idx="8">
                  <c:v>41.5</c:v>
                </c:pt>
                <c:pt idx="9">
                  <c:v>29.9</c:v>
                </c:pt>
                <c:pt idx="10">
                  <c:v>24.2</c:v>
                </c:pt>
                <c:pt idx="11">
                  <c:v>21</c:v>
                </c:pt>
                <c:pt idx="12">
                  <c:v>18</c:v>
                </c:pt>
                <c:pt idx="13">
                  <c:v>15.9</c:v>
                </c:pt>
                <c:pt idx="14">
                  <c:v>15</c:v>
                </c:pt>
                <c:pt idx="15">
                  <c:v>15.1</c:v>
                </c:pt>
                <c:pt idx="16">
                  <c:v>15.6</c:v>
                </c:pt>
                <c:pt idx="17">
                  <c:v>17.3</c:v>
                </c:pt>
                <c:pt idx="18">
                  <c:v>17.399999999999999</c:v>
                </c:pt>
                <c:pt idx="19">
                  <c:v>17</c:v>
                </c:pt>
                <c:pt idx="20">
                  <c:v>34.9</c:v>
                </c:pt>
                <c:pt idx="21">
                  <c:v>94.6</c:v>
                </c:pt>
                <c:pt idx="22">
                  <c:v>81.400000000000006</c:v>
                </c:pt>
                <c:pt idx="23">
                  <c:v>47.2</c:v>
                </c:pt>
                <c:pt idx="24">
                  <c:v>34.799999999999997</c:v>
                </c:pt>
                <c:pt idx="25">
                  <c:v>29.4</c:v>
                </c:pt>
                <c:pt idx="26">
                  <c:v>25.8</c:v>
                </c:pt>
                <c:pt idx="27">
                  <c:v>24.9</c:v>
                </c:pt>
                <c:pt idx="28">
                  <c:v>26.2</c:v>
                </c:pt>
                <c:pt idx="29">
                  <c:v>25.2</c:v>
                </c:pt>
                <c:pt idx="30">
                  <c:v>24.3</c:v>
                </c:pt>
                <c:pt idx="31">
                  <c:v>22.4</c:v>
                </c:pt>
                <c:pt idx="32">
                  <c:v>21.2</c:v>
                </c:pt>
                <c:pt idx="33">
                  <c:v>19.2</c:v>
                </c:pt>
                <c:pt idx="34">
                  <c:v>17.600000000000001</c:v>
                </c:pt>
                <c:pt idx="35">
                  <c:v>16.5</c:v>
                </c:pt>
                <c:pt idx="36">
                  <c:v>16.7</c:v>
                </c:pt>
                <c:pt idx="37">
                  <c:v>27.4</c:v>
                </c:pt>
                <c:pt idx="38">
                  <c:v>70.400000000000006</c:v>
                </c:pt>
                <c:pt idx="39">
                  <c:v>104</c:v>
                </c:pt>
                <c:pt idx="40">
                  <c:v>234</c:v>
                </c:pt>
                <c:pt idx="41">
                  <c:v>238</c:v>
                </c:pt>
                <c:pt idx="42">
                  <c:v>125</c:v>
                </c:pt>
                <c:pt idx="43">
                  <c:v>79.5</c:v>
                </c:pt>
                <c:pt idx="44">
                  <c:v>61.2</c:v>
                </c:pt>
                <c:pt idx="45">
                  <c:v>52.5</c:v>
                </c:pt>
                <c:pt idx="46">
                  <c:v>48.1</c:v>
                </c:pt>
                <c:pt idx="47">
                  <c:v>43.7</c:v>
                </c:pt>
                <c:pt idx="48">
                  <c:v>39.9</c:v>
                </c:pt>
                <c:pt idx="49">
                  <c:v>37.299999999999997</c:v>
                </c:pt>
                <c:pt idx="50">
                  <c:v>33.5</c:v>
                </c:pt>
                <c:pt idx="51">
                  <c:v>31.5</c:v>
                </c:pt>
                <c:pt idx="52">
                  <c:v>30.6</c:v>
                </c:pt>
                <c:pt idx="53">
                  <c:v>33.4</c:v>
                </c:pt>
                <c:pt idx="54">
                  <c:v>37.1</c:v>
                </c:pt>
                <c:pt idx="55">
                  <c:v>49</c:v>
                </c:pt>
                <c:pt idx="56">
                  <c:v>99.2</c:v>
                </c:pt>
                <c:pt idx="57">
                  <c:v>97.1</c:v>
                </c:pt>
                <c:pt idx="58">
                  <c:v>71</c:v>
                </c:pt>
                <c:pt idx="59">
                  <c:v>58.4</c:v>
                </c:pt>
                <c:pt idx="60">
                  <c:v>62.4</c:v>
                </c:pt>
                <c:pt idx="61">
                  <c:v>150</c:v>
                </c:pt>
                <c:pt idx="62">
                  <c:v>834</c:v>
                </c:pt>
                <c:pt idx="63">
                  <c:v>1270</c:v>
                </c:pt>
                <c:pt idx="64">
                  <c:v>1010</c:v>
                </c:pt>
                <c:pt idx="65">
                  <c:v>1090</c:v>
                </c:pt>
                <c:pt idx="66">
                  <c:v>1600</c:v>
                </c:pt>
                <c:pt idx="67">
                  <c:v>1520</c:v>
                </c:pt>
                <c:pt idx="68">
                  <c:v>789</c:v>
                </c:pt>
                <c:pt idx="69">
                  <c:v>367</c:v>
                </c:pt>
                <c:pt idx="70">
                  <c:v>265</c:v>
                </c:pt>
                <c:pt idx="71">
                  <c:v>205</c:v>
                </c:pt>
                <c:pt idx="72">
                  <c:v>166</c:v>
                </c:pt>
                <c:pt idx="73">
                  <c:v>140</c:v>
                </c:pt>
                <c:pt idx="74">
                  <c:v>113</c:v>
                </c:pt>
                <c:pt idx="75">
                  <c:v>91.7</c:v>
                </c:pt>
                <c:pt idx="76">
                  <c:v>80.400000000000006</c:v>
                </c:pt>
                <c:pt idx="77">
                  <c:v>82</c:v>
                </c:pt>
                <c:pt idx="78">
                  <c:v>94.5</c:v>
                </c:pt>
                <c:pt idx="79">
                  <c:v>125</c:v>
                </c:pt>
                <c:pt idx="80">
                  <c:v>199</c:v>
                </c:pt>
                <c:pt idx="81">
                  <c:v>167</c:v>
                </c:pt>
                <c:pt idx="82">
                  <c:v>113</c:v>
                </c:pt>
                <c:pt idx="83">
                  <c:v>105</c:v>
                </c:pt>
                <c:pt idx="84">
                  <c:v>111</c:v>
                </c:pt>
                <c:pt idx="85">
                  <c:v>128</c:v>
                </c:pt>
                <c:pt idx="86">
                  <c:v>142</c:v>
                </c:pt>
                <c:pt idx="87">
                  <c:v>112</c:v>
                </c:pt>
                <c:pt idx="88">
                  <c:v>93.3</c:v>
                </c:pt>
                <c:pt idx="89">
                  <c:v>82.7</c:v>
                </c:pt>
                <c:pt idx="90">
                  <c:v>59</c:v>
                </c:pt>
                <c:pt idx="91">
                  <c:v>60</c:v>
                </c:pt>
                <c:pt idx="92">
                  <c:v>67</c:v>
                </c:pt>
                <c:pt idx="93">
                  <c:v>75</c:v>
                </c:pt>
                <c:pt idx="94">
                  <c:v>72</c:v>
                </c:pt>
                <c:pt idx="95">
                  <c:v>71</c:v>
                </c:pt>
                <c:pt idx="96">
                  <c:v>105</c:v>
                </c:pt>
                <c:pt idx="97">
                  <c:v>151</c:v>
                </c:pt>
                <c:pt idx="98">
                  <c:v>154</c:v>
                </c:pt>
                <c:pt idx="99">
                  <c:v>148</c:v>
                </c:pt>
                <c:pt idx="100">
                  <c:v>172</c:v>
                </c:pt>
                <c:pt idx="101">
                  <c:v>269</c:v>
                </c:pt>
                <c:pt idx="102">
                  <c:v>254</c:v>
                </c:pt>
                <c:pt idx="103">
                  <c:v>499</c:v>
                </c:pt>
                <c:pt idx="104">
                  <c:v>1050</c:v>
                </c:pt>
                <c:pt idx="105">
                  <c:v>572</c:v>
                </c:pt>
                <c:pt idx="106">
                  <c:v>330</c:v>
                </c:pt>
                <c:pt idx="107">
                  <c:v>252</c:v>
                </c:pt>
                <c:pt idx="108">
                  <c:v>216</c:v>
                </c:pt>
                <c:pt idx="109">
                  <c:v>225</c:v>
                </c:pt>
                <c:pt idx="110">
                  <c:v>219</c:v>
                </c:pt>
                <c:pt idx="111">
                  <c:v>143</c:v>
                </c:pt>
                <c:pt idx="112">
                  <c:v>127</c:v>
                </c:pt>
                <c:pt idx="113">
                  <c:v>162</c:v>
                </c:pt>
                <c:pt idx="114">
                  <c:v>122</c:v>
                </c:pt>
                <c:pt idx="115">
                  <c:v>106</c:v>
                </c:pt>
                <c:pt idx="116">
                  <c:v>500</c:v>
                </c:pt>
                <c:pt idx="117">
                  <c:v>886</c:v>
                </c:pt>
                <c:pt idx="118">
                  <c:v>572</c:v>
                </c:pt>
                <c:pt idx="119">
                  <c:v>556</c:v>
                </c:pt>
                <c:pt idx="120">
                  <c:v>1050</c:v>
                </c:pt>
                <c:pt idx="121">
                  <c:v>1370</c:v>
                </c:pt>
                <c:pt idx="122">
                  <c:v>1560</c:v>
                </c:pt>
                <c:pt idx="123">
                  <c:v>1120</c:v>
                </c:pt>
                <c:pt idx="124">
                  <c:v>850</c:v>
                </c:pt>
                <c:pt idx="125">
                  <c:v>1450</c:v>
                </c:pt>
                <c:pt idx="126">
                  <c:v>1440</c:v>
                </c:pt>
                <c:pt idx="127">
                  <c:v>870</c:v>
                </c:pt>
                <c:pt idx="128">
                  <c:v>512</c:v>
                </c:pt>
                <c:pt idx="129">
                  <c:v>401</c:v>
                </c:pt>
                <c:pt idx="130">
                  <c:v>326</c:v>
                </c:pt>
                <c:pt idx="131">
                  <c:v>474</c:v>
                </c:pt>
                <c:pt idx="132">
                  <c:v>521</c:v>
                </c:pt>
                <c:pt idx="133">
                  <c:v>385</c:v>
                </c:pt>
                <c:pt idx="134">
                  <c:v>331</c:v>
                </c:pt>
                <c:pt idx="135">
                  <c:v>297</c:v>
                </c:pt>
                <c:pt idx="136">
                  <c:v>261</c:v>
                </c:pt>
                <c:pt idx="137">
                  <c:v>230</c:v>
                </c:pt>
                <c:pt idx="138">
                  <c:v>204</c:v>
                </c:pt>
                <c:pt idx="139">
                  <c:v>207</c:v>
                </c:pt>
                <c:pt idx="140">
                  <c:v>832</c:v>
                </c:pt>
                <c:pt idx="141">
                  <c:v>1110</c:v>
                </c:pt>
                <c:pt idx="142">
                  <c:v>799</c:v>
                </c:pt>
                <c:pt idx="143">
                  <c:v>1060</c:v>
                </c:pt>
                <c:pt idx="144">
                  <c:v>1240</c:v>
                </c:pt>
                <c:pt idx="145">
                  <c:v>915</c:v>
                </c:pt>
                <c:pt idx="146">
                  <c:v>528</c:v>
                </c:pt>
                <c:pt idx="147">
                  <c:v>376</c:v>
                </c:pt>
                <c:pt idx="148">
                  <c:v>297</c:v>
                </c:pt>
                <c:pt idx="149">
                  <c:v>252</c:v>
                </c:pt>
                <c:pt idx="150">
                  <c:v>219</c:v>
                </c:pt>
                <c:pt idx="151">
                  <c:v>183</c:v>
                </c:pt>
                <c:pt idx="152">
                  <c:v>160</c:v>
                </c:pt>
                <c:pt idx="153">
                  <c:v>145</c:v>
                </c:pt>
                <c:pt idx="154">
                  <c:v>285</c:v>
                </c:pt>
                <c:pt idx="155">
                  <c:v>560</c:v>
                </c:pt>
                <c:pt idx="156">
                  <c:v>343</c:v>
                </c:pt>
                <c:pt idx="157">
                  <c:v>354</c:v>
                </c:pt>
                <c:pt idx="158">
                  <c:v>485</c:v>
                </c:pt>
                <c:pt idx="159">
                  <c:v>353</c:v>
                </c:pt>
                <c:pt idx="160">
                  <c:v>285</c:v>
                </c:pt>
                <c:pt idx="161">
                  <c:v>253</c:v>
                </c:pt>
                <c:pt idx="162">
                  <c:v>240</c:v>
                </c:pt>
                <c:pt idx="163">
                  <c:v>201</c:v>
                </c:pt>
                <c:pt idx="164">
                  <c:v>170</c:v>
                </c:pt>
                <c:pt idx="165">
                  <c:v>149</c:v>
                </c:pt>
                <c:pt idx="166">
                  <c:v>131</c:v>
                </c:pt>
                <c:pt idx="167">
                  <c:v>175</c:v>
                </c:pt>
                <c:pt idx="168">
                  <c:v>399</c:v>
                </c:pt>
                <c:pt idx="169">
                  <c:v>434</c:v>
                </c:pt>
                <c:pt idx="170">
                  <c:v>357</c:v>
                </c:pt>
                <c:pt idx="171">
                  <c:v>296</c:v>
                </c:pt>
                <c:pt idx="172">
                  <c:v>714</c:v>
                </c:pt>
                <c:pt idx="173">
                  <c:v>1130</c:v>
                </c:pt>
                <c:pt idx="174">
                  <c:v>927</c:v>
                </c:pt>
                <c:pt idx="175">
                  <c:v>423</c:v>
                </c:pt>
                <c:pt idx="176">
                  <c:v>313</c:v>
                </c:pt>
                <c:pt idx="177">
                  <c:v>249</c:v>
                </c:pt>
                <c:pt idx="178">
                  <c:v>207</c:v>
                </c:pt>
                <c:pt idx="179">
                  <c:v>184</c:v>
                </c:pt>
                <c:pt idx="180">
                  <c:v>158</c:v>
                </c:pt>
                <c:pt idx="181">
                  <c:v>138</c:v>
                </c:pt>
                <c:pt idx="182">
                  <c:v>132</c:v>
                </c:pt>
                <c:pt idx="183">
                  <c:v>165</c:v>
                </c:pt>
                <c:pt idx="184">
                  <c:v>146</c:v>
                </c:pt>
                <c:pt idx="185">
                  <c:v>115</c:v>
                </c:pt>
                <c:pt idx="186">
                  <c:v>104</c:v>
                </c:pt>
                <c:pt idx="187">
                  <c:v>109</c:v>
                </c:pt>
                <c:pt idx="188">
                  <c:v>110</c:v>
                </c:pt>
                <c:pt idx="189">
                  <c:v>112</c:v>
                </c:pt>
                <c:pt idx="190">
                  <c:v>122</c:v>
                </c:pt>
                <c:pt idx="191">
                  <c:v>168</c:v>
                </c:pt>
                <c:pt idx="192">
                  <c:v>382</c:v>
                </c:pt>
                <c:pt idx="193">
                  <c:v>574</c:v>
                </c:pt>
                <c:pt idx="194">
                  <c:v>343</c:v>
                </c:pt>
                <c:pt idx="195">
                  <c:v>265</c:v>
                </c:pt>
                <c:pt idx="196">
                  <c:v>218</c:v>
                </c:pt>
                <c:pt idx="197">
                  <c:v>169</c:v>
                </c:pt>
                <c:pt idx="198">
                  <c:v>142</c:v>
                </c:pt>
                <c:pt idx="199">
                  <c:v>123</c:v>
                </c:pt>
                <c:pt idx="200">
                  <c:v>134</c:v>
                </c:pt>
                <c:pt idx="201">
                  <c:v>413</c:v>
                </c:pt>
                <c:pt idx="202">
                  <c:v>441</c:v>
                </c:pt>
                <c:pt idx="203">
                  <c:v>368</c:v>
                </c:pt>
                <c:pt idx="204">
                  <c:v>506</c:v>
                </c:pt>
                <c:pt idx="205">
                  <c:v>544</c:v>
                </c:pt>
                <c:pt idx="206">
                  <c:v>399</c:v>
                </c:pt>
                <c:pt idx="207">
                  <c:v>273</c:v>
                </c:pt>
                <c:pt idx="208">
                  <c:v>251</c:v>
                </c:pt>
                <c:pt idx="209">
                  <c:v>262</c:v>
                </c:pt>
                <c:pt idx="210">
                  <c:v>200</c:v>
                </c:pt>
                <c:pt idx="211">
                  <c:v>227</c:v>
                </c:pt>
                <c:pt idx="212">
                  <c:v>299</c:v>
                </c:pt>
                <c:pt idx="213">
                  <c:v>238</c:v>
                </c:pt>
                <c:pt idx="214">
                  <c:v>174</c:v>
                </c:pt>
                <c:pt idx="215">
                  <c:v>133</c:v>
                </c:pt>
                <c:pt idx="216">
                  <c:v>110</c:v>
                </c:pt>
                <c:pt idx="217">
                  <c:v>99.5</c:v>
                </c:pt>
                <c:pt idx="218">
                  <c:v>84.8</c:v>
                </c:pt>
                <c:pt idx="219">
                  <c:v>72.3</c:v>
                </c:pt>
                <c:pt idx="220">
                  <c:v>64.400000000000006</c:v>
                </c:pt>
                <c:pt idx="221">
                  <c:v>58.5</c:v>
                </c:pt>
                <c:pt idx="222">
                  <c:v>52.2</c:v>
                </c:pt>
                <c:pt idx="223">
                  <c:v>45.3</c:v>
                </c:pt>
                <c:pt idx="224">
                  <c:v>41.3</c:v>
                </c:pt>
                <c:pt idx="225">
                  <c:v>39.700000000000003</c:v>
                </c:pt>
                <c:pt idx="226">
                  <c:v>43.9</c:v>
                </c:pt>
                <c:pt idx="227">
                  <c:v>45.3</c:v>
                </c:pt>
                <c:pt idx="228">
                  <c:v>41.9</c:v>
                </c:pt>
                <c:pt idx="229">
                  <c:v>34.799999999999997</c:v>
                </c:pt>
                <c:pt idx="230">
                  <c:v>28.8</c:v>
                </c:pt>
                <c:pt idx="231">
                  <c:v>24.4</c:v>
                </c:pt>
                <c:pt idx="232">
                  <c:v>21.6</c:v>
                </c:pt>
                <c:pt idx="233">
                  <c:v>19.399999999999999</c:v>
                </c:pt>
                <c:pt idx="234">
                  <c:v>17.2</c:v>
                </c:pt>
                <c:pt idx="235">
                  <c:v>15.5</c:v>
                </c:pt>
                <c:pt idx="236">
                  <c:v>13.4</c:v>
                </c:pt>
                <c:pt idx="237">
                  <c:v>13.5</c:v>
                </c:pt>
                <c:pt idx="238">
                  <c:v>15.1</c:v>
                </c:pt>
                <c:pt idx="239">
                  <c:v>16.7</c:v>
                </c:pt>
                <c:pt idx="240">
                  <c:v>17.7</c:v>
                </c:pt>
                <c:pt idx="241">
                  <c:v>14.5</c:v>
                </c:pt>
                <c:pt idx="242">
                  <c:v>11.9</c:v>
                </c:pt>
                <c:pt idx="243">
                  <c:v>10.199999999999999</c:v>
                </c:pt>
                <c:pt idx="244">
                  <c:v>171</c:v>
                </c:pt>
                <c:pt idx="245">
                  <c:v>480</c:v>
                </c:pt>
                <c:pt idx="246">
                  <c:v>198</c:v>
                </c:pt>
                <c:pt idx="247">
                  <c:v>85</c:v>
                </c:pt>
                <c:pt idx="248">
                  <c:v>55.1</c:v>
                </c:pt>
                <c:pt idx="249">
                  <c:v>41.2</c:v>
                </c:pt>
                <c:pt idx="250">
                  <c:v>34.5</c:v>
                </c:pt>
                <c:pt idx="251">
                  <c:v>29.3</c:v>
                </c:pt>
                <c:pt idx="252">
                  <c:v>25</c:v>
                </c:pt>
                <c:pt idx="253">
                  <c:v>22.3</c:v>
                </c:pt>
                <c:pt idx="254">
                  <c:v>20.5</c:v>
                </c:pt>
                <c:pt idx="255">
                  <c:v>21.9</c:v>
                </c:pt>
                <c:pt idx="256">
                  <c:v>54.7</c:v>
                </c:pt>
                <c:pt idx="257">
                  <c:v>69.7</c:v>
                </c:pt>
                <c:pt idx="258">
                  <c:v>45.6</c:v>
                </c:pt>
                <c:pt idx="259">
                  <c:v>34.200000000000003</c:v>
                </c:pt>
                <c:pt idx="260">
                  <c:v>28.3</c:v>
                </c:pt>
                <c:pt idx="261">
                  <c:v>24.1</c:v>
                </c:pt>
                <c:pt idx="262">
                  <c:v>20.399999999999999</c:v>
                </c:pt>
                <c:pt idx="263">
                  <c:v>18</c:v>
                </c:pt>
                <c:pt idx="264">
                  <c:v>16.600000000000001</c:v>
                </c:pt>
                <c:pt idx="265">
                  <c:v>16.5</c:v>
                </c:pt>
                <c:pt idx="266">
                  <c:v>35.799999999999997</c:v>
                </c:pt>
                <c:pt idx="267">
                  <c:v>95.8</c:v>
                </c:pt>
                <c:pt idx="268">
                  <c:v>78.3</c:v>
                </c:pt>
                <c:pt idx="269">
                  <c:v>54.2</c:v>
                </c:pt>
                <c:pt idx="270">
                  <c:v>43.4</c:v>
                </c:pt>
                <c:pt idx="271">
                  <c:v>33.1</c:v>
                </c:pt>
                <c:pt idx="272">
                  <c:v>29.5</c:v>
                </c:pt>
                <c:pt idx="273">
                  <c:v>24.4</c:v>
                </c:pt>
                <c:pt idx="274">
                  <c:v>20.3</c:v>
                </c:pt>
                <c:pt idx="275">
                  <c:v>18</c:v>
                </c:pt>
                <c:pt idx="276">
                  <c:v>15.4</c:v>
                </c:pt>
                <c:pt idx="277">
                  <c:v>40</c:v>
                </c:pt>
                <c:pt idx="278">
                  <c:v>38.6</c:v>
                </c:pt>
                <c:pt idx="279">
                  <c:v>32.299999999999997</c:v>
                </c:pt>
                <c:pt idx="280">
                  <c:v>32.4</c:v>
                </c:pt>
                <c:pt idx="281">
                  <c:v>56.2</c:v>
                </c:pt>
                <c:pt idx="282">
                  <c:v>66.3</c:v>
                </c:pt>
                <c:pt idx="283">
                  <c:v>48.7</c:v>
                </c:pt>
                <c:pt idx="284">
                  <c:v>33.9</c:v>
                </c:pt>
                <c:pt idx="285">
                  <c:v>26.6</c:v>
                </c:pt>
                <c:pt idx="286">
                  <c:v>21.4</c:v>
                </c:pt>
                <c:pt idx="287">
                  <c:v>17.600000000000001</c:v>
                </c:pt>
                <c:pt idx="288">
                  <c:v>15.2</c:v>
                </c:pt>
                <c:pt idx="289">
                  <c:v>13.5</c:v>
                </c:pt>
                <c:pt idx="290">
                  <c:v>12.3</c:v>
                </c:pt>
                <c:pt idx="291">
                  <c:v>10.8</c:v>
                </c:pt>
                <c:pt idx="292">
                  <c:v>10.3</c:v>
                </c:pt>
                <c:pt idx="293">
                  <c:v>8.52</c:v>
                </c:pt>
                <c:pt idx="294">
                  <c:v>7.8</c:v>
                </c:pt>
                <c:pt idx="295">
                  <c:v>6.2</c:v>
                </c:pt>
                <c:pt idx="296">
                  <c:v>6.2</c:v>
                </c:pt>
                <c:pt idx="297">
                  <c:v>10.4</c:v>
                </c:pt>
                <c:pt idx="298">
                  <c:v>18.5</c:v>
                </c:pt>
                <c:pt idx="299">
                  <c:v>69.3</c:v>
                </c:pt>
                <c:pt idx="300">
                  <c:v>105</c:v>
                </c:pt>
                <c:pt idx="301">
                  <c:v>75.599999999999994</c:v>
                </c:pt>
                <c:pt idx="302">
                  <c:v>42.9</c:v>
                </c:pt>
                <c:pt idx="303">
                  <c:v>35.200000000000003</c:v>
                </c:pt>
                <c:pt idx="304">
                  <c:v>33.200000000000003</c:v>
                </c:pt>
                <c:pt idx="305">
                  <c:v>25.4</c:v>
                </c:pt>
                <c:pt idx="306">
                  <c:v>18.8</c:v>
                </c:pt>
                <c:pt idx="307">
                  <c:v>14.9</c:v>
                </c:pt>
                <c:pt idx="308">
                  <c:v>12.2</c:v>
                </c:pt>
                <c:pt idx="309">
                  <c:v>10.8</c:v>
                </c:pt>
                <c:pt idx="310">
                  <c:v>9.3699999999999992</c:v>
                </c:pt>
                <c:pt idx="311">
                  <c:v>7.89</c:v>
                </c:pt>
                <c:pt idx="312">
                  <c:v>6.89</c:v>
                </c:pt>
                <c:pt idx="313">
                  <c:v>6.16</c:v>
                </c:pt>
                <c:pt idx="314">
                  <c:v>5.4</c:v>
                </c:pt>
                <c:pt idx="315">
                  <c:v>4.7699999999999996</c:v>
                </c:pt>
                <c:pt idx="316">
                  <c:v>4.3499999999999996</c:v>
                </c:pt>
                <c:pt idx="317">
                  <c:v>4.28</c:v>
                </c:pt>
                <c:pt idx="318">
                  <c:v>3.83</c:v>
                </c:pt>
                <c:pt idx="319">
                  <c:v>3.34</c:v>
                </c:pt>
                <c:pt idx="320">
                  <c:v>2.95</c:v>
                </c:pt>
                <c:pt idx="321">
                  <c:v>2.5099999999999998</c:v>
                </c:pt>
                <c:pt idx="322">
                  <c:v>2.27</c:v>
                </c:pt>
                <c:pt idx="323">
                  <c:v>2.12</c:v>
                </c:pt>
                <c:pt idx="324">
                  <c:v>2.15</c:v>
                </c:pt>
                <c:pt idx="325">
                  <c:v>2.4300000000000002</c:v>
                </c:pt>
                <c:pt idx="326">
                  <c:v>2.42</c:v>
                </c:pt>
                <c:pt idx="327">
                  <c:v>2.3199999999999998</c:v>
                </c:pt>
                <c:pt idx="328">
                  <c:v>2.06</c:v>
                </c:pt>
                <c:pt idx="329">
                  <c:v>1.85</c:v>
                </c:pt>
                <c:pt idx="330">
                  <c:v>1.6</c:v>
                </c:pt>
                <c:pt idx="331">
                  <c:v>1.73</c:v>
                </c:pt>
                <c:pt idx="332">
                  <c:v>1.63</c:v>
                </c:pt>
                <c:pt idx="333">
                  <c:v>1.47</c:v>
                </c:pt>
                <c:pt idx="334">
                  <c:v>1.35</c:v>
                </c:pt>
                <c:pt idx="335">
                  <c:v>1.21</c:v>
                </c:pt>
                <c:pt idx="336">
                  <c:v>1.04</c:v>
                </c:pt>
                <c:pt idx="337">
                  <c:v>0.85</c:v>
                </c:pt>
                <c:pt idx="338">
                  <c:v>0.82</c:v>
                </c:pt>
                <c:pt idx="339">
                  <c:v>0.73</c:v>
                </c:pt>
                <c:pt idx="340">
                  <c:v>0.59</c:v>
                </c:pt>
                <c:pt idx="341">
                  <c:v>0.62</c:v>
                </c:pt>
                <c:pt idx="342">
                  <c:v>1.24</c:v>
                </c:pt>
                <c:pt idx="343">
                  <c:v>2.4</c:v>
                </c:pt>
                <c:pt idx="344">
                  <c:v>5.01</c:v>
                </c:pt>
                <c:pt idx="345">
                  <c:v>6.13</c:v>
                </c:pt>
                <c:pt idx="346">
                  <c:v>8.17</c:v>
                </c:pt>
                <c:pt idx="347">
                  <c:v>6.19</c:v>
                </c:pt>
                <c:pt idx="348">
                  <c:v>4.59</c:v>
                </c:pt>
                <c:pt idx="349">
                  <c:v>3.77</c:v>
                </c:pt>
                <c:pt idx="350">
                  <c:v>3.47</c:v>
                </c:pt>
                <c:pt idx="351">
                  <c:v>4</c:v>
                </c:pt>
                <c:pt idx="352">
                  <c:v>3.98</c:v>
                </c:pt>
                <c:pt idx="353">
                  <c:v>3.72</c:v>
                </c:pt>
                <c:pt idx="354">
                  <c:v>3.4</c:v>
                </c:pt>
                <c:pt idx="355">
                  <c:v>3.36</c:v>
                </c:pt>
                <c:pt idx="356">
                  <c:v>3.93</c:v>
                </c:pt>
                <c:pt idx="357">
                  <c:v>3.92</c:v>
                </c:pt>
                <c:pt idx="358">
                  <c:v>3.88</c:v>
                </c:pt>
                <c:pt idx="359">
                  <c:v>3.34</c:v>
                </c:pt>
                <c:pt idx="360">
                  <c:v>3.1</c:v>
                </c:pt>
                <c:pt idx="361">
                  <c:v>2.82</c:v>
                </c:pt>
                <c:pt idx="362">
                  <c:v>2.34</c:v>
                </c:pt>
                <c:pt idx="363">
                  <c:v>2.19</c:v>
                </c:pt>
                <c:pt idx="364">
                  <c:v>13.1</c:v>
                </c:pt>
                <c:pt idx="365">
                  <c:v>27.8</c:v>
                </c:pt>
                <c:pt idx="366">
                  <c:v>34.799999999999997</c:v>
                </c:pt>
                <c:pt idx="367">
                  <c:v>24.1</c:v>
                </c:pt>
                <c:pt idx="368">
                  <c:v>14.4</c:v>
                </c:pt>
                <c:pt idx="369">
                  <c:v>9.84</c:v>
                </c:pt>
                <c:pt idx="370">
                  <c:v>7.12</c:v>
                </c:pt>
                <c:pt idx="371">
                  <c:v>4.74</c:v>
                </c:pt>
                <c:pt idx="372">
                  <c:v>3.34</c:v>
                </c:pt>
                <c:pt idx="373">
                  <c:v>2.91</c:v>
                </c:pt>
                <c:pt idx="374">
                  <c:v>2.74</c:v>
                </c:pt>
                <c:pt idx="375">
                  <c:v>2.75</c:v>
                </c:pt>
                <c:pt idx="376">
                  <c:v>2.66</c:v>
                </c:pt>
                <c:pt idx="377">
                  <c:v>2.6</c:v>
                </c:pt>
                <c:pt idx="378">
                  <c:v>2.7</c:v>
                </c:pt>
                <c:pt idx="379">
                  <c:v>2.33</c:v>
                </c:pt>
                <c:pt idx="380">
                  <c:v>2.37</c:v>
                </c:pt>
                <c:pt idx="381">
                  <c:v>2.34</c:v>
                </c:pt>
                <c:pt idx="382">
                  <c:v>2.36</c:v>
                </c:pt>
                <c:pt idx="383">
                  <c:v>2.65</c:v>
                </c:pt>
                <c:pt idx="384">
                  <c:v>2.9</c:v>
                </c:pt>
                <c:pt idx="385">
                  <c:v>3.16</c:v>
                </c:pt>
                <c:pt idx="386">
                  <c:v>2.84</c:v>
                </c:pt>
                <c:pt idx="387">
                  <c:v>2.6</c:v>
                </c:pt>
                <c:pt idx="388">
                  <c:v>2.5099999999999998</c:v>
                </c:pt>
                <c:pt idx="389">
                  <c:v>2.52</c:v>
                </c:pt>
                <c:pt idx="390">
                  <c:v>2.63</c:v>
                </c:pt>
                <c:pt idx="391">
                  <c:v>2.35</c:v>
                </c:pt>
                <c:pt idx="392">
                  <c:v>2.38</c:v>
                </c:pt>
                <c:pt idx="393">
                  <c:v>2.68</c:v>
                </c:pt>
                <c:pt idx="394">
                  <c:v>2.9</c:v>
                </c:pt>
                <c:pt idx="395">
                  <c:v>2.68</c:v>
                </c:pt>
                <c:pt idx="396">
                  <c:v>3</c:v>
                </c:pt>
                <c:pt idx="397">
                  <c:v>3.14</c:v>
                </c:pt>
                <c:pt idx="398">
                  <c:v>3.14</c:v>
                </c:pt>
                <c:pt idx="399">
                  <c:v>2.96</c:v>
                </c:pt>
                <c:pt idx="400">
                  <c:v>3.77</c:v>
                </c:pt>
                <c:pt idx="401">
                  <c:v>3.91</c:v>
                </c:pt>
                <c:pt idx="402">
                  <c:v>3.47</c:v>
                </c:pt>
                <c:pt idx="403">
                  <c:v>4.12</c:v>
                </c:pt>
                <c:pt idx="404">
                  <c:v>4.43</c:v>
                </c:pt>
                <c:pt idx="405">
                  <c:v>5.93</c:v>
                </c:pt>
                <c:pt idx="406">
                  <c:v>8.8000000000000007</c:v>
                </c:pt>
                <c:pt idx="407">
                  <c:v>10.6</c:v>
                </c:pt>
                <c:pt idx="408">
                  <c:v>9.89</c:v>
                </c:pt>
                <c:pt idx="409">
                  <c:v>8.77</c:v>
                </c:pt>
                <c:pt idx="410">
                  <c:v>9.07</c:v>
                </c:pt>
                <c:pt idx="411">
                  <c:v>12.1</c:v>
                </c:pt>
                <c:pt idx="412">
                  <c:v>15.6</c:v>
                </c:pt>
                <c:pt idx="413">
                  <c:v>16.100000000000001</c:v>
                </c:pt>
                <c:pt idx="414">
                  <c:v>13.6</c:v>
                </c:pt>
                <c:pt idx="415">
                  <c:v>10.8</c:v>
                </c:pt>
                <c:pt idx="416">
                  <c:v>14.9</c:v>
                </c:pt>
                <c:pt idx="417">
                  <c:v>32.299999999999997</c:v>
                </c:pt>
                <c:pt idx="418">
                  <c:v>38.5</c:v>
                </c:pt>
                <c:pt idx="419">
                  <c:v>28.8</c:v>
                </c:pt>
                <c:pt idx="420">
                  <c:v>26.1</c:v>
                </c:pt>
                <c:pt idx="421">
                  <c:v>19.2</c:v>
                </c:pt>
                <c:pt idx="422">
                  <c:v>483</c:v>
                </c:pt>
                <c:pt idx="423">
                  <c:v>971</c:v>
                </c:pt>
                <c:pt idx="424">
                  <c:v>418</c:v>
                </c:pt>
                <c:pt idx="425">
                  <c:v>140</c:v>
                </c:pt>
                <c:pt idx="426">
                  <c:v>92.4</c:v>
                </c:pt>
                <c:pt idx="427">
                  <c:v>76.3</c:v>
                </c:pt>
                <c:pt idx="428">
                  <c:v>62.6</c:v>
                </c:pt>
                <c:pt idx="429">
                  <c:v>70.3</c:v>
                </c:pt>
                <c:pt idx="430">
                  <c:v>70.2</c:v>
                </c:pt>
                <c:pt idx="431">
                  <c:v>109</c:v>
                </c:pt>
                <c:pt idx="432">
                  <c:v>244</c:v>
                </c:pt>
                <c:pt idx="433">
                  <c:v>169</c:v>
                </c:pt>
                <c:pt idx="434">
                  <c:v>109</c:v>
                </c:pt>
                <c:pt idx="435">
                  <c:v>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D4-4BFB-ACCF-8AD7215472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0323631"/>
        <c:axId val="1360324879"/>
      </c:scatterChart>
      <c:valAx>
        <c:axId val="1360323631"/>
        <c:scaling>
          <c:orientation val="minMax"/>
          <c:max val="42540"/>
          <c:min val="424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4879"/>
        <c:crosses val="autoZero"/>
        <c:crossBetween val="midCat"/>
        <c:majorUnit val="15"/>
      </c:valAx>
      <c:valAx>
        <c:axId val="1360324879"/>
        <c:scaling>
          <c:orientation val="minMax"/>
          <c:max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at Bolins Mills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36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0531496062992"/>
          <c:y val="8.9430951559408209E-2"/>
          <c:w val="0.71640529308836387"/>
          <c:h val="0.7219651251297133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Discharge (cfs)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Sheet1!$A$2:$A$437</c:f>
              <c:numCache>
                <c:formatCode>m/d/yyyy</c:formatCode>
                <c:ptCount val="436"/>
                <c:pt idx="0">
                  <c:v>42300</c:v>
                </c:pt>
                <c:pt idx="1">
                  <c:v>42301</c:v>
                </c:pt>
                <c:pt idx="2">
                  <c:v>42302</c:v>
                </c:pt>
                <c:pt idx="3">
                  <c:v>42303</c:v>
                </c:pt>
                <c:pt idx="4">
                  <c:v>42304</c:v>
                </c:pt>
                <c:pt idx="5">
                  <c:v>42305</c:v>
                </c:pt>
                <c:pt idx="6">
                  <c:v>42306</c:v>
                </c:pt>
                <c:pt idx="7">
                  <c:v>42307</c:v>
                </c:pt>
                <c:pt idx="8">
                  <c:v>42308</c:v>
                </c:pt>
                <c:pt idx="9">
                  <c:v>42309</c:v>
                </c:pt>
                <c:pt idx="10">
                  <c:v>42310</c:v>
                </c:pt>
                <c:pt idx="11">
                  <c:v>42311</c:v>
                </c:pt>
                <c:pt idx="12">
                  <c:v>42312</c:v>
                </c:pt>
                <c:pt idx="13">
                  <c:v>42313</c:v>
                </c:pt>
                <c:pt idx="14">
                  <c:v>42314</c:v>
                </c:pt>
                <c:pt idx="15">
                  <c:v>42315</c:v>
                </c:pt>
                <c:pt idx="16">
                  <c:v>42316</c:v>
                </c:pt>
                <c:pt idx="17">
                  <c:v>42317</c:v>
                </c:pt>
                <c:pt idx="18">
                  <c:v>42318</c:v>
                </c:pt>
                <c:pt idx="19">
                  <c:v>42319</c:v>
                </c:pt>
                <c:pt idx="20">
                  <c:v>42320</c:v>
                </c:pt>
                <c:pt idx="21">
                  <c:v>42321</c:v>
                </c:pt>
                <c:pt idx="22">
                  <c:v>42322</c:v>
                </c:pt>
                <c:pt idx="23">
                  <c:v>42323</c:v>
                </c:pt>
                <c:pt idx="24">
                  <c:v>42324</c:v>
                </c:pt>
                <c:pt idx="25">
                  <c:v>42325</c:v>
                </c:pt>
                <c:pt idx="26">
                  <c:v>42326</c:v>
                </c:pt>
                <c:pt idx="27">
                  <c:v>42327</c:v>
                </c:pt>
                <c:pt idx="28">
                  <c:v>42328</c:v>
                </c:pt>
                <c:pt idx="29">
                  <c:v>42329</c:v>
                </c:pt>
                <c:pt idx="30">
                  <c:v>42330</c:v>
                </c:pt>
                <c:pt idx="31">
                  <c:v>42331</c:v>
                </c:pt>
                <c:pt idx="32">
                  <c:v>42332</c:v>
                </c:pt>
                <c:pt idx="33">
                  <c:v>42333</c:v>
                </c:pt>
                <c:pt idx="34">
                  <c:v>42334</c:v>
                </c:pt>
                <c:pt idx="35">
                  <c:v>42335</c:v>
                </c:pt>
                <c:pt idx="36">
                  <c:v>42336</c:v>
                </c:pt>
                <c:pt idx="37">
                  <c:v>42337</c:v>
                </c:pt>
                <c:pt idx="38">
                  <c:v>42338</c:v>
                </c:pt>
                <c:pt idx="39">
                  <c:v>42339</c:v>
                </c:pt>
                <c:pt idx="40">
                  <c:v>42340</c:v>
                </c:pt>
                <c:pt idx="41">
                  <c:v>42341</c:v>
                </c:pt>
                <c:pt idx="42">
                  <c:v>42342</c:v>
                </c:pt>
                <c:pt idx="43">
                  <c:v>42343</c:v>
                </c:pt>
                <c:pt idx="44">
                  <c:v>42344</c:v>
                </c:pt>
                <c:pt idx="45">
                  <c:v>42345</c:v>
                </c:pt>
                <c:pt idx="46">
                  <c:v>42346</c:v>
                </c:pt>
                <c:pt idx="47">
                  <c:v>42347</c:v>
                </c:pt>
                <c:pt idx="48">
                  <c:v>42348</c:v>
                </c:pt>
                <c:pt idx="49">
                  <c:v>42349</c:v>
                </c:pt>
                <c:pt idx="50">
                  <c:v>42350</c:v>
                </c:pt>
                <c:pt idx="51">
                  <c:v>42351</c:v>
                </c:pt>
                <c:pt idx="52">
                  <c:v>42352</c:v>
                </c:pt>
                <c:pt idx="53">
                  <c:v>42353</c:v>
                </c:pt>
                <c:pt idx="54">
                  <c:v>42354</c:v>
                </c:pt>
                <c:pt idx="55">
                  <c:v>42355</c:v>
                </c:pt>
                <c:pt idx="56">
                  <c:v>42356</c:v>
                </c:pt>
                <c:pt idx="57">
                  <c:v>42357</c:v>
                </c:pt>
                <c:pt idx="58">
                  <c:v>42358</c:v>
                </c:pt>
                <c:pt idx="59">
                  <c:v>42359</c:v>
                </c:pt>
                <c:pt idx="60">
                  <c:v>42360</c:v>
                </c:pt>
                <c:pt idx="61">
                  <c:v>42361</c:v>
                </c:pt>
                <c:pt idx="62">
                  <c:v>42362</c:v>
                </c:pt>
                <c:pt idx="63">
                  <c:v>42363</c:v>
                </c:pt>
                <c:pt idx="64">
                  <c:v>42364</c:v>
                </c:pt>
                <c:pt idx="65">
                  <c:v>42365</c:v>
                </c:pt>
                <c:pt idx="66">
                  <c:v>42366</c:v>
                </c:pt>
                <c:pt idx="67">
                  <c:v>42367</c:v>
                </c:pt>
                <c:pt idx="68">
                  <c:v>42368</c:v>
                </c:pt>
                <c:pt idx="69">
                  <c:v>42369</c:v>
                </c:pt>
                <c:pt idx="70">
                  <c:v>42370</c:v>
                </c:pt>
                <c:pt idx="71">
                  <c:v>42371</c:v>
                </c:pt>
                <c:pt idx="72">
                  <c:v>42372</c:v>
                </c:pt>
                <c:pt idx="73">
                  <c:v>42373</c:v>
                </c:pt>
                <c:pt idx="74">
                  <c:v>42374</c:v>
                </c:pt>
                <c:pt idx="75">
                  <c:v>42375</c:v>
                </c:pt>
                <c:pt idx="76">
                  <c:v>42376</c:v>
                </c:pt>
                <c:pt idx="77">
                  <c:v>42377</c:v>
                </c:pt>
                <c:pt idx="78">
                  <c:v>42378</c:v>
                </c:pt>
                <c:pt idx="79">
                  <c:v>42379</c:v>
                </c:pt>
                <c:pt idx="80">
                  <c:v>42380</c:v>
                </c:pt>
                <c:pt idx="81">
                  <c:v>42381</c:v>
                </c:pt>
                <c:pt idx="82">
                  <c:v>42382</c:v>
                </c:pt>
                <c:pt idx="83">
                  <c:v>42383</c:v>
                </c:pt>
                <c:pt idx="84">
                  <c:v>42384</c:v>
                </c:pt>
                <c:pt idx="85">
                  <c:v>42385</c:v>
                </c:pt>
                <c:pt idx="86">
                  <c:v>42386</c:v>
                </c:pt>
                <c:pt idx="87">
                  <c:v>42387</c:v>
                </c:pt>
                <c:pt idx="88">
                  <c:v>42388</c:v>
                </c:pt>
                <c:pt idx="89">
                  <c:v>42389</c:v>
                </c:pt>
                <c:pt idx="90">
                  <c:v>42390</c:v>
                </c:pt>
                <c:pt idx="91">
                  <c:v>42391</c:v>
                </c:pt>
                <c:pt idx="92">
                  <c:v>42392</c:v>
                </c:pt>
                <c:pt idx="93">
                  <c:v>42393</c:v>
                </c:pt>
                <c:pt idx="94">
                  <c:v>42394</c:v>
                </c:pt>
                <c:pt idx="95">
                  <c:v>42395</c:v>
                </c:pt>
                <c:pt idx="96">
                  <c:v>42396</c:v>
                </c:pt>
                <c:pt idx="97">
                  <c:v>42397</c:v>
                </c:pt>
                <c:pt idx="98">
                  <c:v>42398</c:v>
                </c:pt>
                <c:pt idx="99">
                  <c:v>42399</c:v>
                </c:pt>
                <c:pt idx="100">
                  <c:v>42400</c:v>
                </c:pt>
                <c:pt idx="101">
                  <c:v>42401</c:v>
                </c:pt>
                <c:pt idx="102">
                  <c:v>42402</c:v>
                </c:pt>
                <c:pt idx="103">
                  <c:v>42403</c:v>
                </c:pt>
                <c:pt idx="104">
                  <c:v>42404</c:v>
                </c:pt>
                <c:pt idx="105">
                  <c:v>42405</c:v>
                </c:pt>
                <c:pt idx="106">
                  <c:v>42406</c:v>
                </c:pt>
                <c:pt idx="107">
                  <c:v>42407</c:v>
                </c:pt>
                <c:pt idx="108">
                  <c:v>42408</c:v>
                </c:pt>
                <c:pt idx="109">
                  <c:v>42409</c:v>
                </c:pt>
                <c:pt idx="110">
                  <c:v>42410</c:v>
                </c:pt>
                <c:pt idx="111">
                  <c:v>42411</c:v>
                </c:pt>
                <c:pt idx="112">
                  <c:v>42412</c:v>
                </c:pt>
                <c:pt idx="113">
                  <c:v>42413</c:v>
                </c:pt>
                <c:pt idx="114">
                  <c:v>42414</c:v>
                </c:pt>
                <c:pt idx="115">
                  <c:v>42415</c:v>
                </c:pt>
                <c:pt idx="116">
                  <c:v>42416</c:v>
                </c:pt>
                <c:pt idx="117">
                  <c:v>42417</c:v>
                </c:pt>
                <c:pt idx="118">
                  <c:v>42418</c:v>
                </c:pt>
                <c:pt idx="119">
                  <c:v>42419</c:v>
                </c:pt>
                <c:pt idx="120">
                  <c:v>42420</c:v>
                </c:pt>
                <c:pt idx="121">
                  <c:v>42421</c:v>
                </c:pt>
                <c:pt idx="122">
                  <c:v>42422</c:v>
                </c:pt>
                <c:pt idx="123">
                  <c:v>42423</c:v>
                </c:pt>
                <c:pt idx="124">
                  <c:v>42424</c:v>
                </c:pt>
                <c:pt idx="125">
                  <c:v>42425</c:v>
                </c:pt>
                <c:pt idx="126">
                  <c:v>42426</c:v>
                </c:pt>
                <c:pt idx="127">
                  <c:v>42427</c:v>
                </c:pt>
                <c:pt idx="128">
                  <c:v>42428</c:v>
                </c:pt>
                <c:pt idx="129">
                  <c:v>42429</c:v>
                </c:pt>
                <c:pt idx="130">
                  <c:v>42430</c:v>
                </c:pt>
                <c:pt idx="131">
                  <c:v>42431</c:v>
                </c:pt>
                <c:pt idx="132">
                  <c:v>42432</c:v>
                </c:pt>
                <c:pt idx="133">
                  <c:v>42433</c:v>
                </c:pt>
                <c:pt idx="134">
                  <c:v>42434</c:v>
                </c:pt>
                <c:pt idx="135">
                  <c:v>42435</c:v>
                </c:pt>
                <c:pt idx="136">
                  <c:v>42436</c:v>
                </c:pt>
                <c:pt idx="137">
                  <c:v>42437</c:v>
                </c:pt>
                <c:pt idx="138">
                  <c:v>42438</c:v>
                </c:pt>
                <c:pt idx="139">
                  <c:v>42439</c:v>
                </c:pt>
                <c:pt idx="140">
                  <c:v>42440</c:v>
                </c:pt>
                <c:pt idx="141">
                  <c:v>42441</c:v>
                </c:pt>
                <c:pt idx="142">
                  <c:v>42442</c:v>
                </c:pt>
                <c:pt idx="143">
                  <c:v>42443</c:v>
                </c:pt>
                <c:pt idx="144">
                  <c:v>42444</c:v>
                </c:pt>
                <c:pt idx="145">
                  <c:v>42445</c:v>
                </c:pt>
                <c:pt idx="146">
                  <c:v>42446</c:v>
                </c:pt>
                <c:pt idx="147">
                  <c:v>42447</c:v>
                </c:pt>
                <c:pt idx="148">
                  <c:v>42448</c:v>
                </c:pt>
                <c:pt idx="149">
                  <c:v>42449</c:v>
                </c:pt>
                <c:pt idx="150">
                  <c:v>42450</c:v>
                </c:pt>
                <c:pt idx="151">
                  <c:v>42451</c:v>
                </c:pt>
                <c:pt idx="152">
                  <c:v>42452</c:v>
                </c:pt>
                <c:pt idx="153">
                  <c:v>42453</c:v>
                </c:pt>
                <c:pt idx="154">
                  <c:v>42454</c:v>
                </c:pt>
                <c:pt idx="155">
                  <c:v>42455</c:v>
                </c:pt>
                <c:pt idx="156">
                  <c:v>42456</c:v>
                </c:pt>
                <c:pt idx="157">
                  <c:v>42457</c:v>
                </c:pt>
                <c:pt idx="158">
                  <c:v>42458</c:v>
                </c:pt>
                <c:pt idx="159">
                  <c:v>42459</c:v>
                </c:pt>
                <c:pt idx="160">
                  <c:v>42460</c:v>
                </c:pt>
                <c:pt idx="161">
                  <c:v>42461</c:v>
                </c:pt>
                <c:pt idx="162">
                  <c:v>42462</c:v>
                </c:pt>
                <c:pt idx="163">
                  <c:v>42463</c:v>
                </c:pt>
                <c:pt idx="164">
                  <c:v>42464</c:v>
                </c:pt>
                <c:pt idx="165">
                  <c:v>42465</c:v>
                </c:pt>
                <c:pt idx="166">
                  <c:v>42466</c:v>
                </c:pt>
                <c:pt idx="167">
                  <c:v>42467</c:v>
                </c:pt>
                <c:pt idx="168">
                  <c:v>42468</c:v>
                </c:pt>
                <c:pt idx="169">
                  <c:v>42469</c:v>
                </c:pt>
                <c:pt idx="170">
                  <c:v>42470</c:v>
                </c:pt>
                <c:pt idx="171">
                  <c:v>42471</c:v>
                </c:pt>
                <c:pt idx="172">
                  <c:v>42472</c:v>
                </c:pt>
                <c:pt idx="173">
                  <c:v>42473</c:v>
                </c:pt>
                <c:pt idx="174">
                  <c:v>42474</c:v>
                </c:pt>
                <c:pt idx="175">
                  <c:v>42475</c:v>
                </c:pt>
                <c:pt idx="176">
                  <c:v>42476</c:v>
                </c:pt>
                <c:pt idx="177">
                  <c:v>42477</c:v>
                </c:pt>
                <c:pt idx="178">
                  <c:v>42478</c:v>
                </c:pt>
                <c:pt idx="179">
                  <c:v>42479</c:v>
                </c:pt>
                <c:pt idx="180">
                  <c:v>42480</c:v>
                </c:pt>
                <c:pt idx="181">
                  <c:v>42481</c:v>
                </c:pt>
                <c:pt idx="182">
                  <c:v>42482</c:v>
                </c:pt>
                <c:pt idx="183">
                  <c:v>42483</c:v>
                </c:pt>
                <c:pt idx="184">
                  <c:v>42484</c:v>
                </c:pt>
                <c:pt idx="185">
                  <c:v>42485</c:v>
                </c:pt>
                <c:pt idx="186">
                  <c:v>42486</c:v>
                </c:pt>
                <c:pt idx="187">
                  <c:v>42487</c:v>
                </c:pt>
                <c:pt idx="188">
                  <c:v>42488</c:v>
                </c:pt>
                <c:pt idx="189">
                  <c:v>42489</c:v>
                </c:pt>
                <c:pt idx="190">
                  <c:v>42490</c:v>
                </c:pt>
                <c:pt idx="191">
                  <c:v>42491</c:v>
                </c:pt>
                <c:pt idx="192">
                  <c:v>42492</c:v>
                </c:pt>
                <c:pt idx="193">
                  <c:v>42493</c:v>
                </c:pt>
                <c:pt idx="194">
                  <c:v>42494</c:v>
                </c:pt>
                <c:pt idx="195">
                  <c:v>42495</c:v>
                </c:pt>
                <c:pt idx="196">
                  <c:v>42496</c:v>
                </c:pt>
                <c:pt idx="197">
                  <c:v>42497</c:v>
                </c:pt>
                <c:pt idx="198">
                  <c:v>42498</c:v>
                </c:pt>
                <c:pt idx="199">
                  <c:v>42499</c:v>
                </c:pt>
                <c:pt idx="200">
                  <c:v>42500</c:v>
                </c:pt>
                <c:pt idx="201">
                  <c:v>42501</c:v>
                </c:pt>
                <c:pt idx="202">
                  <c:v>42502</c:v>
                </c:pt>
                <c:pt idx="203">
                  <c:v>42503</c:v>
                </c:pt>
                <c:pt idx="204">
                  <c:v>42504</c:v>
                </c:pt>
                <c:pt idx="205">
                  <c:v>42505</c:v>
                </c:pt>
                <c:pt idx="206">
                  <c:v>42506</c:v>
                </c:pt>
                <c:pt idx="207">
                  <c:v>42507</c:v>
                </c:pt>
                <c:pt idx="208">
                  <c:v>42508</c:v>
                </c:pt>
                <c:pt idx="209">
                  <c:v>42509</c:v>
                </c:pt>
                <c:pt idx="210">
                  <c:v>42510</c:v>
                </c:pt>
                <c:pt idx="211">
                  <c:v>42511</c:v>
                </c:pt>
                <c:pt idx="212">
                  <c:v>42512</c:v>
                </c:pt>
                <c:pt idx="213">
                  <c:v>42513</c:v>
                </c:pt>
                <c:pt idx="214">
                  <c:v>42514</c:v>
                </c:pt>
                <c:pt idx="215">
                  <c:v>42515</c:v>
                </c:pt>
                <c:pt idx="216">
                  <c:v>42516</c:v>
                </c:pt>
                <c:pt idx="217">
                  <c:v>42517</c:v>
                </c:pt>
                <c:pt idx="218">
                  <c:v>42518</c:v>
                </c:pt>
                <c:pt idx="219">
                  <c:v>42519</c:v>
                </c:pt>
                <c:pt idx="220">
                  <c:v>42520</c:v>
                </c:pt>
                <c:pt idx="221">
                  <c:v>42521</c:v>
                </c:pt>
                <c:pt idx="222">
                  <c:v>42522</c:v>
                </c:pt>
                <c:pt idx="223">
                  <c:v>42523</c:v>
                </c:pt>
                <c:pt idx="224">
                  <c:v>42524</c:v>
                </c:pt>
                <c:pt idx="225">
                  <c:v>42525</c:v>
                </c:pt>
                <c:pt idx="226">
                  <c:v>42526</c:v>
                </c:pt>
                <c:pt idx="227">
                  <c:v>42527</c:v>
                </c:pt>
                <c:pt idx="228">
                  <c:v>42528</c:v>
                </c:pt>
                <c:pt idx="229">
                  <c:v>42529</c:v>
                </c:pt>
                <c:pt idx="230">
                  <c:v>42530</c:v>
                </c:pt>
                <c:pt idx="231">
                  <c:v>42531</c:v>
                </c:pt>
                <c:pt idx="232">
                  <c:v>42532</c:v>
                </c:pt>
                <c:pt idx="233">
                  <c:v>42533</c:v>
                </c:pt>
                <c:pt idx="234">
                  <c:v>42534</c:v>
                </c:pt>
                <c:pt idx="235">
                  <c:v>42535</c:v>
                </c:pt>
                <c:pt idx="236">
                  <c:v>42536</c:v>
                </c:pt>
                <c:pt idx="237">
                  <c:v>42537</c:v>
                </c:pt>
                <c:pt idx="238">
                  <c:v>42538</c:v>
                </c:pt>
                <c:pt idx="239">
                  <c:v>42539</c:v>
                </c:pt>
                <c:pt idx="240">
                  <c:v>42540</c:v>
                </c:pt>
                <c:pt idx="241">
                  <c:v>42541</c:v>
                </c:pt>
                <c:pt idx="242">
                  <c:v>42542</c:v>
                </c:pt>
                <c:pt idx="243">
                  <c:v>42543</c:v>
                </c:pt>
                <c:pt idx="244">
                  <c:v>42544</c:v>
                </c:pt>
                <c:pt idx="245">
                  <c:v>42545</c:v>
                </c:pt>
                <c:pt idx="246">
                  <c:v>42546</c:v>
                </c:pt>
                <c:pt idx="247">
                  <c:v>42547</c:v>
                </c:pt>
                <c:pt idx="248">
                  <c:v>42548</c:v>
                </c:pt>
                <c:pt idx="249">
                  <c:v>42549</c:v>
                </c:pt>
                <c:pt idx="250">
                  <c:v>42550</c:v>
                </c:pt>
                <c:pt idx="251">
                  <c:v>42551</c:v>
                </c:pt>
                <c:pt idx="252">
                  <c:v>42552</c:v>
                </c:pt>
                <c:pt idx="253">
                  <c:v>42553</c:v>
                </c:pt>
                <c:pt idx="254">
                  <c:v>42554</c:v>
                </c:pt>
                <c:pt idx="255">
                  <c:v>42555</c:v>
                </c:pt>
                <c:pt idx="256">
                  <c:v>42556</c:v>
                </c:pt>
                <c:pt idx="257">
                  <c:v>42557</c:v>
                </c:pt>
                <c:pt idx="258">
                  <c:v>42558</c:v>
                </c:pt>
                <c:pt idx="259">
                  <c:v>42559</c:v>
                </c:pt>
                <c:pt idx="260">
                  <c:v>42560</c:v>
                </c:pt>
                <c:pt idx="261">
                  <c:v>42561</c:v>
                </c:pt>
                <c:pt idx="262">
                  <c:v>42562</c:v>
                </c:pt>
                <c:pt idx="263">
                  <c:v>42563</c:v>
                </c:pt>
                <c:pt idx="264">
                  <c:v>42564</c:v>
                </c:pt>
                <c:pt idx="265">
                  <c:v>42565</c:v>
                </c:pt>
                <c:pt idx="266">
                  <c:v>42566</c:v>
                </c:pt>
                <c:pt idx="267">
                  <c:v>42567</c:v>
                </c:pt>
                <c:pt idx="268">
                  <c:v>42568</c:v>
                </c:pt>
                <c:pt idx="269">
                  <c:v>42569</c:v>
                </c:pt>
                <c:pt idx="270">
                  <c:v>42570</c:v>
                </c:pt>
                <c:pt idx="271">
                  <c:v>42571</c:v>
                </c:pt>
                <c:pt idx="272">
                  <c:v>42572</c:v>
                </c:pt>
                <c:pt idx="273">
                  <c:v>42573</c:v>
                </c:pt>
                <c:pt idx="274">
                  <c:v>42574</c:v>
                </c:pt>
                <c:pt idx="275">
                  <c:v>42575</c:v>
                </c:pt>
                <c:pt idx="276">
                  <c:v>42576</c:v>
                </c:pt>
                <c:pt idx="277">
                  <c:v>42577</c:v>
                </c:pt>
                <c:pt idx="278">
                  <c:v>42578</c:v>
                </c:pt>
                <c:pt idx="279">
                  <c:v>42579</c:v>
                </c:pt>
                <c:pt idx="280">
                  <c:v>42580</c:v>
                </c:pt>
                <c:pt idx="281">
                  <c:v>42581</c:v>
                </c:pt>
                <c:pt idx="282">
                  <c:v>42582</c:v>
                </c:pt>
                <c:pt idx="283">
                  <c:v>42583</c:v>
                </c:pt>
                <c:pt idx="284">
                  <c:v>42584</c:v>
                </c:pt>
                <c:pt idx="285">
                  <c:v>42585</c:v>
                </c:pt>
                <c:pt idx="286">
                  <c:v>42586</c:v>
                </c:pt>
                <c:pt idx="287">
                  <c:v>42587</c:v>
                </c:pt>
                <c:pt idx="288">
                  <c:v>42588</c:v>
                </c:pt>
                <c:pt idx="289">
                  <c:v>42589</c:v>
                </c:pt>
                <c:pt idx="290">
                  <c:v>42590</c:v>
                </c:pt>
                <c:pt idx="291">
                  <c:v>42591</c:v>
                </c:pt>
                <c:pt idx="292">
                  <c:v>42592</c:v>
                </c:pt>
                <c:pt idx="293">
                  <c:v>42593</c:v>
                </c:pt>
                <c:pt idx="294">
                  <c:v>42594</c:v>
                </c:pt>
                <c:pt idx="295">
                  <c:v>42595</c:v>
                </c:pt>
                <c:pt idx="296">
                  <c:v>42596</c:v>
                </c:pt>
                <c:pt idx="297">
                  <c:v>42597</c:v>
                </c:pt>
                <c:pt idx="298">
                  <c:v>42598</c:v>
                </c:pt>
                <c:pt idx="299">
                  <c:v>42599</c:v>
                </c:pt>
                <c:pt idx="300">
                  <c:v>42600</c:v>
                </c:pt>
                <c:pt idx="301">
                  <c:v>42601</c:v>
                </c:pt>
                <c:pt idx="302">
                  <c:v>42602</c:v>
                </c:pt>
                <c:pt idx="303">
                  <c:v>42603</c:v>
                </c:pt>
                <c:pt idx="304">
                  <c:v>42604</c:v>
                </c:pt>
                <c:pt idx="305">
                  <c:v>42605</c:v>
                </c:pt>
                <c:pt idx="306">
                  <c:v>42606</c:v>
                </c:pt>
                <c:pt idx="307">
                  <c:v>42607</c:v>
                </c:pt>
                <c:pt idx="308">
                  <c:v>42608</c:v>
                </c:pt>
                <c:pt idx="309">
                  <c:v>42609</c:v>
                </c:pt>
                <c:pt idx="310">
                  <c:v>42610</c:v>
                </c:pt>
                <c:pt idx="311">
                  <c:v>42611</c:v>
                </c:pt>
                <c:pt idx="312">
                  <c:v>42612</c:v>
                </c:pt>
                <c:pt idx="313">
                  <c:v>42613</c:v>
                </c:pt>
                <c:pt idx="314">
                  <c:v>42614</c:v>
                </c:pt>
                <c:pt idx="315">
                  <c:v>42615</c:v>
                </c:pt>
                <c:pt idx="316">
                  <c:v>42616</c:v>
                </c:pt>
                <c:pt idx="317">
                  <c:v>42617</c:v>
                </c:pt>
                <c:pt idx="318">
                  <c:v>42618</c:v>
                </c:pt>
                <c:pt idx="319">
                  <c:v>42619</c:v>
                </c:pt>
                <c:pt idx="320">
                  <c:v>42620</c:v>
                </c:pt>
                <c:pt idx="321">
                  <c:v>42621</c:v>
                </c:pt>
                <c:pt idx="322">
                  <c:v>42622</c:v>
                </c:pt>
                <c:pt idx="323">
                  <c:v>42623</c:v>
                </c:pt>
                <c:pt idx="324">
                  <c:v>42624</c:v>
                </c:pt>
                <c:pt idx="325">
                  <c:v>42625</c:v>
                </c:pt>
                <c:pt idx="326">
                  <c:v>42626</c:v>
                </c:pt>
                <c:pt idx="327">
                  <c:v>42627</c:v>
                </c:pt>
                <c:pt idx="328">
                  <c:v>42628</c:v>
                </c:pt>
                <c:pt idx="329">
                  <c:v>42629</c:v>
                </c:pt>
                <c:pt idx="330">
                  <c:v>42630</c:v>
                </c:pt>
                <c:pt idx="331">
                  <c:v>42631</c:v>
                </c:pt>
                <c:pt idx="332">
                  <c:v>42632</c:v>
                </c:pt>
                <c:pt idx="333">
                  <c:v>42633</c:v>
                </c:pt>
                <c:pt idx="334">
                  <c:v>42634</c:v>
                </c:pt>
                <c:pt idx="335">
                  <c:v>42635</c:v>
                </c:pt>
                <c:pt idx="336">
                  <c:v>42636</c:v>
                </c:pt>
                <c:pt idx="337">
                  <c:v>42637</c:v>
                </c:pt>
                <c:pt idx="338">
                  <c:v>42638</c:v>
                </c:pt>
                <c:pt idx="339">
                  <c:v>42639</c:v>
                </c:pt>
                <c:pt idx="340">
                  <c:v>42640</c:v>
                </c:pt>
                <c:pt idx="341">
                  <c:v>42641</c:v>
                </c:pt>
                <c:pt idx="342">
                  <c:v>42642</c:v>
                </c:pt>
                <c:pt idx="343">
                  <c:v>42643</c:v>
                </c:pt>
                <c:pt idx="344">
                  <c:v>42644</c:v>
                </c:pt>
                <c:pt idx="345">
                  <c:v>42645</c:v>
                </c:pt>
                <c:pt idx="346">
                  <c:v>42646</c:v>
                </c:pt>
                <c:pt idx="347">
                  <c:v>42647</c:v>
                </c:pt>
                <c:pt idx="348">
                  <c:v>42648</c:v>
                </c:pt>
                <c:pt idx="349">
                  <c:v>42649</c:v>
                </c:pt>
                <c:pt idx="350">
                  <c:v>42650</c:v>
                </c:pt>
                <c:pt idx="351">
                  <c:v>42651</c:v>
                </c:pt>
                <c:pt idx="352">
                  <c:v>42652</c:v>
                </c:pt>
                <c:pt idx="353">
                  <c:v>42653</c:v>
                </c:pt>
                <c:pt idx="354">
                  <c:v>42654</c:v>
                </c:pt>
                <c:pt idx="355">
                  <c:v>42655</c:v>
                </c:pt>
                <c:pt idx="356">
                  <c:v>42656</c:v>
                </c:pt>
                <c:pt idx="357">
                  <c:v>42657</c:v>
                </c:pt>
                <c:pt idx="358">
                  <c:v>42658</c:v>
                </c:pt>
                <c:pt idx="359">
                  <c:v>42659</c:v>
                </c:pt>
                <c:pt idx="360">
                  <c:v>42660</c:v>
                </c:pt>
                <c:pt idx="361">
                  <c:v>42661</c:v>
                </c:pt>
                <c:pt idx="362">
                  <c:v>42662</c:v>
                </c:pt>
                <c:pt idx="363">
                  <c:v>42663</c:v>
                </c:pt>
                <c:pt idx="364">
                  <c:v>42664</c:v>
                </c:pt>
                <c:pt idx="365">
                  <c:v>42665</c:v>
                </c:pt>
                <c:pt idx="366">
                  <c:v>42666</c:v>
                </c:pt>
                <c:pt idx="367">
                  <c:v>42667</c:v>
                </c:pt>
                <c:pt idx="368">
                  <c:v>42668</c:v>
                </c:pt>
                <c:pt idx="369">
                  <c:v>42669</c:v>
                </c:pt>
                <c:pt idx="370">
                  <c:v>42670</c:v>
                </c:pt>
                <c:pt idx="371">
                  <c:v>42671</c:v>
                </c:pt>
                <c:pt idx="372">
                  <c:v>42672</c:v>
                </c:pt>
                <c:pt idx="373">
                  <c:v>42673</c:v>
                </c:pt>
                <c:pt idx="374">
                  <c:v>42674</c:v>
                </c:pt>
                <c:pt idx="375">
                  <c:v>42675</c:v>
                </c:pt>
                <c:pt idx="376">
                  <c:v>42676</c:v>
                </c:pt>
                <c:pt idx="377">
                  <c:v>42677</c:v>
                </c:pt>
                <c:pt idx="378">
                  <c:v>42678</c:v>
                </c:pt>
                <c:pt idx="379">
                  <c:v>42679</c:v>
                </c:pt>
                <c:pt idx="380">
                  <c:v>42680</c:v>
                </c:pt>
                <c:pt idx="381">
                  <c:v>42681</c:v>
                </c:pt>
                <c:pt idx="382">
                  <c:v>42682</c:v>
                </c:pt>
                <c:pt idx="383">
                  <c:v>42683</c:v>
                </c:pt>
                <c:pt idx="384">
                  <c:v>42684</c:v>
                </c:pt>
                <c:pt idx="385">
                  <c:v>42685</c:v>
                </c:pt>
                <c:pt idx="386">
                  <c:v>42686</c:v>
                </c:pt>
                <c:pt idx="387">
                  <c:v>42687</c:v>
                </c:pt>
                <c:pt idx="388">
                  <c:v>42688</c:v>
                </c:pt>
                <c:pt idx="389">
                  <c:v>42689</c:v>
                </c:pt>
                <c:pt idx="390">
                  <c:v>42690</c:v>
                </c:pt>
                <c:pt idx="391">
                  <c:v>42691</c:v>
                </c:pt>
                <c:pt idx="392">
                  <c:v>42692</c:v>
                </c:pt>
                <c:pt idx="393">
                  <c:v>42693</c:v>
                </c:pt>
                <c:pt idx="394">
                  <c:v>42694</c:v>
                </c:pt>
                <c:pt idx="395">
                  <c:v>42695</c:v>
                </c:pt>
                <c:pt idx="396">
                  <c:v>42696</c:v>
                </c:pt>
                <c:pt idx="397">
                  <c:v>42697</c:v>
                </c:pt>
                <c:pt idx="398">
                  <c:v>42698</c:v>
                </c:pt>
                <c:pt idx="399">
                  <c:v>42699</c:v>
                </c:pt>
                <c:pt idx="400">
                  <c:v>42700</c:v>
                </c:pt>
                <c:pt idx="401">
                  <c:v>42701</c:v>
                </c:pt>
                <c:pt idx="402">
                  <c:v>42702</c:v>
                </c:pt>
                <c:pt idx="403">
                  <c:v>42703</c:v>
                </c:pt>
                <c:pt idx="404">
                  <c:v>42704</c:v>
                </c:pt>
                <c:pt idx="405">
                  <c:v>42705</c:v>
                </c:pt>
                <c:pt idx="406">
                  <c:v>42706</c:v>
                </c:pt>
                <c:pt idx="407">
                  <c:v>42707</c:v>
                </c:pt>
                <c:pt idx="408">
                  <c:v>42708</c:v>
                </c:pt>
                <c:pt idx="409">
                  <c:v>42709</c:v>
                </c:pt>
                <c:pt idx="410">
                  <c:v>42710</c:v>
                </c:pt>
                <c:pt idx="411">
                  <c:v>42711</c:v>
                </c:pt>
                <c:pt idx="412">
                  <c:v>42712</c:v>
                </c:pt>
                <c:pt idx="413">
                  <c:v>42713</c:v>
                </c:pt>
                <c:pt idx="414">
                  <c:v>42714</c:v>
                </c:pt>
                <c:pt idx="415">
                  <c:v>42715</c:v>
                </c:pt>
                <c:pt idx="416">
                  <c:v>42716</c:v>
                </c:pt>
                <c:pt idx="417">
                  <c:v>42717</c:v>
                </c:pt>
                <c:pt idx="418">
                  <c:v>42718</c:v>
                </c:pt>
                <c:pt idx="419">
                  <c:v>42719</c:v>
                </c:pt>
                <c:pt idx="420">
                  <c:v>42720</c:v>
                </c:pt>
                <c:pt idx="421">
                  <c:v>42721</c:v>
                </c:pt>
                <c:pt idx="422">
                  <c:v>42722</c:v>
                </c:pt>
                <c:pt idx="423">
                  <c:v>42723</c:v>
                </c:pt>
                <c:pt idx="424">
                  <c:v>42724</c:v>
                </c:pt>
                <c:pt idx="425">
                  <c:v>42725</c:v>
                </c:pt>
                <c:pt idx="426">
                  <c:v>42726</c:v>
                </c:pt>
                <c:pt idx="427">
                  <c:v>42727</c:v>
                </c:pt>
                <c:pt idx="428">
                  <c:v>42728</c:v>
                </c:pt>
                <c:pt idx="429">
                  <c:v>42729</c:v>
                </c:pt>
                <c:pt idx="430">
                  <c:v>42730</c:v>
                </c:pt>
                <c:pt idx="431">
                  <c:v>42731</c:v>
                </c:pt>
                <c:pt idx="432">
                  <c:v>42732</c:v>
                </c:pt>
                <c:pt idx="433">
                  <c:v>42733</c:v>
                </c:pt>
                <c:pt idx="434">
                  <c:v>42734</c:v>
                </c:pt>
                <c:pt idx="435">
                  <c:v>42735</c:v>
                </c:pt>
              </c:numCache>
            </c:numRef>
          </c:xVal>
          <c:yVal>
            <c:numRef>
              <c:f>Sheet1!$B$2:$B$437</c:f>
              <c:numCache>
                <c:formatCode>General</c:formatCode>
                <c:ptCount val="436"/>
                <c:pt idx="0">
                  <c:v>3.29</c:v>
                </c:pt>
                <c:pt idx="1">
                  <c:v>3.55</c:v>
                </c:pt>
                <c:pt idx="2">
                  <c:v>4.92</c:v>
                </c:pt>
                <c:pt idx="3">
                  <c:v>4.6500000000000004</c:v>
                </c:pt>
                <c:pt idx="4">
                  <c:v>5.98</c:v>
                </c:pt>
                <c:pt idx="5">
                  <c:v>13.4</c:v>
                </c:pt>
                <c:pt idx="6">
                  <c:v>49</c:v>
                </c:pt>
                <c:pt idx="7">
                  <c:v>60.8</c:v>
                </c:pt>
                <c:pt idx="8">
                  <c:v>41.5</c:v>
                </c:pt>
                <c:pt idx="9">
                  <c:v>29.9</c:v>
                </c:pt>
                <c:pt idx="10">
                  <c:v>24.2</c:v>
                </c:pt>
                <c:pt idx="11">
                  <c:v>21</c:v>
                </c:pt>
                <c:pt idx="12">
                  <c:v>18</c:v>
                </c:pt>
                <c:pt idx="13">
                  <c:v>15.9</c:v>
                </c:pt>
                <c:pt idx="14">
                  <c:v>15</c:v>
                </c:pt>
                <c:pt idx="15">
                  <c:v>15.1</c:v>
                </c:pt>
                <c:pt idx="16">
                  <c:v>15.6</c:v>
                </c:pt>
                <c:pt idx="17">
                  <c:v>17.3</c:v>
                </c:pt>
                <c:pt idx="18">
                  <c:v>17.399999999999999</c:v>
                </c:pt>
                <c:pt idx="19">
                  <c:v>17</c:v>
                </c:pt>
                <c:pt idx="20">
                  <c:v>34.9</c:v>
                </c:pt>
                <c:pt idx="21">
                  <c:v>94.6</c:v>
                </c:pt>
                <c:pt idx="22">
                  <c:v>81.400000000000006</c:v>
                </c:pt>
                <c:pt idx="23">
                  <c:v>47.2</c:v>
                </c:pt>
                <c:pt idx="24">
                  <c:v>34.799999999999997</c:v>
                </c:pt>
                <c:pt idx="25">
                  <c:v>29.4</c:v>
                </c:pt>
                <c:pt idx="26">
                  <c:v>25.8</c:v>
                </c:pt>
                <c:pt idx="27">
                  <c:v>24.9</c:v>
                </c:pt>
                <c:pt idx="28">
                  <c:v>26.2</c:v>
                </c:pt>
                <c:pt idx="29">
                  <c:v>25.2</c:v>
                </c:pt>
                <c:pt idx="30">
                  <c:v>24.3</c:v>
                </c:pt>
                <c:pt idx="31">
                  <c:v>22.4</c:v>
                </c:pt>
                <c:pt idx="32">
                  <c:v>21.2</c:v>
                </c:pt>
                <c:pt idx="33">
                  <c:v>19.2</c:v>
                </c:pt>
                <c:pt idx="34">
                  <c:v>17.600000000000001</c:v>
                </c:pt>
                <c:pt idx="35">
                  <c:v>16.5</c:v>
                </c:pt>
                <c:pt idx="36">
                  <c:v>16.7</c:v>
                </c:pt>
                <c:pt idx="37">
                  <c:v>27.4</c:v>
                </c:pt>
                <c:pt idx="38">
                  <c:v>70.400000000000006</c:v>
                </c:pt>
                <c:pt idx="39">
                  <c:v>104</c:v>
                </c:pt>
                <c:pt idx="40">
                  <c:v>234</c:v>
                </c:pt>
                <c:pt idx="41">
                  <c:v>238</c:v>
                </c:pt>
                <c:pt idx="42">
                  <c:v>125</c:v>
                </c:pt>
                <c:pt idx="43">
                  <c:v>79.5</c:v>
                </c:pt>
                <c:pt idx="44">
                  <c:v>61.2</c:v>
                </c:pt>
                <c:pt idx="45">
                  <c:v>52.5</c:v>
                </c:pt>
                <c:pt idx="46">
                  <c:v>48.1</c:v>
                </c:pt>
                <c:pt idx="47">
                  <c:v>43.7</c:v>
                </c:pt>
                <c:pt idx="48">
                  <c:v>39.9</c:v>
                </c:pt>
                <c:pt idx="49">
                  <c:v>37.299999999999997</c:v>
                </c:pt>
                <c:pt idx="50">
                  <c:v>33.5</c:v>
                </c:pt>
                <c:pt idx="51">
                  <c:v>31.5</c:v>
                </c:pt>
                <c:pt idx="52">
                  <c:v>30.6</c:v>
                </c:pt>
                <c:pt idx="53">
                  <c:v>33.4</c:v>
                </c:pt>
                <c:pt idx="54">
                  <c:v>37.1</c:v>
                </c:pt>
                <c:pt idx="55">
                  <c:v>49</c:v>
                </c:pt>
                <c:pt idx="56">
                  <c:v>99.2</c:v>
                </c:pt>
                <c:pt idx="57">
                  <c:v>97.1</c:v>
                </c:pt>
                <c:pt idx="58">
                  <c:v>71</c:v>
                </c:pt>
                <c:pt idx="59">
                  <c:v>58.4</c:v>
                </c:pt>
                <c:pt idx="60">
                  <c:v>62.4</c:v>
                </c:pt>
                <c:pt idx="61">
                  <c:v>150</c:v>
                </c:pt>
                <c:pt idx="62">
                  <c:v>834</c:v>
                </c:pt>
                <c:pt idx="63">
                  <c:v>1270</c:v>
                </c:pt>
                <c:pt idx="64">
                  <c:v>1010</c:v>
                </c:pt>
                <c:pt idx="65">
                  <c:v>1090</c:v>
                </c:pt>
                <c:pt idx="66">
                  <c:v>1600</c:v>
                </c:pt>
                <c:pt idx="67">
                  <c:v>1520</c:v>
                </c:pt>
                <c:pt idx="68">
                  <c:v>789</c:v>
                </c:pt>
                <c:pt idx="69">
                  <c:v>367</c:v>
                </c:pt>
                <c:pt idx="70">
                  <c:v>265</c:v>
                </c:pt>
                <c:pt idx="71">
                  <c:v>205</c:v>
                </c:pt>
                <c:pt idx="72">
                  <c:v>166</c:v>
                </c:pt>
                <c:pt idx="73">
                  <c:v>140</c:v>
                </c:pt>
                <c:pt idx="74">
                  <c:v>113</c:v>
                </c:pt>
                <c:pt idx="75">
                  <c:v>91.7</c:v>
                </c:pt>
                <c:pt idx="76">
                  <c:v>80.400000000000006</c:v>
                </c:pt>
                <c:pt idx="77">
                  <c:v>82</c:v>
                </c:pt>
                <c:pt idx="78">
                  <c:v>94.5</c:v>
                </c:pt>
                <c:pt idx="79">
                  <c:v>125</c:v>
                </c:pt>
                <c:pt idx="80">
                  <c:v>199</c:v>
                </c:pt>
                <c:pt idx="81">
                  <c:v>167</c:v>
                </c:pt>
                <c:pt idx="82">
                  <c:v>113</c:v>
                </c:pt>
                <c:pt idx="83">
                  <c:v>105</c:v>
                </c:pt>
                <c:pt idx="84">
                  <c:v>111</c:v>
                </c:pt>
                <c:pt idx="85">
                  <c:v>128</c:v>
                </c:pt>
                <c:pt idx="86">
                  <c:v>142</c:v>
                </c:pt>
                <c:pt idx="87">
                  <c:v>112</c:v>
                </c:pt>
                <c:pt idx="88">
                  <c:v>93.3</c:v>
                </c:pt>
                <c:pt idx="89">
                  <c:v>82.7</c:v>
                </c:pt>
                <c:pt idx="90">
                  <c:v>59</c:v>
                </c:pt>
                <c:pt idx="91">
                  <c:v>60</c:v>
                </c:pt>
                <c:pt idx="92">
                  <c:v>67</c:v>
                </c:pt>
                <c:pt idx="93">
                  <c:v>75</c:v>
                </c:pt>
                <c:pt idx="94">
                  <c:v>72</c:v>
                </c:pt>
                <c:pt idx="95">
                  <c:v>71</c:v>
                </c:pt>
                <c:pt idx="96">
                  <c:v>105</c:v>
                </c:pt>
                <c:pt idx="97">
                  <c:v>151</c:v>
                </c:pt>
                <c:pt idx="98">
                  <c:v>154</c:v>
                </c:pt>
                <c:pt idx="99">
                  <c:v>148</c:v>
                </c:pt>
                <c:pt idx="100">
                  <c:v>172</c:v>
                </c:pt>
                <c:pt idx="101">
                  <c:v>269</c:v>
                </c:pt>
                <c:pt idx="102">
                  <c:v>254</c:v>
                </c:pt>
                <c:pt idx="103">
                  <c:v>499</c:v>
                </c:pt>
                <c:pt idx="104">
                  <c:v>1050</c:v>
                </c:pt>
                <c:pt idx="105">
                  <c:v>572</c:v>
                </c:pt>
                <c:pt idx="106">
                  <c:v>330</c:v>
                </c:pt>
                <c:pt idx="107">
                  <c:v>252</c:v>
                </c:pt>
                <c:pt idx="108">
                  <c:v>216</c:v>
                </c:pt>
                <c:pt idx="109">
                  <c:v>225</c:v>
                </c:pt>
                <c:pt idx="110">
                  <c:v>219</c:v>
                </c:pt>
                <c:pt idx="111">
                  <c:v>143</c:v>
                </c:pt>
                <c:pt idx="112">
                  <c:v>127</c:v>
                </c:pt>
                <c:pt idx="113">
                  <c:v>162</c:v>
                </c:pt>
                <c:pt idx="114">
                  <c:v>122</c:v>
                </c:pt>
                <c:pt idx="115">
                  <c:v>106</c:v>
                </c:pt>
                <c:pt idx="116">
                  <c:v>500</c:v>
                </c:pt>
                <c:pt idx="117">
                  <c:v>886</c:v>
                </c:pt>
                <c:pt idx="118">
                  <c:v>572</c:v>
                </c:pt>
                <c:pt idx="119">
                  <c:v>556</c:v>
                </c:pt>
                <c:pt idx="120">
                  <c:v>1050</c:v>
                </c:pt>
                <c:pt idx="121">
                  <c:v>1370</c:v>
                </c:pt>
                <c:pt idx="122">
                  <c:v>1560</c:v>
                </c:pt>
                <c:pt idx="123">
                  <c:v>1120</c:v>
                </c:pt>
                <c:pt idx="124">
                  <c:v>850</c:v>
                </c:pt>
                <c:pt idx="125">
                  <c:v>1450</c:v>
                </c:pt>
                <c:pt idx="126">
                  <c:v>1440</c:v>
                </c:pt>
                <c:pt idx="127">
                  <c:v>870</c:v>
                </c:pt>
                <c:pt idx="128">
                  <c:v>512</c:v>
                </c:pt>
                <c:pt idx="129">
                  <c:v>401</c:v>
                </c:pt>
                <c:pt idx="130">
                  <c:v>326</c:v>
                </c:pt>
                <c:pt idx="131">
                  <c:v>474</c:v>
                </c:pt>
                <c:pt idx="132">
                  <c:v>521</c:v>
                </c:pt>
                <c:pt idx="133">
                  <c:v>385</c:v>
                </c:pt>
                <c:pt idx="134">
                  <c:v>331</c:v>
                </c:pt>
                <c:pt idx="135">
                  <c:v>297</c:v>
                </c:pt>
                <c:pt idx="136">
                  <c:v>261</c:v>
                </c:pt>
                <c:pt idx="137">
                  <c:v>230</c:v>
                </c:pt>
                <c:pt idx="138">
                  <c:v>204</c:v>
                </c:pt>
                <c:pt idx="139">
                  <c:v>207</c:v>
                </c:pt>
                <c:pt idx="140">
                  <c:v>832</c:v>
                </c:pt>
                <c:pt idx="141">
                  <c:v>1110</c:v>
                </c:pt>
                <c:pt idx="142">
                  <c:v>799</c:v>
                </c:pt>
                <c:pt idx="143">
                  <c:v>1060</c:v>
                </c:pt>
                <c:pt idx="144">
                  <c:v>1240</c:v>
                </c:pt>
                <c:pt idx="145">
                  <c:v>915</c:v>
                </c:pt>
                <c:pt idx="146">
                  <c:v>528</c:v>
                </c:pt>
                <c:pt idx="147">
                  <c:v>376</c:v>
                </c:pt>
                <c:pt idx="148">
                  <c:v>297</c:v>
                </c:pt>
                <c:pt idx="149">
                  <c:v>252</c:v>
                </c:pt>
                <c:pt idx="150">
                  <c:v>219</c:v>
                </c:pt>
                <c:pt idx="151">
                  <c:v>183</c:v>
                </c:pt>
                <c:pt idx="152">
                  <c:v>160</c:v>
                </c:pt>
                <c:pt idx="153">
                  <c:v>145</c:v>
                </c:pt>
                <c:pt idx="154">
                  <c:v>285</c:v>
                </c:pt>
                <c:pt idx="155">
                  <c:v>560</c:v>
                </c:pt>
                <c:pt idx="156">
                  <c:v>343</c:v>
                </c:pt>
                <c:pt idx="157">
                  <c:v>354</c:v>
                </c:pt>
                <c:pt idx="158">
                  <c:v>485</c:v>
                </c:pt>
                <c:pt idx="159">
                  <c:v>353</c:v>
                </c:pt>
                <c:pt idx="160">
                  <c:v>285</c:v>
                </c:pt>
                <c:pt idx="161">
                  <c:v>253</c:v>
                </c:pt>
                <c:pt idx="162">
                  <c:v>240</c:v>
                </c:pt>
                <c:pt idx="163">
                  <c:v>201</c:v>
                </c:pt>
                <c:pt idx="164">
                  <c:v>170</c:v>
                </c:pt>
                <c:pt idx="165">
                  <c:v>149</c:v>
                </c:pt>
                <c:pt idx="166">
                  <c:v>131</c:v>
                </c:pt>
                <c:pt idx="167">
                  <c:v>175</c:v>
                </c:pt>
                <c:pt idx="168">
                  <c:v>399</c:v>
                </c:pt>
                <c:pt idx="169">
                  <c:v>434</c:v>
                </c:pt>
                <c:pt idx="170">
                  <c:v>357</c:v>
                </c:pt>
                <c:pt idx="171">
                  <c:v>296</c:v>
                </c:pt>
                <c:pt idx="172">
                  <c:v>714</c:v>
                </c:pt>
                <c:pt idx="173">
                  <c:v>1130</c:v>
                </c:pt>
                <c:pt idx="174">
                  <c:v>927</c:v>
                </c:pt>
                <c:pt idx="175">
                  <c:v>423</c:v>
                </c:pt>
                <c:pt idx="176">
                  <c:v>313</c:v>
                </c:pt>
                <c:pt idx="177">
                  <c:v>249</c:v>
                </c:pt>
                <c:pt idx="178">
                  <c:v>207</c:v>
                </c:pt>
                <c:pt idx="179">
                  <c:v>184</c:v>
                </c:pt>
                <c:pt idx="180">
                  <c:v>158</c:v>
                </c:pt>
                <c:pt idx="181">
                  <c:v>138</c:v>
                </c:pt>
                <c:pt idx="182">
                  <c:v>132</c:v>
                </c:pt>
                <c:pt idx="183">
                  <c:v>165</c:v>
                </c:pt>
                <c:pt idx="184">
                  <c:v>146</c:v>
                </c:pt>
                <c:pt idx="185">
                  <c:v>115</c:v>
                </c:pt>
                <c:pt idx="186">
                  <c:v>104</c:v>
                </c:pt>
                <c:pt idx="187">
                  <c:v>109</c:v>
                </c:pt>
                <c:pt idx="188">
                  <c:v>110</c:v>
                </c:pt>
                <c:pt idx="189">
                  <c:v>112</c:v>
                </c:pt>
                <c:pt idx="190">
                  <c:v>122</c:v>
                </c:pt>
                <c:pt idx="191">
                  <c:v>168</c:v>
                </c:pt>
                <c:pt idx="192">
                  <c:v>382</c:v>
                </c:pt>
                <c:pt idx="193">
                  <c:v>574</c:v>
                </c:pt>
                <c:pt idx="194">
                  <c:v>343</c:v>
                </c:pt>
                <c:pt idx="195">
                  <c:v>265</c:v>
                </c:pt>
                <c:pt idx="196">
                  <c:v>218</c:v>
                </c:pt>
                <c:pt idx="197">
                  <c:v>169</c:v>
                </c:pt>
                <c:pt idx="198">
                  <c:v>142</c:v>
                </c:pt>
                <c:pt idx="199">
                  <c:v>123</c:v>
                </c:pt>
                <c:pt idx="200">
                  <c:v>134</c:v>
                </c:pt>
                <c:pt idx="201">
                  <c:v>413</c:v>
                </c:pt>
                <c:pt idx="202">
                  <c:v>441</c:v>
                </c:pt>
                <c:pt idx="203">
                  <c:v>368</c:v>
                </c:pt>
                <c:pt idx="204">
                  <c:v>506</c:v>
                </c:pt>
                <c:pt idx="205">
                  <c:v>544</c:v>
                </c:pt>
                <c:pt idx="206">
                  <c:v>399</c:v>
                </c:pt>
                <c:pt idx="207">
                  <c:v>273</c:v>
                </c:pt>
                <c:pt idx="208">
                  <c:v>251</c:v>
                </c:pt>
                <c:pt idx="209">
                  <c:v>262</c:v>
                </c:pt>
                <c:pt idx="210">
                  <c:v>200</c:v>
                </c:pt>
                <c:pt idx="211">
                  <c:v>227</c:v>
                </c:pt>
                <c:pt idx="212">
                  <c:v>299</c:v>
                </c:pt>
                <c:pt idx="213">
                  <c:v>238</c:v>
                </c:pt>
                <c:pt idx="214">
                  <c:v>174</c:v>
                </c:pt>
                <c:pt idx="215">
                  <c:v>133</c:v>
                </c:pt>
                <c:pt idx="216">
                  <c:v>110</c:v>
                </c:pt>
                <c:pt idx="217">
                  <c:v>99.5</c:v>
                </c:pt>
                <c:pt idx="218">
                  <c:v>84.8</c:v>
                </c:pt>
                <c:pt idx="219">
                  <c:v>72.3</c:v>
                </c:pt>
                <c:pt idx="220">
                  <c:v>64.400000000000006</c:v>
                </c:pt>
                <c:pt idx="221">
                  <c:v>58.5</c:v>
                </c:pt>
                <c:pt idx="222">
                  <c:v>52.2</c:v>
                </c:pt>
                <c:pt idx="223">
                  <c:v>45.3</c:v>
                </c:pt>
                <c:pt idx="224">
                  <c:v>41.3</c:v>
                </c:pt>
                <c:pt idx="225">
                  <c:v>39.700000000000003</c:v>
                </c:pt>
                <c:pt idx="226">
                  <c:v>43.9</c:v>
                </c:pt>
                <c:pt idx="227">
                  <c:v>45.3</c:v>
                </c:pt>
                <c:pt idx="228">
                  <c:v>41.9</c:v>
                </c:pt>
                <c:pt idx="229">
                  <c:v>34.799999999999997</c:v>
                </c:pt>
                <c:pt idx="230">
                  <c:v>28.8</c:v>
                </c:pt>
                <c:pt idx="231">
                  <c:v>24.4</c:v>
                </c:pt>
                <c:pt idx="232">
                  <c:v>21.6</c:v>
                </c:pt>
                <c:pt idx="233">
                  <c:v>19.399999999999999</c:v>
                </c:pt>
                <c:pt idx="234">
                  <c:v>17.2</c:v>
                </c:pt>
                <c:pt idx="235">
                  <c:v>15.5</c:v>
                </c:pt>
                <c:pt idx="236">
                  <c:v>13.4</c:v>
                </c:pt>
                <c:pt idx="237">
                  <c:v>13.5</c:v>
                </c:pt>
                <c:pt idx="238">
                  <c:v>15.1</c:v>
                </c:pt>
                <c:pt idx="239">
                  <c:v>16.7</c:v>
                </c:pt>
                <c:pt idx="240">
                  <c:v>17.7</c:v>
                </c:pt>
                <c:pt idx="241">
                  <c:v>14.5</c:v>
                </c:pt>
                <c:pt idx="242">
                  <c:v>11.9</c:v>
                </c:pt>
                <c:pt idx="243">
                  <c:v>10.199999999999999</c:v>
                </c:pt>
                <c:pt idx="244">
                  <c:v>171</c:v>
                </c:pt>
                <c:pt idx="245">
                  <c:v>480</c:v>
                </c:pt>
                <c:pt idx="246">
                  <c:v>198</c:v>
                </c:pt>
                <c:pt idx="247">
                  <c:v>85</c:v>
                </c:pt>
                <c:pt idx="248">
                  <c:v>55.1</c:v>
                </c:pt>
                <c:pt idx="249">
                  <c:v>41.2</c:v>
                </c:pt>
                <c:pt idx="250">
                  <c:v>34.5</c:v>
                </c:pt>
                <c:pt idx="251">
                  <c:v>29.3</c:v>
                </c:pt>
                <c:pt idx="252">
                  <c:v>25</c:v>
                </c:pt>
                <c:pt idx="253">
                  <c:v>22.3</c:v>
                </c:pt>
                <c:pt idx="254">
                  <c:v>20.5</c:v>
                </c:pt>
                <c:pt idx="255">
                  <c:v>21.9</c:v>
                </c:pt>
                <c:pt idx="256">
                  <c:v>54.7</c:v>
                </c:pt>
                <c:pt idx="257">
                  <c:v>69.7</c:v>
                </c:pt>
                <c:pt idx="258">
                  <c:v>45.6</c:v>
                </c:pt>
                <c:pt idx="259">
                  <c:v>34.200000000000003</c:v>
                </c:pt>
                <c:pt idx="260">
                  <c:v>28.3</c:v>
                </c:pt>
                <c:pt idx="261">
                  <c:v>24.1</c:v>
                </c:pt>
                <c:pt idx="262">
                  <c:v>20.399999999999999</c:v>
                </c:pt>
                <c:pt idx="263">
                  <c:v>18</c:v>
                </c:pt>
                <c:pt idx="264">
                  <c:v>16.600000000000001</c:v>
                </c:pt>
                <c:pt idx="265">
                  <c:v>16.5</c:v>
                </c:pt>
                <c:pt idx="266">
                  <c:v>35.799999999999997</c:v>
                </c:pt>
                <c:pt idx="267">
                  <c:v>95.8</c:v>
                </c:pt>
                <c:pt idx="268">
                  <c:v>78.3</c:v>
                </c:pt>
                <c:pt idx="269">
                  <c:v>54.2</c:v>
                </c:pt>
                <c:pt idx="270">
                  <c:v>43.4</c:v>
                </c:pt>
                <c:pt idx="271">
                  <c:v>33.1</c:v>
                </c:pt>
                <c:pt idx="272">
                  <c:v>29.5</c:v>
                </c:pt>
                <c:pt idx="273">
                  <c:v>24.4</c:v>
                </c:pt>
                <c:pt idx="274">
                  <c:v>20.3</c:v>
                </c:pt>
                <c:pt idx="275">
                  <c:v>18</c:v>
                </c:pt>
                <c:pt idx="276">
                  <c:v>15.4</c:v>
                </c:pt>
                <c:pt idx="277">
                  <c:v>40</c:v>
                </c:pt>
                <c:pt idx="278">
                  <c:v>38.6</c:v>
                </c:pt>
                <c:pt idx="279">
                  <c:v>32.299999999999997</c:v>
                </c:pt>
                <c:pt idx="280">
                  <c:v>32.4</c:v>
                </c:pt>
                <c:pt idx="281">
                  <c:v>56.2</c:v>
                </c:pt>
                <c:pt idx="282">
                  <c:v>66.3</c:v>
                </c:pt>
                <c:pt idx="283">
                  <c:v>48.7</c:v>
                </c:pt>
                <c:pt idx="284">
                  <c:v>33.9</c:v>
                </c:pt>
                <c:pt idx="285">
                  <c:v>26.6</c:v>
                </c:pt>
                <c:pt idx="286">
                  <c:v>21.4</c:v>
                </c:pt>
                <c:pt idx="287">
                  <c:v>17.600000000000001</c:v>
                </c:pt>
                <c:pt idx="288">
                  <c:v>15.2</c:v>
                </c:pt>
                <c:pt idx="289">
                  <c:v>13.5</c:v>
                </c:pt>
                <c:pt idx="290">
                  <c:v>12.3</c:v>
                </c:pt>
                <c:pt idx="291">
                  <c:v>10.8</c:v>
                </c:pt>
                <c:pt idx="292">
                  <c:v>10.3</c:v>
                </c:pt>
                <c:pt idx="293">
                  <c:v>8.52</c:v>
                </c:pt>
                <c:pt idx="294">
                  <c:v>7.8</c:v>
                </c:pt>
                <c:pt idx="295">
                  <c:v>6.2</c:v>
                </c:pt>
                <c:pt idx="296">
                  <c:v>6.2</c:v>
                </c:pt>
                <c:pt idx="297">
                  <c:v>10.4</c:v>
                </c:pt>
                <c:pt idx="298">
                  <c:v>18.5</c:v>
                </c:pt>
                <c:pt idx="299">
                  <c:v>69.3</c:v>
                </c:pt>
                <c:pt idx="300">
                  <c:v>105</c:v>
                </c:pt>
                <c:pt idx="301">
                  <c:v>75.599999999999994</c:v>
                </c:pt>
                <c:pt idx="302">
                  <c:v>42.9</c:v>
                </c:pt>
                <c:pt idx="303">
                  <c:v>35.200000000000003</c:v>
                </c:pt>
                <c:pt idx="304">
                  <c:v>33.200000000000003</c:v>
                </c:pt>
                <c:pt idx="305">
                  <c:v>25.4</c:v>
                </c:pt>
                <c:pt idx="306">
                  <c:v>18.8</c:v>
                </c:pt>
                <c:pt idx="307">
                  <c:v>14.9</c:v>
                </c:pt>
                <c:pt idx="308">
                  <c:v>12.2</c:v>
                </c:pt>
                <c:pt idx="309">
                  <c:v>10.8</c:v>
                </c:pt>
                <c:pt idx="310">
                  <c:v>9.3699999999999992</c:v>
                </c:pt>
                <c:pt idx="311">
                  <c:v>7.89</c:v>
                </c:pt>
                <c:pt idx="312">
                  <c:v>6.89</c:v>
                </c:pt>
                <c:pt idx="313">
                  <c:v>6.16</c:v>
                </c:pt>
                <c:pt idx="314">
                  <c:v>5.4</c:v>
                </c:pt>
                <c:pt idx="315">
                  <c:v>4.7699999999999996</c:v>
                </c:pt>
                <c:pt idx="316">
                  <c:v>4.3499999999999996</c:v>
                </c:pt>
                <c:pt idx="317">
                  <c:v>4.28</c:v>
                </c:pt>
                <c:pt idx="318">
                  <c:v>3.83</c:v>
                </c:pt>
                <c:pt idx="319">
                  <c:v>3.34</c:v>
                </c:pt>
                <c:pt idx="320">
                  <c:v>2.95</c:v>
                </c:pt>
                <c:pt idx="321">
                  <c:v>2.5099999999999998</c:v>
                </c:pt>
                <c:pt idx="322">
                  <c:v>2.27</c:v>
                </c:pt>
                <c:pt idx="323">
                  <c:v>2.12</c:v>
                </c:pt>
                <c:pt idx="324">
                  <c:v>2.15</c:v>
                </c:pt>
                <c:pt idx="325">
                  <c:v>2.4300000000000002</c:v>
                </c:pt>
                <c:pt idx="326">
                  <c:v>2.42</c:v>
                </c:pt>
                <c:pt idx="327">
                  <c:v>2.3199999999999998</c:v>
                </c:pt>
                <c:pt idx="328">
                  <c:v>2.06</c:v>
                </c:pt>
                <c:pt idx="329">
                  <c:v>1.85</c:v>
                </c:pt>
                <c:pt idx="330">
                  <c:v>1.6</c:v>
                </c:pt>
                <c:pt idx="331">
                  <c:v>1.73</c:v>
                </c:pt>
                <c:pt idx="332">
                  <c:v>1.63</c:v>
                </c:pt>
                <c:pt idx="333">
                  <c:v>1.47</c:v>
                </c:pt>
                <c:pt idx="334">
                  <c:v>1.35</c:v>
                </c:pt>
                <c:pt idx="335">
                  <c:v>1.21</c:v>
                </c:pt>
                <c:pt idx="336">
                  <c:v>1.04</c:v>
                </c:pt>
                <c:pt idx="337">
                  <c:v>0.85</c:v>
                </c:pt>
                <c:pt idx="338">
                  <c:v>0.82</c:v>
                </c:pt>
                <c:pt idx="339">
                  <c:v>0.73</c:v>
                </c:pt>
                <c:pt idx="340">
                  <c:v>0.59</c:v>
                </c:pt>
                <c:pt idx="341">
                  <c:v>0.62</c:v>
                </c:pt>
                <c:pt idx="342">
                  <c:v>1.24</c:v>
                </c:pt>
                <c:pt idx="343">
                  <c:v>2.4</c:v>
                </c:pt>
                <c:pt idx="344">
                  <c:v>5.01</c:v>
                </c:pt>
                <c:pt idx="345">
                  <c:v>6.13</c:v>
                </c:pt>
                <c:pt idx="346">
                  <c:v>8.17</c:v>
                </c:pt>
                <c:pt idx="347">
                  <c:v>6.19</c:v>
                </c:pt>
                <c:pt idx="348">
                  <c:v>4.59</c:v>
                </c:pt>
                <c:pt idx="349">
                  <c:v>3.77</c:v>
                </c:pt>
                <c:pt idx="350">
                  <c:v>3.47</c:v>
                </c:pt>
                <c:pt idx="351">
                  <c:v>4</c:v>
                </c:pt>
                <c:pt idx="352">
                  <c:v>3.98</c:v>
                </c:pt>
                <c:pt idx="353">
                  <c:v>3.72</c:v>
                </c:pt>
                <c:pt idx="354">
                  <c:v>3.4</c:v>
                </c:pt>
                <c:pt idx="355">
                  <c:v>3.36</c:v>
                </c:pt>
                <c:pt idx="356">
                  <c:v>3.93</c:v>
                </c:pt>
                <c:pt idx="357">
                  <c:v>3.92</c:v>
                </c:pt>
                <c:pt idx="358">
                  <c:v>3.88</c:v>
                </c:pt>
                <c:pt idx="359">
                  <c:v>3.34</c:v>
                </c:pt>
                <c:pt idx="360">
                  <c:v>3.1</c:v>
                </c:pt>
                <c:pt idx="361">
                  <c:v>2.82</c:v>
                </c:pt>
                <c:pt idx="362">
                  <c:v>2.34</c:v>
                </c:pt>
                <c:pt idx="363">
                  <c:v>2.19</c:v>
                </c:pt>
                <c:pt idx="364">
                  <c:v>13.1</c:v>
                </c:pt>
                <c:pt idx="365">
                  <c:v>27.8</c:v>
                </c:pt>
                <c:pt idx="366">
                  <c:v>34.799999999999997</c:v>
                </c:pt>
                <c:pt idx="367">
                  <c:v>24.1</c:v>
                </c:pt>
                <c:pt idx="368">
                  <c:v>14.4</c:v>
                </c:pt>
                <c:pt idx="369">
                  <c:v>9.84</c:v>
                </c:pt>
                <c:pt idx="370">
                  <c:v>7.12</c:v>
                </c:pt>
                <c:pt idx="371">
                  <c:v>4.74</c:v>
                </c:pt>
                <c:pt idx="372">
                  <c:v>3.34</c:v>
                </c:pt>
                <c:pt idx="373">
                  <c:v>2.91</c:v>
                </c:pt>
                <c:pt idx="374">
                  <c:v>2.74</c:v>
                </c:pt>
                <c:pt idx="375">
                  <c:v>2.75</c:v>
                </c:pt>
                <c:pt idx="376">
                  <c:v>2.66</c:v>
                </c:pt>
                <c:pt idx="377">
                  <c:v>2.6</c:v>
                </c:pt>
                <c:pt idx="378">
                  <c:v>2.7</c:v>
                </c:pt>
                <c:pt idx="379">
                  <c:v>2.33</c:v>
                </c:pt>
                <c:pt idx="380">
                  <c:v>2.37</c:v>
                </c:pt>
                <c:pt idx="381">
                  <c:v>2.34</c:v>
                </c:pt>
                <c:pt idx="382">
                  <c:v>2.36</c:v>
                </c:pt>
                <c:pt idx="383">
                  <c:v>2.65</c:v>
                </c:pt>
                <c:pt idx="384">
                  <c:v>2.9</c:v>
                </c:pt>
                <c:pt idx="385">
                  <c:v>3.16</c:v>
                </c:pt>
                <c:pt idx="386">
                  <c:v>2.84</c:v>
                </c:pt>
                <c:pt idx="387">
                  <c:v>2.6</c:v>
                </c:pt>
                <c:pt idx="388">
                  <c:v>2.5099999999999998</c:v>
                </c:pt>
                <c:pt idx="389">
                  <c:v>2.52</c:v>
                </c:pt>
                <c:pt idx="390">
                  <c:v>2.63</c:v>
                </c:pt>
                <c:pt idx="391">
                  <c:v>2.35</c:v>
                </c:pt>
                <c:pt idx="392">
                  <c:v>2.38</c:v>
                </c:pt>
                <c:pt idx="393">
                  <c:v>2.68</c:v>
                </c:pt>
                <c:pt idx="394">
                  <c:v>2.9</c:v>
                </c:pt>
                <c:pt idx="395">
                  <c:v>2.68</c:v>
                </c:pt>
                <c:pt idx="396">
                  <c:v>3</c:v>
                </c:pt>
                <c:pt idx="397">
                  <c:v>3.14</c:v>
                </c:pt>
                <c:pt idx="398">
                  <c:v>3.14</c:v>
                </c:pt>
                <c:pt idx="399">
                  <c:v>2.96</c:v>
                </c:pt>
                <c:pt idx="400">
                  <c:v>3.77</c:v>
                </c:pt>
                <c:pt idx="401">
                  <c:v>3.91</c:v>
                </c:pt>
                <c:pt idx="402">
                  <c:v>3.47</c:v>
                </c:pt>
                <c:pt idx="403">
                  <c:v>4.12</c:v>
                </c:pt>
                <c:pt idx="404">
                  <c:v>4.43</c:v>
                </c:pt>
                <c:pt idx="405">
                  <c:v>5.93</c:v>
                </c:pt>
                <c:pt idx="406">
                  <c:v>8.8000000000000007</c:v>
                </c:pt>
                <c:pt idx="407">
                  <c:v>10.6</c:v>
                </c:pt>
                <c:pt idx="408">
                  <c:v>9.89</c:v>
                </c:pt>
                <c:pt idx="409">
                  <c:v>8.77</c:v>
                </c:pt>
                <c:pt idx="410">
                  <c:v>9.07</c:v>
                </c:pt>
                <c:pt idx="411">
                  <c:v>12.1</c:v>
                </c:pt>
                <c:pt idx="412">
                  <c:v>15.6</c:v>
                </c:pt>
                <c:pt idx="413">
                  <c:v>16.100000000000001</c:v>
                </c:pt>
                <c:pt idx="414">
                  <c:v>13.6</c:v>
                </c:pt>
                <c:pt idx="415">
                  <c:v>10.8</c:v>
                </c:pt>
                <c:pt idx="416">
                  <c:v>14.9</c:v>
                </c:pt>
                <c:pt idx="417">
                  <c:v>32.299999999999997</c:v>
                </c:pt>
                <c:pt idx="418">
                  <c:v>38.5</c:v>
                </c:pt>
                <c:pt idx="419">
                  <c:v>28.8</c:v>
                </c:pt>
                <c:pt idx="420">
                  <c:v>26.1</c:v>
                </c:pt>
                <c:pt idx="421">
                  <c:v>19.2</c:v>
                </c:pt>
                <c:pt idx="422">
                  <c:v>483</c:v>
                </c:pt>
                <c:pt idx="423">
                  <c:v>971</c:v>
                </c:pt>
                <c:pt idx="424">
                  <c:v>418</c:v>
                </c:pt>
                <c:pt idx="425">
                  <c:v>140</c:v>
                </c:pt>
                <c:pt idx="426">
                  <c:v>92.4</c:v>
                </c:pt>
                <c:pt idx="427">
                  <c:v>76.3</c:v>
                </c:pt>
                <c:pt idx="428">
                  <c:v>62.6</c:v>
                </c:pt>
                <c:pt idx="429">
                  <c:v>70.3</c:v>
                </c:pt>
                <c:pt idx="430">
                  <c:v>70.2</c:v>
                </c:pt>
                <c:pt idx="431">
                  <c:v>109</c:v>
                </c:pt>
                <c:pt idx="432">
                  <c:v>244</c:v>
                </c:pt>
                <c:pt idx="433">
                  <c:v>169</c:v>
                </c:pt>
                <c:pt idx="434">
                  <c:v>109</c:v>
                </c:pt>
                <c:pt idx="435">
                  <c:v>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26B-467E-BF30-E5DDE824AE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0323631"/>
        <c:axId val="1360324879"/>
      </c:scatterChart>
      <c:valAx>
        <c:axId val="1360323631"/>
        <c:scaling>
          <c:orientation val="minMax"/>
          <c:max val="42730"/>
          <c:min val="426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4879"/>
        <c:crosses val="autoZero"/>
        <c:crossBetween val="midCat"/>
        <c:majorUnit val="20"/>
      </c:valAx>
      <c:valAx>
        <c:axId val="1360324879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at Bolins Mills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323631"/>
        <c:crosses val="autoZero"/>
        <c:crossBetween val="midCat"/>
      </c:valAx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0.7596</cdr:x>
      <cdr:y>0.10721</cdr:y>
    </cdr:from>
    <cdr:to>
      <cdr:x>0.91221</cdr:x>
      <cdr:y>0.36629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71675" y="148127"/>
          <a:ext cx="617127" cy="357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970 </a:t>
          </a:r>
          <a:r>
            <a:rPr lang="en-US" sz="1100" dirty="0" err="1"/>
            <a:t>cfs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0.7596</cdr:x>
      <cdr:y>0.10721</cdr:y>
    </cdr:from>
    <cdr:to>
      <cdr:x>0.91221</cdr:x>
      <cdr:y>0.36629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71675" y="148127"/>
          <a:ext cx="617127" cy="357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970 </a:t>
          </a:r>
          <a:r>
            <a:rPr lang="en-US" sz="1100" dirty="0" err="1"/>
            <a:t>cfs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A062A-C4D0-4020-BE72-847079287040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8CDF2-290B-44A6-985D-A8F9CD340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75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5801" y="1598515"/>
            <a:ext cx="9977183" cy="95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 Narrow"/>
              <a:buNone/>
              <a:defRPr sz="4800" b="1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96748" y="2408112"/>
            <a:ext cx="8608730" cy="7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56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45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 Narrow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3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Char char="•"/>
              <a:defRPr>
                <a:solidFill>
                  <a:schemeClr val="accent4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–"/>
              <a:defRPr>
                <a:solidFill>
                  <a:schemeClr val="accent4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>
                <a:solidFill>
                  <a:schemeClr val="accent4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–"/>
              <a:defRPr>
                <a:solidFill>
                  <a:schemeClr val="accent4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»"/>
              <a:defRPr>
                <a:solidFill>
                  <a:schemeClr val="accent4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458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03731"/>
              </a:buClr>
              <a:buSzPts val="4400"/>
              <a:buFont typeface="Arial Narrow"/>
              <a:buNone/>
              <a:defRPr>
                <a:solidFill>
                  <a:srgbClr val="2037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9" cy="362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189471" cy="362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728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91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 Narrow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58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42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78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 Narrow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3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 rot="5400000">
            <a:off x="2394050" y="-336649"/>
            <a:ext cx="43559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1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 Narrow"/>
              <a:buNone/>
              <a:defRPr sz="44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3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accent4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658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hart" Target="../charts/char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794759" y="1598515"/>
            <a:ext cx="7554483" cy="879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</a:pPr>
            <a:r>
              <a:rPr lang="en-US" dirty="0">
                <a:solidFill>
                  <a:schemeClr val="lt1"/>
                </a:solidFill>
              </a:rPr>
              <a:t>Streamflow Variability and Treatment System Effectiveness in a Changing Climate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CAA0DF8-2314-45E4-9F6A-95A674D61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67153" y="4066000"/>
            <a:ext cx="11478307" cy="72321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Dr. Natalie Kruse Daniels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Zachary Matthews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1C29-36ED-4C6E-A533-D3A4F5B5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2B97F-8D88-4365-BA67-64087CD27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6AC23-ADD0-44DF-80F5-5EE5C3EAB2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8" y="280143"/>
            <a:ext cx="8669263" cy="629771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63B2EB-6E3B-4664-96C5-102CED4C4D15}"/>
              </a:ext>
            </a:extLst>
          </p:cNvPr>
          <p:cNvSpPr/>
          <p:nvPr/>
        </p:nvSpPr>
        <p:spPr>
          <a:xfrm>
            <a:off x="4175759" y="4182926"/>
            <a:ext cx="1506583" cy="15414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DD2324-4045-41F6-B058-63762860ECA5}"/>
              </a:ext>
            </a:extLst>
          </p:cNvPr>
          <p:cNvSpPr/>
          <p:nvPr/>
        </p:nvSpPr>
        <p:spPr>
          <a:xfrm>
            <a:off x="7509963" y="3074126"/>
            <a:ext cx="1506583" cy="15414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99792-A416-4A5A-9F50-675ADF2A859D}"/>
              </a:ext>
            </a:extLst>
          </p:cNvPr>
          <p:cNvSpPr/>
          <p:nvPr/>
        </p:nvSpPr>
        <p:spPr>
          <a:xfrm>
            <a:off x="3543209" y="2120855"/>
            <a:ext cx="1506583" cy="15414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22E46D-8A3C-49E3-B7C0-C89AF033DA57}"/>
              </a:ext>
            </a:extLst>
          </p:cNvPr>
          <p:cNvSpPr/>
          <p:nvPr/>
        </p:nvSpPr>
        <p:spPr>
          <a:xfrm>
            <a:off x="1276213" y="3074126"/>
            <a:ext cx="1506583" cy="15414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30E56-1D04-4E5C-8297-362297EB3DB8}"/>
              </a:ext>
            </a:extLst>
          </p:cNvPr>
          <p:cNvSpPr/>
          <p:nvPr/>
        </p:nvSpPr>
        <p:spPr>
          <a:xfrm>
            <a:off x="515800" y="4155713"/>
            <a:ext cx="1506583" cy="15414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54D119-9D34-45DF-84DE-6ACF00FA9C52}"/>
              </a:ext>
            </a:extLst>
          </p:cNvPr>
          <p:cNvSpPr/>
          <p:nvPr/>
        </p:nvSpPr>
        <p:spPr>
          <a:xfrm>
            <a:off x="1965573" y="4338276"/>
            <a:ext cx="1506583" cy="15414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024E98-D71F-4B6B-8C79-2FFC71194C2B}"/>
              </a:ext>
            </a:extLst>
          </p:cNvPr>
          <p:cNvSpPr txBox="1"/>
          <p:nvPr/>
        </p:nvSpPr>
        <p:spPr>
          <a:xfrm>
            <a:off x="5682342" y="1600201"/>
            <a:ext cx="191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 Summers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7B735-86C8-4330-BC88-30B5C50B3121}"/>
              </a:ext>
            </a:extLst>
          </p:cNvPr>
          <p:cNvSpPr txBox="1"/>
          <p:nvPr/>
        </p:nvSpPr>
        <p:spPr>
          <a:xfrm>
            <a:off x="3205750" y="5394697"/>
            <a:ext cx="191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 Summers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9CF59E-6CBB-479E-9ECD-EF2DCF54F119}"/>
              </a:ext>
            </a:extLst>
          </p:cNvPr>
          <p:cNvCxnSpPr>
            <a:stCxn id="11" idx="1"/>
            <a:endCxn id="8" idx="7"/>
          </p:cNvCxnSpPr>
          <p:nvPr/>
        </p:nvCxnSpPr>
        <p:spPr>
          <a:xfrm flipH="1">
            <a:off x="2562162" y="1784867"/>
            <a:ext cx="3120180" cy="1514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8DA541-E086-47AA-B7A5-054805E60C5B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4829158" y="1938292"/>
            <a:ext cx="1010800" cy="408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4428A1-95DA-428B-8AD8-7F56AB2A6CDB}"/>
              </a:ext>
            </a:extLst>
          </p:cNvPr>
          <p:cNvCxnSpPr/>
          <p:nvPr/>
        </p:nvCxnSpPr>
        <p:spPr>
          <a:xfrm>
            <a:off x="6782624" y="1919398"/>
            <a:ext cx="1031082" cy="1330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01306B5-96D5-4D97-BF7E-8ABB431CADA3}"/>
              </a:ext>
            </a:extLst>
          </p:cNvPr>
          <p:cNvCxnSpPr/>
          <p:nvPr/>
        </p:nvCxnSpPr>
        <p:spPr>
          <a:xfrm flipV="1">
            <a:off x="4068745" y="5394697"/>
            <a:ext cx="227755" cy="74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FC315B-4177-49B5-9779-3B762A62FE1E}"/>
              </a:ext>
            </a:extLst>
          </p:cNvPr>
          <p:cNvCxnSpPr/>
          <p:nvPr/>
        </p:nvCxnSpPr>
        <p:spPr>
          <a:xfrm flipH="1" flipV="1">
            <a:off x="3410734" y="5354802"/>
            <a:ext cx="299346" cy="131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AFE3BD-7EE9-4732-A75B-6C2D80EFB92F}"/>
              </a:ext>
            </a:extLst>
          </p:cNvPr>
          <p:cNvCxnSpPr>
            <a:stCxn id="12" idx="1"/>
            <a:endCxn id="9" idx="5"/>
          </p:cNvCxnSpPr>
          <p:nvPr/>
        </p:nvCxnSpPr>
        <p:spPr>
          <a:xfrm flipH="1" flipV="1">
            <a:off x="1801749" y="5471395"/>
            <a:ext cx="1404001" cy="107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190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961FE-9BA1-480D-8ADE-022CC8080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2" y="1598515"/>
            <a:ext cx="8248474" cy="952539"/>
          </a:xfrm>
        </p:spPr>
        <p:txBody>
          <a:bodyPr/>
          <a:lstStyle/>
          <a:p>
            <a:r>
              <a:rPr lang="en-US" dirty="0"/>
              <a:t>Water Quality Trends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3EA2DF-5F24-483D-A01D-127918C380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04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9939-3FF0-473C-8CFF-93EF005B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8560F-A863-48E4-B57A-97574EAD0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A1FC6-2E6F-4867-8073-2D5C69A897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022" y="3200470"/>
            <a:ext cx="4578493" cy="275563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BB233-3BC3-4FD9-9113-203D8B2197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508" y="262276"/>
            <a:ext cx="4584589" cy="275563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DA07BB-1EC4-4471-ABFC-125197DF95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2276"/>
            <a:ext cx="4584589" cy="275563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FA6864-DDE1-4427-BF06-D59785814218}"/>
              </a:ext>
            </a:extLst>
          </p:cNvPr>
          <p:cNvSpPr txBox="1"/>
          <p:nvPr/>
        </p:nvSpPr>
        <p:spPr>
          <a:xfrm>
            <a:off x="0" y="3276342"/>
            <a:ext cx="3030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Impaired Zone Chemistry influenced by Precipitation</a:t>
            </a:r>
          </a:p>
          <a:p>
            <a:endParaRPr lang="en-US" dirty="0"/>
          </a:p>
          <a:p>
            <a:r>
              <a:rPr lang="en-US" dirty="0"/>
              <a:t>Upstream </a:t>
            </a:r>
            <a:r>
              <a:rPr lang="en-US" dirty="0">
                <a:sym typeface="Wingdings" panose="05000000000000000000" pitchFamily="2" charset="2"/>
              </a:rPr>
              <a:t> Downstream</a:t>
            </a:r>
            <a:endParaRPr lang="en-US" dirty="0"/>
          </a:p>
          <a:p>
            <a:r>
              <a:rPr lang="en-US" dirty="0"/>
              <a:t>Dark Blue = HF130</a:t>
            </a:r>
          </a:p>
          <a:p>
            <a:r>
              <a:rPr lang="en-US" dirty="0"/>
              <a:t>Blue = HF190 </a:t>
            </a:r>
          </a:p>
          <a:p>
            <a:r>
              <a:rPr lang="en-US" dirty="0"/>
              <a:t>Green = HF095</a:t>
            </a:r>
          </a:p>
          <a:p>
            <a:r>
              <a:rPr lang="en-US" dirty="0"/>
              <a:t>Red = HF090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2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071F8-E7FA-41AD-A751-D725F32B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A2BAC-E845-4757-B74D-8217091C3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D2E76-FAC7-4CC6-AA67-EA2663985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5176"/>
            <a:ext cx="4572001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07261-C471-42D9-87E9-584F9E57C7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704" y="3200400"/>
            <a:ext cx="4548638" cy="27432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FFA540-358E-4E88-8A8B-31C9605F59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677" y="265176"/>
            <a:ext cx="4573323" cy="27432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26B4B3-2074-4F14-AA9B-9036E865BDF9}"/>
              </a:ext>
            </a:extLst>
          </p:cNvPr>
          <p:cNvSpPr txBox="1"/>
          <p:nvPr/>
        </p:nvSpPr>
        <p:spPr>
          <a:xfrm>
            <a:off x="0" y="3276342"/>
            <a:ext cx="3030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Zone Chemistry influenced by Precipitation</a:t>
            </a:r>
          </a:p>
          <a:p>
            <a:endParaRPr lang="en-US" dirty="0"/>
          </a:p>
          <a:p>
            <a:r>
              <a:rPr lang="en-US" dirty="0"/>
              <a:t>Upstream </a:t>
            </a:r>
            <a:r>
              <a:rPr lang="en-US" dirty="0">
                <a:sym typeface="Wingdings" panose="05000000000000000000" pitchFamily="2" charset="2"/>
              </a:rPr>
              <a:t> Downstream</a:t>
            </a:r>
            <a:endParaRPr lang="en-US" dirty="0"/>
          </a:p>
          <a:p>
            <a:r>
              <a:rPr lang="en-US" dirty="0"/>
              <a:t>Blue = HF075</a:t>
            </a:r>
          </a:p>
          <a:p>
            <a:r>
              <a:rPr lang="en-US" dirty="0"/>
              <a:t>Green = HF060</a:t>
            </a:r>
          </a:p>
          <a:p>
            <a:r>
              <a:rPr lang="en-US" dirty="0"/>
              <a:t>Red = HF045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40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90" y="4007199"/>
            <a:ext cx="2613313" cy="1736093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Seasonal water quality 4.5 km downstream from </a:t>
            </a:r>
            <a:r>
              <a:rPr lang="en-US" sz="3200" dirty="0" err="1"/>
              <a:t>doser</a:t>
            </a:r>
            <a:endParaRPr lang="en-US" sz="3200" dirty="0"/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0" y="0"/>
            <a:ext cx="3675291" cy="3266925"/>
            <a:chOff x="34755" y="33252"/>
            <a:chExt cx="4578493" cy="41332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55" y="33252"/>
              <a:ext cx="4578493" cy="2688569"/>
            </a:xfrm>
            <a:prstGeom prst="rect">
              <a:avLst/>
            </a:prstGeom>
          </p:spPr>
        </p:pic>
        <p:graphicFrame>
          <p:nvGraphicFramePr>
            <p:cNvPr id="28" name="Chart 27"/>
            <p:cNvGraphicFramePr>
              <a:graphicFrameLocks/>
            </p:cNvGraphicFramePr>
            <p:nvPr>
              <p:extLst/>
            </p:nvPr>
          </p:nvGraphicFramePr>
          <p:xfrm>
            <a:off x="34755" y="2604381"/>
            <a:ext cx="4578493" cy="15620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5468711" y="2517"/>
            <a:ext cx="3672459" cy="3264408"/>
            <a:chOff x="3798996" y="2506936"/>
            <a:chExt cx="4572396" cy="41353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8996" y="2506936"/>
              <a:ext cx="4572396" cy="2688569"/>
            </a:xfrm>
            <a:prstGeom prst="rect">
              <a:avLst/>
            </a:prstGeom>
          </p:spPr>
        </p:pic>
        <p:graphicFrame>
          <p:nvGraphicFramePr>
            <p:cNvPr id="30" name="Chart 29"/>
            <p:cNvGraphicFramePr>
              <a:graphicFrameLocks/>
            </p:cNvGraphicFramePr>
            <p:nvPr>
              <p:extLst/>
            </p:nvPr>
          </p:nvGraphicFramePr>
          <p:xfrm>
            <a:off x="3799392" y="5080173"/>
            <a:ext cx="4572000" cy="15620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2785639" y="3429000"/>
            <a:ext cx="3672460" cy="3264408"/>
            <a:chOff x="7584849" y="33252"/>
            <a:chExt cx="4572396" cy="4133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849" y="33252"/>
              <a:ext cx="4572396" cy="2694666"/>
            </a:xfrm>
            <a:prstGeom prst="rect">
              <a:avLst/>
            </a:prstGeom>
          </p:spPr>
        </p:pic>
        <p:graphicFrame>
          <p:nvGraphicFramePr>
            <p:cNvPr id="32" name="Chart 31"/>
            <p:cNvGraphicFramePr>
              <a:graphicFrameLocks/>
            </p:cNvGraphicFramePr>
            <p:nvPr>
              <p:extLst/>
            </p:nvPr>
          </p:nvGraphicFramePr>
          <p:xfrm>
            <a:off x="7585245" y="2604380"/>
            <a:ext cx="4572000" cy="15620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21270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>
          <a:xfrm>
            <a:off x="1677924" y="857250"/>
            <a:ext cx="5788152" cy="5143500"/>
            <a:chOff x="34755" y="33252"/>
            <a:chExt cx="4578493" cy="41332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55" y="33252"/>
              <a:ext cx="4578493" cy="2688569"/>
            </a:xfrm>
            <a:prstGeom prst="rect">
              <a:avLst/>
            </a:prstGeom>
          </p:spPr>
        </p:pic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34755" y="2604381"/>
            <a:ext cx="4578493" cy="15620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961776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>
          <a:xfrm>
            <a:off x="1677924" y="857251"/>
            <a:ext cx="5788152" cy="5143499"/>
            <a:chOff x="7584849" y="33252"/>
            <a:chExt cx="4572396" cy="4133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849" y="33252"/>
              <a:ext cx="4572396" cy="2694666"/>
            </a:xfrm>
            <a:prstGeom prst="rect">
              <a:avLst/>
            </a:prstGeom>
          </p:spPr>
        </p:pic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7585245" y="2604380"/>
            <a:ext cx="4572000" cy="15620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641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678781" y="851535"/>
            <a:ext cx="5786438" cy="5143500"/>
            <a:chOff x="3798996" y="2506936"/>
            <a:chExt cx="4572396" cy="41353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8996" y="2506936"/>
              <a:ext cx="4572396" cy="2688569"/>
            </a:xfrm>
            <a:prstGeom prst="rect">
              <a:avLst/>
            </a:prstGeom>
          </p:spPr>
        </p:pic>
        <p:graphicFrame>
          <p:nvGraphicFramePr>
            <p:cNvPr id="6" name="Chart 5"/>
            <p:cNvGraphicFramePr>
              <a:graphicFrameLocks/>
            </p:cNvGraphicFramePr>
            <p:nvPr>
              <p:extLst/>
            </p:nvPr>
          </p:nvGraphicFramePr>
          <p:xfrm>
            <a:off x="3799392" y="5080173"/>
            <a:ext cx="4572000" cy="15620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68223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Chemical Record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C51B49-7EDC-420E-AE36-49FB1B34B0B6}"/>
              </a:ext>
            </a:extLst>
          </p:cNvPr>
          <p:cNvGrpSpPr/>
          <p:nvPr/>
        </p:nvGrpSpPr>
        <p:grpSpPr>
          <a:xfrm>
            <a:off x="118145" y="1371600"/>
            <a:ext cx="8907710" cy="4203452"/>
            <a:chOff x="113209" y="1315719"/>
            <a:chExt cx="8907710" cy="42034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10" y="1315719"/>
              <a:ext cx="8907709" cy="20620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6" t="10036" r="1303"/>
            <a:stretch/>
          </p:blipFill>
          <p:spPr>
            <a:xfrm>
              <a:off x="113209" y="3275894"/>
              <a:ext cx="8907709" cy="2243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458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Chemical Record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6D7B83-D345-43DE-9944-6201331A59BE}"/>
              </a:ext>
            </a:extLst>
          </p:cNvPr>
          <p:cNvGrpSpPr/>
          <p:nvPr/>
        </p:nvGrpSpPr>
        <p:grpSpPr>
          <a:xfrm>
            <a:off x="103189" y="1371600"/>
            <a:ext cx="8937622" cy="4495295"/>
            <a:chOff x="93168" y="1177021"/>
            <a:chExt cx="8937622" cy="44952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1CE317-A8E3-451A-A3E2-20C94C198372}"/>
                </a:ext>
              </a:extLst>
            </p:cNvPr>
            <p:cNvSpPr/>
            <p:nvPr/>
          </p:nvSpPr>
          <p:spPr>
            <a:xfrm>
              <a:off x="93168" y="1177021"/>
              <a:ext cx="8937622" cy="44952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68" y="1177021"/>
              <a:ext cx="8937622" cy="20106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8" r="1004"/>
            <a:stretch/>
          </p:blipFill>
          <p:spPr>
            <a:xfrm>
              <a:off x="551735" y="3187668"/>
              <a:ext cx="8479055" cy="2484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447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6B6A3A-FA63-4755-9367-21EE6C08D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1" y="1598515"/>
            <a:ext cx="8224283" cy="952539"/>
          </a:xfrm>
        </p:spPr>
        <p:txBody>
          <a:bodyPr/>
          <a:lstStyle/>
          <a:p>
            <a:r>
              <a:rPr lang="en-US" dirty="0"/>
              <a:t>Trends in Precipitation and Streamflow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55B4A7-9AF8-433A-B876-898DD0D43B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00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961FE-9BA1-480D-8ADE-022CC8080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2" y="1598515"/>
            <a:ext cx="8248474" cy="952539"/>
          </a:xfrm>
        </p:spPr>
        <p:txBody>
          <a:bodyPr/>
          <a:lstStyle/>
          <a:p>
            <a:r>
              <a:rPr lang="en-US" dirty="0"/>
              <a:t>Treatment Success and Flow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3EA2DF-5F24-483D-A01D-127918C380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2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DDBF-C336-4CFF-B9FE-70C7ACB05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Treatment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03A20-3855-49FD-8DC2-9C3FD200D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Stoertz</a:t>
            </a:r>
            <a:r>
              <a:rPr lang="en-US" dirty="0"/>
              <a:t> Water Quality Evaluation Method</a:t>
            </a:r>
          </a:p>
          <a:p>
            <a:r>
              <a:rPr lang="en-US" dirty="0"/>
              <a:t>Compares log contaminant loading at varying log discharge values normalized by mean annual discharge</a:t>
            </a:r>
          </a:p>
          <a:p>
            <a:endParaRPr lang="en-US" dirty="0"/>
          </a:p>
          <a:p>
            <a:r>
              <a:rPr lang="en-US" dirty="0"/>
              <a:t>Cases: Carbondale </a:t>
            </a:r>
            <a:r>
              <a:rPr lang="en-US" dirty="0" err="1"/>
              <a:t>Doser</a:t>
            </a:r>
            <a:r>
              <a:rPr lang="en-US" dirty="0"/>
              <a:t>, Jobs </a:t>
            </a:r>
            <a:r>
              <a:rPr lang="en-US" dirty="0" err="1"/>
              <a:t>Doser</a:t>
            </a:r>
            <a:r>
              <a:rPr lang="en-US" dirty="0"/>
              <a:t>, Flint Run (reclaim, SSLB, SAPS, wetlands), East Branch (reclaim, SSLBs)</a:t>
            </a:r>
          </a:p>
        </p:txBody>
      </p:sp>
    </p:spTree>
    <p:extLst>
      <p:ext uri="{BB962C8B-B14F-4D97-AF65-F5344CB8AC3E}">
        <p14:creationId xmlns:p14="http://schemas.microsoft.com/office/powerpoint/2010/main" val="2906672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1566-6249-42EA-9700-41B2275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5C40B-1197-4DA2-AE59-E685B4157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9DFDB-6649-4F7F-B42E-3CC18C1BF2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336" y="194200"/>
            <a:ext cx="6273328" cy="3194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D64CF-F0A8-4BEE-95AC-D09271B620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336" y="3469219"/>
            <a:ext cx="6267231" cy="3194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811F8F-84C6-450B-A4F7-ACE46BD5ECA9}"/>
              </a:ext>
            </a:extLst>
          </p:cNvPr>
          <p:cNvSpPr txBox="1"/>
          <p:nvPr/>
        </p:nvSpPr>
        <p:spPr>
          <a:xfrm>
            <a:off x="5921828" y="3440183"/>
            <a:ext cx="180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2016-2018 data</a:t>
            </a:r>
          </a:p>
        </p:txBody>
      </p:sp>
    </p:spTree>
    <p:extLst>
      <p:ext uri="{BB962C8B-B14F-4D97-AF65-F5344CB8AC3E}">
        <p14:creationId xmlns:p14="http://schemas.microsoft.com/office/powerpoint/2010/main" val="1795632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9CFC7-A852-4C1E-95FF-F062E80D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E5D74-BE2B-46F3-87DE-91CE4965F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35FD9-1D24-414A-A276-2D2C208FBF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708" y="0"/>
            <a:ext cx="6352583" cy="3414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BB05E-FEC4-46F6-8411-35D23A0CB6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708" y="3429000"/>
            <a:ext cx="6358679" cy="341405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4C7FE90-E1AF-4804-B09C-9953BD408A26}"/>
              </a:ext>
            </a:extLst>
          </p:cNvPr>
          <p:cNvSpPr/>
          <p:nvPr/>
        </p:nvSpPr>
        <p:spPr>
          <a:xfrm>
            <a:off x="4284617" y="1232239"/>
            <a:ext cx="2098766" cy="628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4014F-A52A-46E9-A44C-6F897FB90042}"/>
              </a:ext>
            </a:extLst>
          </p:cNvPr>
          <p:cNvSpPr txBox="1"/>
          <p:nvPr/>
        </p:nvSpPr>
        <p:spPr>
          <a:xfrm>
            <a:off x="3105774" y="1840813"/>
            <a:ext cx="172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from ‘05-’06 and ‘13-’14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A2AE9D-93E7-43B8-9E79-29E573B5FAA8}"/>
              </a:ext>
            </a:extLst>
          </p:cNvPr>
          <p:cNvCxnSpPr>
            <a:cxnSpLocks/>
          </p:cNvCxnSpPr>
          <p:nvPr/>
        </p:nvCxnSpPr>
        <p:spPr>
          <a:xfrm flipV="1">
            <a:off x="4685211" y="1840813"/>
            <a:ext cx="252549" cy="260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906D0B-3039-423E-BC3E-FEB2DF60D20C}"/>
              </a:ext>
            </a:extLst>
          </p:cNvPr>
          <p:cNvSpPr txBox="1"/>
          <p:nvPr/>
        </p:nvSpPr>
        <p:spPr>
          <a:xfrm>
            <a:off x="6000206" y="3414056"/>
            <a:ext cx="180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2016-2018 data</a:t>
            </a:r>
          </a:p>
        </p:txBody>
      </p:sp>
    </p:spTree>
    <p:extLst>
      <p:ext uri="{BB962C8B-B14F-4D97-AF65-F5344CB8AC3E}">
        <p14:creationId xmlns:p14="http://schemas.microsoft.com/office/powerpoint/2010/main" val="366297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C7F4-0A19-4712-BA39-0AD58946C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E1EBC-D2EF-4DC1-A5C5-A4F3EE0A9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13BDE-D0EC-4E9F-9434-B7FA8928EB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143" y="274638"/>
            <a:ext cx="6297714" cy="2834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9402B5-A923-40C0-A803-915DAA7023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143" y="3190252"/>
            <a:ext cx="6316003" cy="30726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0EFE89C-22F1-4489-8EA1-0CACE3D03C36}"/>
              </a:ext>
            </a:extLst>
          </p:cNvPr>
          <p:cNvSpPr/>
          <p:nvPr/>
        </p:nvSpPr>
        <p:spPr>
          <a:xfrm>
            <a:off x="5233851" y="1489166"/>
            <a:ext cx="757646" cy="2873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928D83-FA89-4222-B281-B8356E21B62C}"/>
              </a:ext>
            </a:extLst>
          </p:cNvPr>
          <p:cNvSpPr txBox="1"/>
          <p:nvPr/>
        </p:nvSpPr>
        <p:spPr>
          <a:xfrm>
            <a:off x="5917120" y="1304500"/>
            <a:ext cx="111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3668769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273C-A47A-4C2F-A291-1A9906EA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DDB7E-2F4F-4E0B-B4EF-32C197B42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9A058-18E1-4008-94AB-3D85A05E50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481" y="274638"/>
            <a:ext cx="6255038" cy="2975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73520-D4A4-457F-ACA4-B0B0896AE6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481" y="3333509"/>
            <a:ext cx="6273328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49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4961FE-9BA1-480D-8ADE-022CC8080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2" y="1598515"/>
            <a:ext cx="8248474" cy="952539"/>
          </a:xfrm>
        </p:spPr>
        <p:txBody>
          <a:bodyPr/>
          <a:lstStyle/>
          <a:p>
            <a:r>
              <a:rPr lang="en-US" dirty="0"/>
              <a:t>Climate Impacts on Mine Drainage and Mine Water Treatment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3EA2DF-5F24-483D-A01D-127918C380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54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92E1-E31C-49EE-B5BC-0155DE4DC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and Mine Drainage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52DC5-C1DF-4621-876B-9907A3636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assessment in Wayne National Forest – aligned with Forest Plan Revision</a:t>
            </a:r>
          </a:p>
          <a:p>
            <a:endParaRPr lang="en-US" dirty="0"/>
          </a:p>
          <a:p>
            <a:r>
              <a:rPr lang="en-US" dirty="0"/>
              <a:t>Regional climate models suggest:</a:t>
            </a:r>
          </a:p>
          <a:p>
            <a:pPr lvl="1"/>
            <a:r>
              <a:rPr lang="en-US" dirty="0"/>
              <a:t>Greater overall precipitation volumes</a:t>
            </a:r>
          </a:p>
          <a:p>
            <a:pPr lvl="1"/>
            <a:r>
              <a:rPr lang="en-US" dirty="0"/>
              <a:t>Higher intensity storms</a:t>
            </a:r>
          </a:p>
          <a:p>
            <a:pPr lvl="1"/>
            <a:r>
              <a:rPr lang="en-US" dirty="0"/>
              <a:t>Higher intensity droughts</a:t>
            </a:r>
          </a:p>
          <a:p>
            <a:pPr lvl="1"/>
            <a:r>
              <a:rPr lang="en-US" dirty="0"/>
              <a:t>Higher water temperatures</a:t>
            </a:r>
          </a:p>
        </p:txBody>
      </p:sp>
    </p:spTree>
    <p:extLst>
      <p:ext uri="{BB962C8B-B14F-4D97-AF65-F5344CB8AC3E}">
        <p14:creationId xmlns:p14="http://schemas.microsoft.com/office/powerpoint/2010/main" val="1586797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A717-9F88-40C8-BB62-1346A01A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and Mine Drainage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5E480-3917-4CBD-BE79-87716440C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Mine drainage may become a greater part of reliable base flow and maintenance of water temperature</a:t>
            </a:r>
          </a:p>
          <a:p>
            <a:r>
              <a:rPr lang="en-US" dirty="0"/>
              <a:t>‘Flushing’ behaviors from varying hydrology, changing depth of mine pools change source chemistry</a:t>
            </a:r>
          </a:p>
          <a:p>
            <a:r>
              <a:rPr lang="en-US" dirty="0"/>
              <a:t>Greater transportation of mineral rich sediments</a:t>
            </a:r>
          </a:p>
          <a:p>
            <a:pPr lvl="1"/>
            <a:r>
              <a:rPr lang="en-US" dirty="0"/>
              <a:t>Nutrient poor systems</a:t>
            </a:r>
          </a:p>
        </p:txBody>
      </p:sp>
    </p:spTree>
    <p:extLst>
      <p:ext uri="{BB962C8B-B14F-4D97-AF65-F5344CB8AC3E}">
        <p14:creationId xmlns:p14="http://schemas.microsoft.com/office/powerpoint/2010/main" val="3099245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82333-2049-4BFD-BF40-0E18C9B4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and Mine Drainage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6EAB2-81DB-4B04-9F61-48B0E769B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Stress on treatment system dams and other infrastructure</a:t>
            </a:r>
          </a:p>
          <a:p>
            <a:r>
              <a:rPr lang="en-US" dirty="0"/>
              <a:t>Low flow periods stressing source water supplies</a:t>
            </a:r>
          </a:p>
          <a:p>
            <a:r>
              <a:rPr lang="en-US" dirty="0"/>
              <a:t>Greater importance of subsidence closure to restore surface hydrology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6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0C861-EBC4-42F1-9DCF-3EE0B165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Trends in Streamflow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9C40F-E607-4A9D-B738-F69DE2ECA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C7382B9-4382-44C7-A1F8-C79E6607D4DC}"/>
              </a:ext>
            </a:extLst>
          </p:cNvPr>
          <p:cNvPicPr>
            <a:picLocks noGrp="1"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58" y="1417638"/>
            <a:ext cx="6925683" cy="486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51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836E-4A4A-476A-9683-70612F7E0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of Subsidence Closure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7E1DC-9A16-4B6A-8B07-2178EDEB5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Representative of low flow, low recharge scenario</a:t>
            </a:r>
          </a:p>
        </p:txBody>
      </p:sp>
    </p:spTree>
    <p:extLst>
      <p:ext uri="{BB962C8B-B14F-4D97-AF65-F5344CB8AC3E}">
        <p14:creationId xmlns:p14="http://schemas.microsoft.com/office/powerpoint/2010/main" val="2257713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6834597A-7DFA-4434-A65F-C86AF6A9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875"/>
            <a:ext cx="7772400" cy="1143000"/>
          </a:xfrm>
        </p:spPr>
        <p:txBody>
          <a:bodyPr/>
          <a:lstStyle/>
          <a:p>
            <a:r>
              <a:rPr lang="en-US" altLang="en-US"/>
              <a:t>Majestic Study Site</a:t>
            </a:r>
          </a:p>
        </p:txBody>
      </p:sp>
      <p:pic>
        <p:nvPicPr>
          <p:cNvPr id="28675" name="Content Placeholder 3">
            <a:extLst>
              <a:ext uri="{FF2B5EF4-FFF2-40B4-BE49-F238E27FC236}">
                <a16:creationId xmlns:a16="http://schemas.microsoft.com/office/drawing/2014/main" id="{755D5326-0BCE-4184-AA5D-226A3EB3E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9513" y="990600"/>
            <a:ext cx="6784975" cy="470852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03451438-5C56-41F0-AD46-22E7DDB4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8" y="392113"/>
            <a:ext cx="7772400" cy="1143000"/>
          </a:xfrm>
        </p:spPr>
        <p:txBody>
          <a:bodyPr/>
          <a:lstStyle/>
          <a:p>
            <a:r>
              <a:rPr lang="en-US" altLang="en-US"/>
              <a:t>Majestic Acid Regression</a:t>
            </a:r>
          </a:p>
        </p:txBody>
      </p:sp>
      <p:graphicFrame>
        <p:nvGraphicFramePr>
          <p:cNvPr id="29699" name="Content Placeholder 3">
            <a:extLst>
              <a:ext uri="{FF2B5EF4-FFF2-40B4-BE49-F238E27FC236}">
                <a16:creationId xmlns:a16="http://schemas.microsoft.com/office/drawing/2014/main" id="{F1440A2C-78BF-4C41-89B9-0ED9C00657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0338" y="1484313"/>
          <a:ext cx="4478337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hart" r:id="rId3" imgW="4480948" imgH="3231160" progId="Excel.Chart.8">
                  <p:embed/>
                </p:oleObj>
              </mc:Choice>
              <mc:Fallback>
                <p:oleObj name="Chart" r:id="rId3" imgW="4480948" imgH="3231160" progId="Excel.Chart.8">
                  <p:embed/>
                  <p:pic>
                    <p:nvPicPr>
                      <p:cNvPr id="29699" name="Content Placeholder 3">
                        <a:extLst>
                          <a:ext uri="{FF2B5EF4-FFF2-40B4-BE49-F238E27FC236}">
                            <a16:creationId xmlns:a16="http://schemas.microsoft.com/office/drawing/2014/main" id="{F1440A2C-78BF-4C41-89B9-0ED9C0065779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8" y="1484313"/>
                        <a:ext cx="4478337" cy="322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Content Placeholder 5">
            <a:extLst>
              <a:ext uri="{FF2B5EF4-FFF2-40B4-BE49-F238E27FC236}">
                <a16:creationId xmlns:a16="http://schemas.microsoft.com/office/drawing/2014/main" id="{BA8456D3-AD8C-41C7-BD82-C4AF160EAB86}"/>
              </a:ext>
            </a:extLst>
          </p:cNvPr>
          <p:cNvGraphicFramePr>
            <a:graphicFrameLocks/>
          </p:cNvGraphicFramePr>
          <p:nvPr/>
        </p:nvGraphicFramePr>
        <p:xfrm>
          <a:off x="4521200" y="1549400"/>
          <a:ext cx="4638675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hart" r:id="rId5" imgW="4645555" imgH="3231160" progId="Excel.Chart.8">
                  <p:embed/>
                </p:oleObj>
              </mc:Choice>
              <mc:Fallback>
                <p:oleObj name="Chart" r:id="rId5" imgW="4645555" imgH="3231160" progId="Excel.Chart.8">
                  <p:embed/>
                  <p:pic>
                    <p:nvPicPr>
                      <p:cNvPr id="29700" name="Content Placeholder 5">
                        <a:extLst>
                          <a:ext uri="{FF2B5EF4-FFF2-40B4-BE49-F238E27FC236}">
                            <a16:creationId xmlns:a16="http://schemas.microsoft.com/office/drawing/2014/main" id="{BA8456D3-AD8C-41C7-BD82-C4AF160EAB8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1549400"/>
                        <a:ext cx="4638675" cy="322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701" name="Straight Connector 6">
            <a:extLst>
              <a:ext uri="{FF2B5EF4-FFF2-40B4-BE49-F238E27FC236}">
                <a16:creationId xmlns:a16="http://schemas.microsoft.com/office/drawing/2014/main" id="{4120242E-DF1E-4B01-AFC7-388EEE32E2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83113" y="1752600"/>
            <a:ext cx="0" cy="3505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2" name="Rectangle 7">
            <a:extLst>
              <a:ext uri="{FF2B5EF4-FFF2-40B4-BE49-F238E27FC236}">
                <a16:creationId xmlns:a16="http://schemas.microsoft.com/office/drawing/2014/main" id="{D9A52EB5-5332-47BB-B572-F1711F2C6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52403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60.5% reduction in acid load</a:t>
            </a:r>
            <a:endParaRPr lang="en-US" altLang="en-US" sz="2400" b="1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5E6956-A5E3-4C85-8CA6-D71155FFE4BC}"/>
              </a:ext>
            </a:extLst>
          </p:cNvPr>
          <p:cNvCxnSpPr/>
          <p:nvPr/>
        </p:nvCxnSpPr>
        <p:spPr>
          <a:xfrm flipH="1">
            <a:off x="4570413" y="2560638"/>
            <a:ext cx="3175" cy="173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4" name="Straight Connector 9">
            <a:extLst>
              <a:ext uri="{FF2B5EF4-FFF2-40B4-BE49-F238E27FC236}">
                <a16:creationId xmlns:a16="http://schemas.microsoft.com/office/drawing/2014/main" id="{371C3E22-1D10-4564-AC68-4338D0E76E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5600" y="2057400"/>
            <a:ext cx="0" cy="1676400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5F582546-9C47-4586-B1E0-9719C771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8" y="392113"/>
            <a:ext cx="7772400" cy="1143000"/>
          </a:xfrm>
        </p:spPr>
        <p:txBody>
          <a:bodyPr/>
          <a:lstStyle/>
          <a:p>
            <a:r>
              <a:rPr lang="en-US" altLang="en-US"/>
              <a:t>Majestic Metal Regression</a:t>
            </a:r>
          </a:p>
        </p:txBody>
      </p:sp>
      <p:cxnSp>
        <p:nvCxnSpPr>
          <p:cNvPr id="30723" name="Straight Connector 6">
            <a:extLst>
              <a:ext uri="{FF2B5EF4-FFF2-40B4-BE49-F238E27FC236}">
                <a16:creationId xmlns:a16="http://schemas.microsoft.com/office/drawing/2014/main" id="{DCA76591-3CDD-4817-8C4E-CB3FE6904E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83113" y="1752600"/>
            <a:ext cx="0" cy="3505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4" name="Rectangle 7">
            <a:extLst>
              <a:ext uri="{FF2B5EF4-FFF2-40B4-BE49-F238E27FC236}">
                <a16:creationId xmlns:a16="http://schemas.microsoft.com/office/drawing/2014/main" id="{FD61FDD5-4C76-401A-B495-E474DCD42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52403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67.19% reduction in metal load</a:t>
            </a:r>
            <a:endParaRPr lang="en-US" altLang="en-US" sz="2400" b="1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B4B0D9-D1EA-4363-8D10-258EA879ED74}"/>
              </a:ext>
            </a:extLst>
          </p:cNvPr>
          <p:cNvCxnSpPr/>
          <p:nvPr/>
        </p:nvCxnSpPr>
        <p:spPr>
          <a:xfrm flipH="1">
            <a:off x="4570413" y="2560638"/>
            <a:ext cx="3175" cy="173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726" name="Chart 11">
            <a:extLst>
              <a:ext uri="{FF2B5EF4-FFF2-40B4-BE49-F238E27FC236}">
                <a16:creationId xmlns:a16="http://schemas.microsoft.com/office/drawing/2014/main" id="{C6AF3463-42DF-4D2F-8127-FD8CAC10440F}"/>
              </a:ext>
            </a:extLst>
          </p:cNvPr>
          <p:cNvGraphicFramePr>
            <a:graphicFrameLocks/>
          </p:cNvGraphicFramePr>
          <p:nvPr/>
        </p:nvGraphicFramePr>
        <p:xfrm>
          <a:off x="-50800" y="1701800"/>
          <a:ext cx="4662488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hart" r:id="rId3" imgW="4669941" imgH="3231160" progId="Excel.Chart.8">
                  <p:embed/>
                </p:oleObj>
              </mc:Choice>
              <mc:Fallback>
                <p:oleObj name="Chart" r:id="rId3" imgW="4669941" imgH="3231160" progId="Excel.Chart.8">
                  <p:embed/>
                  <p:pic>
                    <p:nvPicPr>
                      <p:cNvPr id="30726" name="Chart 11">
                        <a:extLst>
                          <a:ext uri="{FF2B5EF4-FFF2-40B4-BE49-F238E27FC236}">
                            <a16:creationId xmlns:a16="http://schemas.microsoft.com/office/drawing/2014/main" id="{C6AF3463-42DF-4D2F-8127-FD8CAC10440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701800"/>
                        <a:ext cx="4662488" cy="322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Chart 12">
            <a:extLst>
              <a:ext uri="{FF2B5EF4-FFF2-40B4-BE49-F238E27FC236}">
                <a16:creationId xmlns:a16="http://schemas.microsoft.com/office/drawing/2014/main" id="{620FE685-7BF2-4B91-8F23-BB2F461FE7D2}"/>
              </a:ext>
            </a:extLst>
          </p:cNvPr>
          <p:cNvGraphicFramePr>
            <a:graphicFrameLocks/>
          </p:cNvGraphicFramePr>
          <p:nvPr/>
        </p:nvGraphicFramePr>
        <p:xfrm>
          <a:off x="4749800" y="1701800"/>
          <a:ext cx="4445000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hart" r:id="rId5" imgW="4450466" imgH="3231160" progId="Excel.Chart.8">
                  <p:embed/>
                </p:oleObj>
              </mc:Choice>
              <mc:Fallback>
                <p:oleObj name="Chart" r:id="rId5" imgW="4450466" imgH="3231160" progId="Excel.Chart.8">
                  <p:embed/>
                  <p:pic>
                    <p:nvPicPr>
                      <p:cNvPr id="30727" name="Chart 12">
                        <a:extLst>
                          <a:ext uri="{FF2B5EF4-FFF2-40B4-BE49-F238E27FC236}">
                            <a16:creationId xmlns:a16="http://schemas.microsoft.com/office/drawing/2014/main" id="{620FE685-7BF2-4B91-8F23-BB2F461FE7D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1701800"/>
                        <a:ext cx="4445000" cy="322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C74B64-0B58-4F2A-B7CF-E0E760227336}"/>
              </a:ext>
            </a:extLst>
          </p:cNvPr>
          <p:cNvCxnSpPr/>
          <p:nvPr/>
        </p:nvCxnSpPr>
        <p:spPr bwMode="auto">
          <a:xfrm>
            <a:off x="2819400" y="2286000"/>
            <a:ext cx="0" cy="1676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AFE96BD3-91F5-4D40-BCCB-11BAA97B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Change in Hydrology = Change in Chemistry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EF23ADDB-B0A9-4A80-88E3-3DCE89A42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Increased acid and metal concentrations due to greater exposed reactive mineral</a:t>
            </a:r>
          </a:p>
          <a:p>
            <a:r>
              <a:rPr lang="en-US" altLang="en-US" dirty="0"/>
              <a:t>Decreased discharge due to lower inflow</a:t>
            </a:r>
          </a:p>
          <a:p>
            <a:r>
              <a:rPr lang="en-US" altLang="en-US" dirty="0"/>
              <a:t>Increases in concentrations overcome by 72% reduced flow to result in overall load reductions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91A8-3559-474E-A589-6C050FBE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909C0-208B-4922-9ABB-3B326ABEE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Climate change is driving changing hydrology</a:t>
            </a:r>
          </a:p>
          <a:p>
            <a:r>
              <a:rPr lang="en-US" dirty="0"/>
              <a:t>Hydrology and mine water chemistry and volume are strongly related</a:t>
            </a:r>
          </a:p>
          <a:p>
            <a:r>
              <a:rPr lang="en-US" dirty="0"/>
              <a:t>Priority evaluation and consideration of:</a:t>
            </a:r>
          </a:p>
          <a:p>
            <a:pPr lvl="1"/>
            <a:r>
              <a:rPr lang="en-US" dirty="0"/>
              <a:t>Infrastructure safety and resilience</a:t>
            </a:r>
          </a:p>
          <a:p>
            <a:pPr lvl="1"/>
            <a:r>
              <a:rPr lang="en-US" dirty="0"/>
              <a:t>Change in treatment needs with changing hydrology</a:t>
            </a:r>
          </a:p>
          <a:p>
            <a:pPr lvl="1"/>
            <a:r>
              <a:rPr lang="en-US" dirty="0"/>
              <a:t>Re-prioritize projects that are resilient to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2926528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C647-88B3-4990-BA91-758AD54B7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06D0DA-A774-4A90-94FD-C6C26BBD4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4053840" cy="4355900"/>
          </a:xfrm>
        </p:spPr>
        <p:txBody>
          <a:bodyPr/>
          <a:lstStyle/>
          <a:p>
            <a:r>
              <a:rPr lang="en-US" sz="2000" dirty="0"/>
              <a:t>Appalachian Watershed Research Group</a:t>
            </a:r>
          </a:p>
          <a:p>
            <a:r>
              <a:rPr lang="en-US" sz="2000" dirty="0"/>
              <a:t>Wayne National Forest - Forest Plan Revision Team </a:t>
            </a:r>
          </a:p>
          <a:p>
            <a:r>
              <a:rPr lang="en-US" sz="2000" dirty="0"/>
              <a:t>Danny D’Amore</a:t>
            </a:r>
          </a:p>
          <a:p>
            <a:r>
              <a:rPr lang="en-US" sz="2000" dirty="0"/>
              <a:t>Kim Miller</a:t>
            </a:r>
          </a:p>
          <a:p>
            <a:r>
              <a:rPr lang="en-US" sz="2000" dirty="0"/>
              <a:t>Zeb Martin</a:t>
            </a:r>
          </a:p>
          <a:p>
            <a:r>
              <a:rPr lang="en-US" sz="2000" dirty="0"/>
              <a:t>Nora Sullivan</a:t>
            </a:r>
          </a:p>
          <a:p>
            <a:r>
              <a:rPr lang="en-US" sz="2000" dirty="0"/>
              <a:t>Rebekah </a:t>
            </a:r>
            <a:r>
              <a:rPr lang="en-US" sz="2000" dirty="0" err="1"/>
              <a:t>Korenowsky</a:t>
            </a:r>
            <a:endParaRPr lang="en-US" sz="2000" dirty="0"/>
          </a:p>
          <a:p>
            <a:r>
              <a:rPr lang="en-US" sz="2000" dirty="0"/>
              <a:t>Lisa DeRose</a:t>
            </a:r>
          </a:p>
          <a:p>
            <a:r>
              <a:rPr lang="en-US" sz="2000" dirty="0"/>
              <a:t>Elizabeth </a:t>
            </a:r>
            <a:r>
              <a:rPr lang="en-US" sz="2000" dirty="0" err="1"/>
              <a:t>Migliore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434DEE-33F1-4880-9C00-37F6D63EB6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663" y="2185130"/>
            <a:ext cx="4711337" cy="31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9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9967-8C81-40A7-8BC1-7599F326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Observed Trends in Ohio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AD93D-4447-48D2-B73D-FC87C0D37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938FCE-4B4A-44CC-AD0C-17E05E14A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71" y="1191929"/>
            <a:ext cx="7330457" cy="566607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08664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39375-BBD5-4D31-99F4-B69BFE0D1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Observed Trends in Ohio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5267D-7678-4362-9580-928E5AE9F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2BCD3F-E59E-4791-92B7-A98A674F92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96" y="1188720"/>
            <a:ext cx="7334608" cy="56692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1022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EB81-72EB-4659-B769-C16FCCEC0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F02C0-0ECC-47C5-842D-F6E84AA54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788731E3-DC76-456F-BBF6-B0AA146386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98" y="0"/>
            <a:ext cx="8024203" cy="61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22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60BB64-0282-48D4-9DC6-8B8BD84F6F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8" y="280143"/>
            <a:ext cx="8669263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0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6C22D-5775-4B95-8D7A-FD25C1390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6420-CA33-4501-B5D6-4DC2581DA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0BB64-0282-48D4-9DC6-8B8BD84F6F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8" y="280143"/>
            <a:ext cx="8669263" cy="62977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259A6B2-A3CC-44E2-B9C6-CC79CC289A9E}"/>
              </a:ext>
            </a:extLst>
          </p:cNvPr>
          <p:cNvSpPr/>
          <p:nvPr/>
        </p:nvSpPr>
        <p:spPr>
          <a:xfrm>
            <a:off x="4249783" y="3544389"/>
            <a:ext cx="1506583" cy="15414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6BE2D7-8710-48A4-86AC-E39243A366C2}"/>
              </a:ext>
            </a:extLst>
          </p:cNvPr>
          <p:cNvSpPr/>
          <p:nvPr/>
        </p:nvSpPr>
        <p:spPr>
          <a:xfrm>
            <a:off x="5647509" y="3716382"/>
            <a:ext cx="1506583" cy="15414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3E65C7-AFFC-45E2-8DE9-0B299FBA869C}"/>
              </a:ext>
            </a:extLst>
          </p:cNvPr>
          <p:cNvSpPr/>
          <p:nvPr/>
        </p:nvSpPr>
        <p:spPr>
          <a:xfrm>
            <a:off x="2190206" y="3844835"/>
            <a:ext cx="1506583" cy="15414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7415AB-4773-4196-BA9D-D4CF5946F06D}"/>
              </a:ext>
            </a:extLst>
          </p:cNvPr>
          <p:cNvSpPr txBox="1"/>
          <p:nvPr/>
        </p:nvSpPr>
        <p:spPr>
          <a:xfrm>
            <a:off x="3875314" y="5257799"/>
            <a:ext cx="166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 Winters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EAF44C-3315-499F-91DA-FF87D84DAF91}"/>
              </a:ext>
            </a:extLst>
          </p:cNvPr>
          <p:cNvCxnSpPr>
            <a:endCxn id="8" idx="5"/>
          </p:cNvCxnSpPr>
          <p:nvPr/>
        </p:nvCxnSpPr>
        <p:spPr>
          <a:xfrm flipH="1" flipV="1">
            <a:off x="3476155" y="5160517"/>
            <a:ext cx="329492" cy="225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32BC2E-ACEE-450E-B372-9B1E2ED26DD2}"/>
              </a:ext>
            </a:extLst>
          </p:cNvPr>
          <p:cNvCxnSpPr/>
          <p:nvPr/>
        </p:nvCxnSpPr>
        <p:spPr>
          <a:xfrm flipV="1">
            <a:off x="4467497" y="5016920"/>
            <a:ext cx="174172" cy="240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0A9E5D-8402-41FA-B9A1-56729B55A4AF}"/>
              </a:ext>
            </a:extLst>
          </p:cNvPr>
          <p:cNvCxnSpPr>
            <a:endCxn id="7" idx="3"/>
          </p:cNvCxnSpPr>
          <p:nvPr/>
        </p:nvCxnSpPr>
        <p:spPr>
          <a:xfrm flipV="1">
            <a:off x="5194663" y="5032064"/>
            <a:ext cx="673480" cy="354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0EF57B9-312F-4136-B927-BF4460ABEEB3}"/>
              </a:ext>
            </a:extLst>
          </p:cNvPr>
          <p:cNvSpPr/>
          <p:nvPr/>
        </p:nvSpPr>
        <p:spPr>
          <a:xfrm>
            <a:off x="7234646" y="2511642"/>
            <a:ext cx="1506583" cy="15414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B87F69C-28A8-4012-8840-65FC4E88DA15}"/>
              </a:ext>
            </a:extLst>
          </p:cNvPr>
          <p:cNvSpPr/>
          <p:nvPr/>
        </p:nvSpPr>
        <p:spPr>
          <a:xfrm>
            <a:off x="3473977" y="1790301"/>
            <a:ext cx="1506583" cy="15414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463028-90C2-4D75-898E-DBEC29A74A83}"/>
              </a:ext>
            </a:extLst>
          </p:cNvPr>
          <p:cNvSpPr/>
          <p:nvPr/>
        </p:nvSpPr>
        <p:spPr>
          <a:xfrm>
            <a:off x="548641" y="2002972"/>
            <a:ext cx="1506583" cy="15414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6433DE-B0D5-4616-9D0D-035B1A8024BE}"/>
              </a:ext>
            </a:extLst>
          </p:cNvPr>
          <p:cNvSpPr txBox="1"/>
          <p:nvPr/>
        </p:nvSpPr>
        <p:spPr>
          <a:xfrm>
            <a:off x="5036474" y="1174518"/>
            <a:ext cx="166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 Winters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B2D966-1A8D-4048-835F-17242E9A90E8}"/>
              </a:ext>
            </a:extLst>
          </p:cNvPr>
          <p:cNvCxnSpPr/>
          <p:nvPr/>
        </p:nvCxnSpPr>
        <p:spPr>
          <a:xfrm flipH="1">
            <a:off x="1968137" y="1423143"/>
            <a:ext cx="3034937" cy="964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9959D14-1547-46C6-A079-0613F37456B8}"/>
              </a:ext>
            </a:extLst>
          </p:cNvPr>
          <p:cNvCxnSpPr>
            <a:endCxn id="17" idx="7"/>
          </p:cNvCxnSpPr>
          <p:nvPr/>
        </p:nvCxnSpPr>
        <p:spPr>
          <a:xfrm flipH="1">
            <a:off x="4759926" y="1517977"/>
            <a:ext cx="648097" cy="498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588DD3-C9DB-42E5-93E1-795FF62070CB}"/>
              </a:ext>
            </a:extLst>
          </p:cNvPr>
          <p:cNvCxnSpPr>
            <a:endCxn id="16" idx="1"/>
          </p:cNvCxnSpPr>
          <p:nvPr/>
        </p:nvCxnSpPr>
        <p:spPr>
          <a:xfrm>
            <a:off x="6191794" y="1489855"/>
            <a:ext cx="1263486" cy="1247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037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1C29-36ED-4C6E-A533-D3A4F5B5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2B97F-8D88-4365-BA67-64087CD27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6AC23-ADD0-44DF-80F5-5EE5C3EAB2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68" y="280143"/>
            <a:ext cx="8669263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686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155A3F"/>
      </a:dk2>
      <a:lt2>
        <a:srgbClr val="92C83E"/>
      </a:lt2>
      <a:accent1>
        <a:srgbClr val="777066"/>
      </a:accent1>
      <a:accent2>
        <a:srgbClr val="B2AAA4"/>
      </a:accent2>
      <a:accent3>
        <a:srgbClr val="F1AA1E"/>
      </a:accent3>
      <a:accent4>
        <a:srgbClr val="203731"/>
      </a:accent4>
      <a:accent5>
        <a:srgbClr val="D4AA85"/>
      </a:accent5>
      <a:accent6>
        <a:srgbClr val="57655F"/>
      </a:accent6>
      <a:hlink>
        <a:srgbClr val="E2FFD9"/>
      </a:hlink>
      <a:folHlink>
        <a:srgbClr val="A3CF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471</Words>
  <Application>Microsoft Office PowerPoint</Application>
  <PresentationFormat>On-screen Show (4:3)</PresentationFormat>
  <Paragraphs>93</Paragraphs>
  <Slides>36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ＭＳ Ｐゴシック</vt:lpstr>
      <vt:lpstr>Arial</vt:lpstr>
      <vt:lpstr>Arial Narrow</vt:lpstr>
      <vt:lpstr>Calibri</vt:lpstr>
      <vt:lpstr>Times New Roman</vt:lpstr>
      <vt:lpstr>Wingdings</vt:lpstr>
      <vt:lpstr>1_Office Theme</vt:lpstr>
      <vt:lpstr>Chart</vt:lpstr>
      <vt:lpstr>Streamflow Variability and Treatment System Effectiveness in a Changing Climate </vt:lpstr>
      <vt:lpstr>Trends in Precipitation and Streamflow</vt:lpstr>
      <vt:lpstr>Global Trends in Streamflow</vt:lpstr>
      <vt:lpstr>Observed Trends in Ohio</vt:lpstr>
      <vt:lpstr>Observed Trends in Ohio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Quality Trends</vt:lpstr>
      <vt:lpstr>PowerPoint Presentation</vt:lpstr>
      <vt:lpstr>PowerPoint Presentation</vt:lpstr>
      <vt:lpstr>Seasonal water quality 4.5 km downstream from doser</vt:lpstr>
      <vt:lpstr>PowerPoint Presentation</vt:lpstr>
      <vt:lpstr>PowerPoint Presentation</vt:lpstr>
      <vt:lpstr>PowerPoint Presentation</vt:lpstr>
      <vt:lpstr>Long Term Chemical Record</vt:lpstr>
      <vt:lpstr>Long Term Chemical Record</vt:lpstr>
      <vt:lpstr>Treatment Success and Flow</vt:lpstr>
      <vt:lpstr>Measuring Treatment Success</vt:lpstr>
      <vt:lpstr>PowerPoint Presentation</vt:lpstr>
      <vt:lpstr>PowerPoint Presentation</vt:lpstr>
      <vt:lpstr>PowerPoint Presentation</vt:lpstr>
      <vt:lpstr>PowerPoint Presentation</vt:lpstr>
      <vt:lpstr>Climate Impacts on Mine Drainage and Mine Water Treatment</vt:lpstr>
      <vt:lpstr>Climate and Mine Drainage</vt:lpstr>
      <vt:lpstr>Climate and Mine Drainage</vt:lpstr>
      <vt:lpstr>Climate and Mine Drainage</vt:lpstr>
      <vt:lpstr>Case Study of Subsidence Closure</vt:lpstr>
      <vt:lpstr>Majestic Study Site</vt:lpstr>
      <vt:lpstr>Majestic Acid Regression</vt:lpstr>
      <vt:lpstr>Majestic Metal Regression</vt:lpstr>
      <vt:lpstr>Change in Hydrology = Change in Chemistry</vt:lpstr>
      <vt:lpstr>Conclusions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Streamflow Variability and Treatment System Effectiveness in a Changing Climate </dc:title>
  <dc:creator>Kruse Daniels, Natalie</dc:creator>
  <cp:lastModifiedBy>Kevin Wolter</cp:lastModifiedBy>
  <cp:revision>14</cp:revision>
  <dcterms:created xsi:type="dcterms:W3CDTF">2019-05-20T20:43:32Z</dcterms:created>
  <dcterms:modified xsi:type="dcterms:W3CDTF">2019-06-17T17:47:42Z</dcterms:modified>
</cp:coreProperties>
</file>